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944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3/02/2019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2602" y="785539"/>
            <a:ext cx="5040000" cy="8204544"/>
            <a:chOff x="410727" y="1023664"/>
            <a:chExt cx="5040000" cy="8204544"/>
          </a:xfrm>
        </p:grpSpPr>
        <p:sp>
          <p:nvSpPr>
            <p:cNvPr id="17" name="Rectangle 16"/>
            <p:cNvSpPr/>
            <p:nvPr/>
          </p:nvSpPr>
          <p:spPr>
            <a:xfrm>
              <a:off x="410727" y="1023664"/>
              <a:ext cx="5040000" cy="82045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latin typeface="Juice ITC" panose="04040403040A02020202" pitchFamily="8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46725" y="7464207"/>
              <a:ext cx="1836000" cy="14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Relay</a:t>
              </a:r>
              <a:endParaRPr lang="en-NZ" dirty="0">
                <a:solidFill>
                  <a:schemeClr val="tx1"/>
                </a:solidFill>
                <a:latin typeface="Juice ITC" panose="04040403040A02020202" pitchFamily="8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38726" y="4047664"/>
              <a:ext cx="2052000" cy="30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Breadboard</a:t>
              </a:r>
              <a:endParaRPr lang="en-NZ" dirty="0">
                <a:solidFill>
                  <a:schemeClr val="tx1"/>
                </a:solidFill>
                <a:latin typeface="Juice ITC" panose="04040403040A02020202" pitchFamily="8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0726" y="3871121"/>
              <a:ext cx="1908000" cy="252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Arduino</a:t>
              </a:r>
              <a:endParaRPr lang="en-NZ" dirty="0">
                <a:solidFill>
                  <a:schemeClr val="tx1"/>
                </a:solidFill>
                <a:latin typeface="Juice ITC" panose="04040403040A02020202" pitchFamily="8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0725" y="6747664"/>
              <a:ext cx="1620000" cy="21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Battery (6xAA)</a:t>
              </a:r>
              <a:endParaRPr lang="en-NZ" dirty="0">
                <a:solidFill>
                  <a:schemeClr val="tx1"/>
                </a:solidFill>
                <a:latin typeface="Juice ITC" panose="04040403040A02020202" pitchFamily="8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66726" y="1383664"/>
              <a:ext cx="2124000" cy="23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Battery</a:t>
              </a:r>
            </a:p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(4xAA)</a:t>
              </a:r>
              <a:endParaRPr lang="en-NZ" dirty="0">
                <a:solidFill>
                  <a:schemeClr val="tx1"/>
                </a:solidFill>
                <a:latin typeface="Juice ITC" panose="04040403040A02020202" pitchFamily="82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 rot="5400000">
            <a:off x="1978973" y="1631539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/>
          <p:cNvSpPr/>
          <p:nvPr/>
        </p:nvSpPr>
        <p:spPr>
          <a:xfrm rot="5400000">
            <a:off x="1978973" y="7988671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/>
          <p:cNvSpPr/>
          <p:nvPr/>
        </p:nvSpPr>
        <p:spPr>
          <a:xfrm rot="10800000">
            <a:off x="3277600" y="3569996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/>
          <p:cNvSpPr/>
          <p:nvPr/>
        </p:nvSpPr>
        <p:spPr>
          <a:xfrm rot="10800000">
            <a:off x="3277600" y="6988688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/>
          <p:cNvSpPr/>
          <p:nvPr/>
        </p:nvSpPr>
        <p:spPr>
          <a:xfrm rot="10800000">
            <a:off x="698426" y="6268267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ectangle 25"/>
          <p:cNvSpPr/>
          <p:nvPr/>
        </p:nvSpPr>
        <p:spPr>
          <a:xfrm rot="10800000">
            <a:off x="698426" y="3391725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reeform 27"/>
          <p:cNvSpPr/>
          <p:nvPr/>
        </p:nvSpPr>
        <p:spPr>
          <a:xfrm>
            <a:off x="5212602" y="794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reeform 28"/>
          <p:cNvSpPr/>
          <p:nvPr/>
        </p:nvSpPr>
        <p:spPr>
          <a:xfrm>
            <a:off x="5212602" y="2342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reeform 29"/>
          <p:cNvSpPr/>
          <p:nvPr/>
        </p:nvSpPr>
        <p:spPr>
          <a:xfrm>
            <a:off x="5212602" y="3890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Freeform 30"/>
          <p:cNvSpPr/>
          <p:nvPr/>
        </p:nvSpPr>
        <p:spPr>
          <a:xfrm>
            <a:off x="5212602" y="5438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532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3077" y="804589"/>
            <a:ext cx="5040000" cy="82045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2899075" y="7245132"/>
            <a:ext cx="1836000" cy="1404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1076" y="3828589"/>
            <a:ext cx="2052000" cy="3060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076" y="3652046"/>
            <a:ext cx="1908000" cy="2520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075" y="6528589"/>
            <a:ext cx="1620000" cy="2124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9076" y="1164589"/>
            <a:ext cx="2124000" cy="2304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50444" y="4215080"/>
            <a:ext cx="2039441" cy="2028697"/>
            <a:chOff x="463769" y="1271855"/>
            <a:chExt cx="2039441" cy="2028697"/>
          </a:xfrm>
        </p:grpSpPr>
        <p:grpSp>
          <p:nvGrpSpPr>
            <p:cNvPr id="15" name="Group 14"/>
            <p:cNvGrpSpPr/>
            <p:nvPr/>
          </p:nvGrpSpPr>
          <p:grpSpPr>
            <a:xfrm>
              <a:off x="878439" y="1271855"/>
              <a:ext cx="1552637" cy="1986530"/>
              <a:chOff x="1141862" y="945019"/>
              <a:chExt cx="1552637" cy="1986530"/>
            </a:xfrm>
          </p:grpSpPr>
          <p:sp>
            <p:nvSpPr>
              <p:cNvPr id="16" name="Arc 15"/>
              <p:cNvSpPr/>
              <p:nvPr/>
            </p:nvSpPr>
            <p:spPr>
              <a:xfrm>
                <a:off x="1928884" y="1878842"/>
                <a:ext cx="537561" cy="846160"/>
              </a:xfrm>
              <a:prstGeom prst="arc">
                <a:avLst>
                  <a:gd name="adj1" fmla="val 1311590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8" name="Arc 17"/>
              <p:cNvSpPr/>
              <p:nvPr/>
            </p:nvSpPr>
            <p:spPr>
              <a:xfrm>
                <a:off x="2016025" y="1924333"/>
                <a:ext cx="404178" cy="800669"/>
              </a:xfrm>
              <a:prstGeom prst="arc">
                <a:avLst>
                  <a:gd name="adj1" fmla="val 1311590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1248062" y="1438784"/>
                <a:ext cx="462457" cy="1492765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0" name="Trapezoid 19"/>
              <p:cNvSpPr/>
              <p:nvPr/>
            </p:nvSpPr>
            <p:spPr>
              <a:xfrm flipV="1">
                <a:off x="1246497" y="2572258"/>
                <a:ext cx="954484" cy="107252"/>
              </a:xfrm>
              <a:prstGeom prst="trapezoid">
                <a:avLst>
                  <a:gd name="adj" fmla="val 14245"/>
                </a:avLst>
              </a:prstGeom>
              <a:pattFill prst="trellis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1246496" y="2033515"/>
                <a:ext cx="954484" cy="538743"/>
              </a:xfrm>
              <a:custGeom>
                <a:avLst/>
                <a:gdLst>
                  <a:gd name="connsiteX0" fmla="*/ 0 w 954484"/>
                  <a:gd name="connsiteY0" fmla="*/ 538743 h 538743"/>
                  <a:gd name="connsiteX1" fmla="*/ 954484 w 954484"/>
                  <a:gd name="connsiteY1" fmla="*/ 538743 h 538743"/>
                  <a:gd name="connsiteX2" fmla="*/ 949360 w 954484"/>
                  <a:gd name="connsiteY2" fmla="*/ 483723 h 538743"/>
                  <a:gd name="connsiteX3" fmla="*/ 908564 w 954484"/>
                  <a:gd name="connsiteY3" fmla="*/ 483723 h 538743"/>
                  <a:gd name="connsiteX4" fmla="*/ 787633 w 954484"/>
                  <a:gd name="connsiteY4" fmla="*/ 0 h 538743"/>
                  <a:gd name="connsiteX5" fmla="*/ 166852 w 954484"/>
                  <a:gd name="connsiteY5" fmla="*/ 0 h 538743"/>
                  <a:gd name="connsiteX6" fmla="*/ 45921 w 954484"/>
                  <a:gd name="connsiteY6" fmla="*/ 483723 h 538743"/>
                  <a:gd name="connsiteX7" fmla="*/ 5124 w 954484"/>
                  <a:gd name="connsiteY7" fmla="*/ 483723 h 538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4484" h="538743">
                    <a:moveTo>
                      <a:pt x="0" y="538743"/>
                    </a:moveTo>
                    <a:lnTo>
                      <a:pt x="954484" y="538743"/>
                    </a:lnTo>
                    <a:lnTo>
                      <a:pt x="949360" y="483723"/>
                    </a:lnTo>
                    <a:lnTo>
                      <a:pt x="908564" y="483723"/>
                    </a:lnTo>
                    <a:lnTo>
                      <a:pt x="787633" y="0"/>
                    </a:lnTo>
                    <a:lnTo>
                      <a:pt x="166852" y="0"/>
                    </a:lnTo>
                    <a:lnTo>
                      <a:pt x="45921" y="483723"/>
                    </a:lnTo>
                    <a:lnTo>
                      <a:pt x="5124" y="483723"/>
                    </a:lnTo>
                    <a:close/>
                  </a:path>
                </a:pathLst>
              </a:custGeom>
              <a:pattFill prst="trellis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141862" y="945019"/>
                <a:ext cx="752901" cy="752901"/>
                <a:chOff x="2988859" y="1235122"/>
                <a:chExt cx="752901" cy="75290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2988859" y="1237397"/>
                  <a:ext cx="750627" cy="746077"/>
                  <a:chOff x="2988859" y="1237397"/>
                  <a:chExt cx="750627" cy="746077"/>
                </a:xfrm>
                <a:pattFill prst="pct2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3305032" y="1237397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 rot="5400000">
                    <a:off x="3532495" y="1464859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3305032" y="1692322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 rot="5400000">
                    <a:off x="3073020" y="1464859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 rot="1685122">
                  <a:off x="2991133" y="1241946"/>
                  <a:ext cx="750627" cy="746077"/>
                  <a:chOff x="2988859" y="1237397"/>
                  <a:chExt cx="750627" cy="746077"/>
                </a:xfrm>
                <a:pattFill prst="pct2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3305032" y="1237397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 rot="5400000">
                    <a:off x="3532495" y="1464859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3305032" y="1692322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 rot="5400000">
                    <a:off x="3073020" y="1464859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 rot="3398779">
                  <a:off x="2991133" y="1237397"/>
                  <a:ext cx="750627" cy="746077"/>
                  <a:chOff x="2988859" y="1237397"/>
                  <a:chExt cx="750627" cy="746077"/>
                </a:xfrm>
                <a:pattFill prst="pct2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3305032" y="1237397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 rot="5400000">
                    <a:off x="3532495" y="1464859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305032" y="1692322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 rot="5400000">
                    <a:off x="3073020" y="1464859"/>
                    <a:ext cx="122830" cy="2911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  <p:sp>
              <p:nvSpPr>
                <p:cNvPr id="32" name="Oval 31"/>
                <p:cNvSpPr/>
                <p:nvPr/>
              </p:nvSpPr>
              <p:spPr>
                <a:xfrm>
                  <a:off x="3284561" y="1528549"/>
                  <a:ext cx="163773" cy="163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  <p:cxnSp>
            <p:nvCxnSpPr>
              <p:cNvPr id="23" name="Straight Connector 22"/>
              <p:cNvCxnSpPr>
                <a:stCxn id="21" idx="7"/>
                <a:endCxn id="21" idx="2"/>
              </p:cNvCxnSpPr>
              <p:nvPr/>
            </p:nvCxnSpPr>
            <p:spPr>
              <a:xfrm>
                <a:off x="1251620" y="2088535"/>
                <a:ext cx="9442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2332192" y="2212867"/>
                <a:ext cx="222913" cy="359391"/>
              </a:xfrm>
              <a:prstGeom prst="roundRect">
                <a:avLst/>
              </a:prstGeom>
              <a:pattFill prst="dash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334499" y="2077963"/>
                <a:ext cx="360000" cy="360000"/>
                <a:chOff x="2425484" y="2037022"/>
                <a:chExt cx="360000" cy="360000"/>
              </a:xfrm>
            </p:grpSpPr>
            <p:sp>
              <p:nvSpPr>
                <p:cNvPr id="26" name="Arc 25"/>
                <p:cNvSpPr/>
                <p:nvPr/>
              </p:nvSpPr>
              <p:spPr>
                <a:xfrm>
                  <a:off x="2497484" y="2109022"/>
                  <a:ext cx="216000" cy="216000"/>
                </a:xfrm>
                <a:prstGeom prst="arc">
                  <a:avLst/>
                </a:prstGeom>
                <a:ln w="952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7" name="Arc 26"/>
                <p:cNvSpPr/>
                <p:nvPr/>
              </p:nvSpPr>
              <p:spPr>
                <a:xfrm>
                  <a:off x="2425484" y="2037022"/>
                  <a:ext cx="360000" cy="360000"/>
                </a:xfrm>
                <a:prstGeom prst="arc">
                  <a:avLst/>
                </a:prstGeom>
                <a:ln w="952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>
                  <a:off x="2461484" y="2073022"/>
                  <a:ext cx="288000" cy="288000"/>
                </a:xfrm>
                <a:prstGeom prst="arc">
                  <a:avLst/>
                </a:prstGeom>
                <a:ln w="952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sp>
          <p:nvSpPr>
            <p:cNvPr id="3" name="TextBox 2"/>
            <p:cNvSpPr txBox="1"/>
            <p:nvPr/>
          </p:nvSpPr>
          <p:spPr>
            <a:xfrm>
              <a:off x="463769" y="2961998"/>
              <a:ext cx="20394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>
                  <a:latin typeface="Juice ITC" panose="04040403040A02020202" pitchFamily="82" charset="0"/>
                </a:rPr>
                <a:t>Plant Monitoring System</a:t>
              </a:r>
              <a:endParaRPr lang="en-NZ" sz="1600" dirty="0">
                <a:latin typeface="Juice ITC" panose="04040403040A02020202" pitchFamily="82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 rot="5400000">
            <a:off x="1969448" y="1650589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ectangle 45"/>
          <p:cNvSpPr/>
          <p:nvPr/>
        </p:nvSpPr>
        <p:spPr>
          <a:xfrm rot="5400000">
            <a:off x="1969448" y="8007721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Freeform 46"/>
          <p:cNvSpPr/>
          <p:nvPr/>
        </p:nvSpPr>
        <p:spPr>
          <a:xfrm>
            <a:off x="5198439" y="828754"/>
            <a:ext cx="1440000" cy="1656000"/>
          </a:xfrm>
          <a:custGeom>
            <a:avLst/>
            <a:gdLst>
              <a:gd name="connsiteX0" fmla="*/ 180000 w 1440000"/>
              <a:gd name="connsiteY0" fmla="*/ 0 h 1656000"/>
              <a:gd name="connsiteX1" fmla="*/ 1260000 w 1440000"/>
              <a:gd name="connsiteY1" fmla="*/ 0 h 1656000"/>
              <a:gd name="connsiteX2" fmla="*/ 1260000 w 1440000"/>
              <a:gd name="connsiteY2" fmla="*/ 108000 h 1656000"/>
              <a:gd name="connsiteX3" fmla="*/ 1260000 w 1440000"/>
              <a:gd name="connsiteY3" fmla="*/ 216000 h 1656000"/>
              <a:gd name="connsiteX4" fmla="*/ 1440000 w 1440000"/>
              <a:gd name="connsiteY4" fmla="*/ 216000 h 1656000"/>
              <a:gd name="connsiteX5" fmla="*/ 1440000 w 1440000"/>
              <a:gd name="connsiteY5" fmla="*/ 1656000 h 1656000"/>
              <a:gd name="connsiteX6" fmla="*/ 0 w 1440000"/>
              <a:gd name="connsiteY6" fmla="*/ 1656000 h 1656000"/>
              <a:gd name="connsiteX7" fmla="*/ 0 w 1440000"/>
              <a:gd name="connsiteY7" fmla="*/ 216000 h 1656000"/>
              <a:gd name="connsiteX8" fmla="*/ 180000 w 1440000"/>
              <a:gd name="connsiteY8" fmla="*/ 216000 h 1656000"/>
              <a:gd name="connsiteX9" fmla="*/ 180000 w 1440000"/>
              <a:gd name="connsiteY9" fmla="*/ 10800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000" h="1656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260000" y="216000"/>
                </a:lnTo>
                <a:lnTo>
                  <a:pt x="1440000" y="216000"/>
                </a:lnTo>
                <a:lnTo>
                  <a:pt x="1440000" y="1656000"/>
                </a:lnTo>
                <a:lnTo>
                  <a:pt x="0" y="1656000"/>
                </a:lnTo>
                <a:lnTo>
                  <a:pt x="0" y="216000"/>
                </a:lnTo>
                <a:lnTo>
                  <a:pt x="180000" y="216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Freeform 47"/>
          <p:cNvSpPr/>
          <p:nvPr/>
        </p:nvSpPr>
        <p:spPr>
          <a:xfrm>
            <a:off x="5198439" y="2488664"/>
            <a:ext cx="1440000" cy="1656000"/>
          </a:xfrm>
          <a:custGeom>
            <a:avLst/>
            <a:gdLst>
              <a:gd name="connsiteX0" fmla="*/ 180000 w 1440000"/>
              <a:gd name="connsiteY0" fmla="*/ 0 h 1656000"/>
              <a:gd name="connsiteX1" fmla="*/ 1260000 w 1440000"/>
              <a:gd name="connsiteY1" fmla="*/ 0 h 1656000"/>
              <a:gd name="connsiteX2" fmla="*/ 1260000 w 1440000"/>
              <a:gd name="connsiteY2" fmla="*/ 108000 h 1656000"/>
              <a:gd name="connsiteX3" fmla="*/ 1260000 w 1440000"/>
              <a:gd name="connsiteY3" fmla="*/ 216000 h 1656000"/>
              <a:gd name="connsiteX4" fmla="*/ 1440000 w 1440000"/>
              <a:gd name="connsiteY4" fmla="*/ 216000 h 1656000"/>
              <a:gd name="connsiteX5" fmla="*/ 1440000 w 1440000"/>
              <a:gd name="connsiteY5" fmla="*/ 1656000 h 1656000"/>
              <a:gd name="connsiteX6" fmla="*/ 0 w 1440000"/>
              <a:gd name="connsiteY6" fmla="*/ 1656000 h 1656000"/>
              <a:gd name="connsiteX7" fmla="*/ 0 w 1440000"/>
              <a:gd name="connsiteY7" fmla="*/ 216000 h 1656000"/>
              <a:gd name="connsiteX8" fmla="*/ 180000 w 1440000"/>
              <a:gd name="connsiteY8" fmla="*/ 216000 h 1656000"/>
              <a:gd name="connsiteX9" fmla="*/ 180000 w 1440000"/>
              <a:gd name="connsiteY9" fmla="*/ 10800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000" h="1656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260000" y="216000"/>
                </a:lnTo>
                <a:lnTo>
                  <a:pt x="1440000" y="216000"/>
                </a:lnTo>
                <a:lnTo>
                  <a:pt x="1440000" y="1656000"/>
                </a:lnTo>
                <a:lnTo>
                  <a:pt x="0" y="1656000"/>
                </a:lnTo>
                <a:lnTo>
                  <a:pt x="0" y="216000"/>
                </a:lnTo>
                <a:lnTo>
                  <a:pt x="180000" y="216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864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718185" y="1227405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reeform 9"/>
          <p:cNvSpPr/>
          <p:nvPr/>
        </p:nvSpPr>
        <p:spPr>
          <a:xfrm>
            <a:off x="3099435" y="1119405"/>
            <a:ext cx="1440000" cy="1656000"/>
          </a:xfrm>
          <a:custGeom>
            <a:avLst/>
            <a:gdLst>
              <a:gd name="connsiteX0" fmla="*/ 180000 w 1440000"/>
              <a:gd name="connsiteY0" fmla="*/ 0 h 1656000"/>
              <a:gd name="connsiteX1" fmla="*/ 1260000 w 1440000"/>
              <a:gd name="connsiteY1" fmla="*/ 0 h 1656000"/>
              <a:gd name="connsiteX2" fmla="*/ 1260000 w 1440000"/>
              <a:gd name="connsiteY2" fmla="*/ 108000 h 1656000"/>
              <a:gd name="connsiteX3" fmla="*/ 1260000 w 1440000"/>
              <a:gd name="connsiteY3" fmla="*/ 216000 h 1656000"/>
              <a:gd name="connsiteX4" fmla="*/ 1440000 w 1440000"/>
              <a:gd name="connsiteY4" fmla="*/ 216000 h 1656000"/>
              <a:gd name="connsiteX5" fmla="*/ 1440000 w 1440000"/>
              <a:gd name="connsiteY5" fmla="*/ 1656000 h 1656000"/>
              <a:gd name="connsiteX6" fmla="*/ 0 w 1440000"/>
              <a:gd name="connsiteY6" fmla="*/ 1656000 h 1656000"/>
              <a:gd name="connsiteX7" fmla="*/ 0 w 1440000"/>
              <a:gd name="connsiteY7" fmla="*/ 216000 h 1656000"/>
              <a:gd name="connsiteX8" fmla="*/ 180000 w 1440000"/>
              <a:gd name="connsiteY8" fmla="*/ 216000 h 1656000"/>
              <a:gd name="connsiteX9" fmla="*/ 180000 w 1440000"/>
              <a:gd name="connsiteY9" fmla="*/ 10800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000" h="1656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260000" y="216000"/>
                </a:lnTo>
                <a:lnTo>
                  <a:pt x="1440000" y="216000"/>
                </a:lnTo>
                <a:lnTo>
                  <a:pt x="1440000" y="1656000"/>
                </a:lnTo>
                <a:lnTo>
                  <a:pt x="0" y="1656000"/>
                </a:lnTo>
                <a:lnTo>
                  <a:pt x="0" y="216000"/>
                </a:lnTo>
                <a:lnTo>
                  <a:pt x="180000" y="216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479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90</TotalTime>
  <Words>14</Words>
  <Application>Microsoft Office PowerPoint</Application>
  <PresentationFormat>A4 Paper (210x297 mm)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Consolas</vt:lpstr>
      <vt:lpstr>Juice ITC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Sutherland</dc:creator>
  <cp:lastModifiedBy>Craig Sutherland</cp:lastModifiedBy>
  <cp:revision>7</cp:revision>
  <dcterms:created xsi:type="dcterms:W3CDTF">2019-02-03T02:37:11Z</dcterms:created>
  <dcterms:modified xsi:type="dcterms:W3CDTF">2019-02-03T04:07:20Z</dcterms:modified>
</cp:coreProperties>
</file>