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F484A-300D-407D-A961-56A08DC69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8628B-3AF4-419B-AD1C-77EED74C5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D692-56DA-4E91-A753-FDFF5B5C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591-9080-46CE-A30B-8894C4D06904}" type="datetimeFigureOut">
              <a:rPr lang="en-NZ" smtClean="0"/>
              <a:t>11/09/2022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EB9D-AAA3-42CA-B57C-F49965230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869A-84BA-4BB9-A79B-69570A9CB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DB60-724D-463A-805F-05F97B12D5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4530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8B67-7A29-4642-B650-85BCA282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933FCE-C2CB-4DBF-8A6E-DCCBAD621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B09FF-BBDF-4417-8417-CF07C759A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591-9080-46CE-A30B-8894C4D06904}" type="datetimeFigureOut">
              <a:rPr lang="en-NZ" smtClean="0"/>
              <a:t>11/09/2022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73D95-EB87-4CF4-8E2C-D2F27D87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F5356-3F13-452F-85F0-4848C2FD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DB60-724D-463A-805F-05F97B12D5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84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C10B7-3D39-4651-9757-0B4C610D86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CAB4-2E77-4C5B-A586-DA869D74C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A6566-8734-440E-BF27-D39DC952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591-9080-46CE-A30B-8894C4D06904}" type="datetimeFigureOut">
              <a:rPr lang="en-NZ" smtClean="0"/>
              <a:t>11/09/2022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1EDDD-F9B9-4821-9879-C20BE93B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D26C1-F137-4A42-9B0C-F7C8B509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DB60-724D-463A-805F-05F97B12D5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5903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5EA2-26EA-4034-9451-96ADAEF6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9539-D94D-4A78-80D4-C99F802DA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A2ACB-87D3-4E58-B348-1BA26EE6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591-9080-46CE-A30B-8894C4D06904}" type="datetimeFigureOut">
              <a:rPr lang="en-NZ" smtClean="0"/>
              <a:t>11/09/2022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42B72-F550-4D65-B11A-962BBB13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32A0-E645-48C7-862B-B0354607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DB60-724D-463A-805F-05F97B12D5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431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6E77-7491-45D3-B3B8-4FCBBAAB4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0F5F6-B000-4683-ADED-31B9EB77A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56FBE-622A-400D-8D8E-6B7C7179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591-9080-46CE-A30B-8894C4D06904}" type="datetimeFigureOut">
              <a:rPr lang="en-NZ" smtClean="0"/>
              <a:t>11/09/2022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9FC3-7405-4278-A454-B24574840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EE71A-AEA6-4F88-8964-F1C4F7E8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DB60-724D-463A-805F-05F97B12D5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27065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53F5-5815-41A0-A28E-57538C7C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B798C-12AC-4739-A42F-C388D52A5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3EFB4-05BC-4442-93C6-40BE2B4D6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6018D-BFAF-40CB-8239-DD3BFF9A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591-9080-46CE-A30B-8894C4D06904}" type="datetimeFigureOut">
              <a:rPr lang="en-NZ" smtClean="0"/>
              <a:t>11/09/2022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897D1-E046-4D14-BA34-CF4C7D081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EF5F-FC31-47FA-B629-21DFD02C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DB60-724D-463A-805F-05F97B12D5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907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5092-C4FC-4DE8-A39E-F851C0BA2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6CE91-DD0C-42B4-87E9-485A9D0EE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7CD47-A47A-4048-90CF-C5A5434F3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E372D-A5AA-4D3E-A47D-A472B5A8D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81CBAB-5F9D-41BB-B49E-C12EC3180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45542-DAC3-4C23-ACB3-2D0C3B8C8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591-9080-46CE-A30B-8894C4D06904}" type="datetimeFigureOut">
              <a:rPr lang="en-NZ" smtClean="0"/>
              <a:t>11/09/2022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58233-91B8-433D-87B7-096040261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16D61-BF87-456F-A58D-06D95CB5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DB60-724D-463A-805F-05F97B12D5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501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10ABF-2687-4A36-9128-C98B54BC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9A813-8553-46A2-9AA1-5397FCCFD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591-9080-46CE-A30B-8894C4D06904}" type="datetimeFigureOut">
              <a:rPr lang="en-NZ" smtClean="0"/>
              <a:t>11/09/2022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24C78-91C7-4C31-814C-948E631F0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B8A5B-B4D9-4100-A1BA-1C9ED586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DB60-724D-463A-805F-05F97B12D5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57216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F160C-C821-457A-A46F-0BC5442B9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591-9080-46CE-A30B-8894C4D06904}" type="datetimeFigureOut">
              <a:rPr lang="en-NZ" smtClean="0"/>
              <a:t>11/09/2022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737DE-3C6E-47E6-9447-9E9931F7F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4F7E0-2397-4A01-8AE0-68D4A5A3D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DB60-724D-463A-805F-05F97B12D5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8893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406-9788-49D3-99D1-39E02675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A02A4-CD00-4BF1-AD26-06E46DB45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B9D2E-366F-4684-ABAE-D1CA00C03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2E564-34F8-419B-9ACC-EF332519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591-9080-46CE-A30B-8894C4D06904}" type="datetimeFigureOut">
              <a:rPr lang="en-NZ" smtClean="0"/>
              <a:t>11/09/2022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281CC-29AC-42CF-826A-8C24A93F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EDC7E-D1F5-4387-AE86-0D79CC51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DB60-724D-463A-805F-05F97B12D5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8613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09FB-227B-40DD-BF21-25C70ADD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412B38-F880-4A8C-91D5-119471DEA6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AA65A-7DC7-4882-8D55-8612EBB15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87AA0-5E12-460A-A4B6-0122C83A5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F3591-9080-46CE-A30B-8894C4D06904}" type="datetimeFigureOut">
              <a:rPr lang="en-NZ" smtClean="0"/>
              <a:t>11/09/2022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F46BE-E581-47B3-9481-D6241501E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5C0E7-F6F0-47E4-AB5B-1D534EE1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1DB60-724D-463A-805F-05F97B12D5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3626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94A3E-36FA-4BBF-A207-2B13DEBC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CE960-903C-4205-BD0D-3C79AB031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83245-0B8B-49ED-AE4A-8BA27C90E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F3591-9080-46CE-A30B-8894C4D06904}" type="datetimeFigureOut">
              <a:rPr lang="en-NZ" smtClean="0"/>
              <a:t>11/09/2022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260F-E03B-4450-9DC3-ECC9529BC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80BD5-1ECC-4ACE-BB9E-AA91B4A84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1DB60-724D-463A-805F-05F97B12D50E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1678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5F4E07-BF8F-4157-9C9F-5FD984866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869" y="3809663"/>
            <a:ext cx="952633" cy="95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715DAF-C763-490B-B090-E6CB0E8F8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462" y="1834002"/>
            <a:ext cx="952633" cy="952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7A5279-6121-45FA-BB81-68128E0D7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04" y="3679014"/>
            <a:ext cx="952633" cy="952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213142-1C79-4E23-A81C-40F0F0440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304" y="3962401"/>
            <a:ext cx="952633" cy="9526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9F4AF7-915C-4608-9BA9-20F8B1428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404" y="4245788"/>
            <a:ext cx="952633" cy="952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C9AD79-C35F-4DF4-94A0-BF4923D71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946" y="3186710"/>
            <a:ext cx="952633" cy="1219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931AD3D-CD7F-446D-AAFA-2EEE2EDF4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730" y="1967340"/>
            <a:ext cx="952633" cy="12193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25BA33-A1C7-45E9-8878-12AB1A8C8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097" y="1382314"/>
            <a:ext cx="952633" cy="12193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B06FFEA-1748-4608-9BD2-9235B63789C6}"/>
              </a:ext>
            </a:extLst>
          </p:cNvPr>
          <p:cNvSpPr txBox="1"/>
          <p:nvPr/>
        </p:nvSpPr>
        <p:spPr>
          <a:xfrm>
            <a:off x="7339211" y="1133698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Robots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969324-60C0-4CCA-956D-1ECA48EF259D}"/>
              </a:ext>
            </a:extLst>
          </p:cNvPr>
          <p:cNvSpPr txBox="1"/>
          <p:nvPr/>
        </p:nvSpPr>
        <p:spPr>
          <a:xfrm>
            <a:off x="1504310" y="1550615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DD701-E42C-4C42-83BF-5AF8F1DA4C8F}"/>
              </a:ext>
            </a:extLst>
          </p:cNvPr>
          <p:cNvSpPr txBox="1"/>
          <p:nvPr/>
        </p:nvSpPr>
        <p:spPr>
          <a:xfrm>
            <a:off x="1442044" y="4938053"/>
            <a:ext cx="815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dirty="0"/>
              <a:t>Clients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0AD28-E13C-45CC-8EDF-B9303AB20060}"/>
              </a:ext>
            </a:extLst>
          </p:cNvPr>
          <p:cNvSpPr txBox="1"/>
          <p:nvPr/>
        </p:nvSpPr>
        <p:spPr>
          <a:xfrm>
            <a:off x="4775875" y="4722104"/>
            <a:ext cx="818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Router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67433C-5195-4E43-9AE7-1F19C479D470}"/>
              </a:ext>
            </a:extLst>
          </p:cNvPr>
          <p:cNvCxnSpPr>
            <a:cxnSpLocks/>
          </p:cNvCxnSpPr>
          <p:nvPr/>
        </p:nvCxnSpPr>
        <p:spPr>
          <a:xfrm>
            <a:off x="3117626" y="4155330"/>
            <a:ext cx="1591243" cy="28338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AB2BB0-9606-4035-8330-D5AB769ED1C2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594497" y="1991999"/>
            <a:ext cx="676600" cy="182905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EC7BB83-70C9-4D81-951C-B6828858A889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661502" y="2577025"/>
            <a:ext cx="1562228" cy="13853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1A9A60-89FD-4356-AEF9-14F1E99E896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703313" y="3796395"/>
            <a:ext cx="952633" cy="28957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750E11-014B-4B94-9494-ADE44BD039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826308" y="3916648"/>
            <a:ext cx="1882561" cy="36933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D94258-9DE3-4DC4-A131-592701F8338C}"/>
              </a:ext>
            </a:extLst>
          </p:cNvPr>
          <p:cNvCxnSpPr>
            <a:cxnSpLocks/>
          </p:cNvCxnSpPr>
          <p:nvPr/>
        </p:nvCxnSpPr>
        <p:spPr>
          <a:xfrm>
            <a:off x="3293473" y="4496950"/>
            <a:ext cx="1415396" cy="271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EDBA0E8-4EA6-4E59-8BA4-028707F7FCD5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3294095" y="2310319"/>
            <a:ext cx="1604726" cy="148276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B7D526-8CA6-4559-860E-4F613FE67E0B}"/>
              </a:ext>
            </a:extLst>
          </p:cNvPr>
          <p:cNvCxnSpPr>
            <a:cxnSpLocks/>
          </p:cNvCxnSpPr>
          <p:nvPr/>
        </p:nvCxnSpPr>
        <p:spPr>
          <a:xfrm flipH="1">
            <a:off x="6502059" y="5398955"/>
            <a:ext cx="52621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3370417-5732-4E4B-BA37-FF1195FF0102}"/>
              </a:ext>
            </a:extLst>
          </p:cNvPr>
          <p:cNvSpPr txBox="1"/>
          <p:nvPr/>
        </p:nvSpPr>
        <p:spPr>
          <a:xfrm>
            <a:off x="6502059" y="4906770"/>
            <a:ext cx="52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Key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4CCB3E-891D-44D2-AE50-050717F051D7}"/>
              </a:ext>
            </a:extLst>
          </p:cNvPr>
          <p:cNvSpPr txBox="1"/>
          <p:nvPr/>
        </p:nvSpPr>
        <p:spPr>
          <a:xfrm>
            <a:off x="7098686" y="5214289"/>
            <a:ext cx="231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Direct wi-fi connection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3E7DC0-707B-4843-AB0D-D0D583B70FFC}"/>
              </a:ext>
            </a:extLst>
          </p:cNvPr>
          <p:cNvCxnSpPr>
            <a:cxnSpLocks/>
          </p:cNvCxnSpPr>
          <p:nvPr/>
        </p:nvCxnSpPr>
        <p:spPr>
          <a:xfrm flipH="1">
            <a:off x="6502059" y="5660352"/>
            <a:ext cx="526217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8351F97-EFA3-418F-8982-6C54A98FBBE6}"/>
              </a:ext>
            </a:extLst>
          </p:cNvPr>
          <p:cNvSpPr txBox="1"/>
          <p:nvPr/>
        </p:nvSpPr>
        <p:spPr>
          <a:xfrm>
            <a:off x="7098686" y="5475686"/>
            <a:ext cx="1926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Logical connection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92AEF19-C52B-411E-B519-25447011144F}"/>
              </a:ext>
            </a:extLst>
          </p:cNvPr>
          <p:cNvCxnSpPr>
            <a:cxnSpLocks/>
          </p:cNvCxnSpPr>
          <p:nvPr/>
        </p:nvCxnSpPr>
        <p:spPr>
          <a:xfrm flipH="1" flipV="1">
            <a:off x="3345583" y="2186752"/>
            <a:ext cx="3219974" cy="73768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F04CAFC-0DB0-4825-BB64-834B7507346B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2817779" y="2786635"/>
            <a:ext cx="90178" cy="950747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9475E8E-9A62-4C3F-A197-2BB69DFFCF90}"/>
              </a:ext>
            </a:extLst>
          </p:cNvPr>
          <p:cNvSpPr txBox="1"/>
          <p:nvPr/>
        </p:nvSpPr>
        <p:spPr>
          <a:xfrm>
            <a:off x="4032051" y="1754092"/>
            <a:ext cx="1817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i="1" dirty="0"/>
              <a:t>HTTP (initialisation)</a:t>
            </a:r>
          </a:p>
          <a:p>
            <a:r>
              <a:rPr lang="en-NZ" sz="1600" i="1" dirty="0"/>
              <a:t>Web socket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433E53-1B92-4DF9-A23E-373562967339}"/>
              </a:ext>
            </a:extLst>
          </p:cNvPr>
          <p:cNvSpPr txBox="1"/>
          <p:nvPr/>
        </p:nvSpPr>
        <p:spPr>
          <a:xfrm>
            <a:off x="754745" y="2952545"/>
            <a:ext cx="20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600" i="1" dirty="0"/>
              <a:t>HTTP</a:t>
            </a:r>
          </a:p>
          <a:p>
            <a:pPr algn="r"/>
            <a:r>
              <a:rPr lang="en-NZ" sz="1600" i="1" dirty="0"/>
              <a:t>Web socket (execution)</a:t>
            </a:r>
          </a:p>
        </p:txBody>
      </p:sp>
    </p:spTree>
    <p:extLst>
      <p:ext uri="{BB962C8B-B14F-4D97-AF65-F5344CB8AC3E}">
        <p14:creationId xmlns:p14="http://schemas.microsoft.com/office/powerpoint/2010/main" val="7040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Sutherland</dc:creator>
  <cp:lastModifiedBy>Craig Sutherland</cp:lastModifiedBy>
  <cp:revision>1</cp:revision>
  <dcterms:created xsi:type="dcterms:W3CDTF">2022-09-10T22:10:49Z</dcterms:created>
  <dcterms:modified xsi:type="dcterms:W3CDTF">2022-09-10T22:22:13Z</dcterms:modified>
</cp:coreProperties>
</file>