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7022" y="3786416"/>
            <a:ext cx="6400800" cy="794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6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58BF63-F3EB-F44D-AD7C-0A0B719A063A}" type="datetimeFigureOut">
              <a:rPr kumimoji="1" lang="zh-CN" altLang="en-US" smtClean="0"/>
              <a:t>3/12/14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FEAF82-E90F-144A-B979-34495A648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457200" y="1417638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1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0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49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t.saurik.com" TargetMode="External"/><Relationship Id="rId4" Type="http://schemas.openxmlformats.org/officeDocument/2006/relationships/hyperlink" Target="http://cydia.radare.org" TargetMode="External"/><Relationship Id="rId5" Type="http://schemas.openxmlformats.org/officeDocument/2006/relationships/hyperlink" Target="http://apt.modmyi.com" TargetMode="External"/><Relationship Id="rId6" Type="http://schemas.openxmlformats.org/officeDocument/2006/relationships/hyperlink" Target="http://repo666.ultrasnow.com" TargetMode="External"/><Relationship Id="rId7" Type="http://schemas.openxmlformats.org/officeDocument/2006/relationships/hyperlink" Target="http://appsec-labs.com/cydia" TargetMode="External"/><Relationship Id="rId8" Type="http://schemas.openxmlformats.org/officeDocument/2006/relationships/hyperlink" Target="http://repo.nesolabs.de/" TargetMode="External"/><Relationship Id="rId9" Type="http://schemas.openxmlformats.org/officeDocument/2006/relationships/hyperlink" Target="http://cydia.zodttd.com/repo/cydi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pt.thbigboss.or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ot@191.168.1.100:/" TargetMode="External"/><Relationship Id="rId4" Type="http://schemas.openxmlformats.org/officeDocument/2006/relationships/hyperlink" Target="mailto:root@192.168.1.100" TargetMode="External"/><Relationship Id="rId5" Type="http://schemas.openxmlformats.org/officeDocument/2006/relationships/hyperlink" Target="http://apt.weiphon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ycript.org/deb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IOS</a:t>
            </a:r>
            <a:r>
              <a:rPr kumimoji="1" lang="zh-CN" altLang="en-US" dirty="0" smtClean="0"/>
              <a:t>逆向与安全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67022" y="3600450"/>
            <a:ext cx="6400800" cy="794006"/>
          </a:xfrm>
        </p:spPr>
        <p:txBody>
          <a:bodyPr/>
          <a:lstStyle/>
          <a:p>
            <a:r>
              <a:rPr kumimoji="1" lang="zh-CN" altLang="en-US" dirty="0" smtClean="0"/>
              <a:t>基础篇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016375" y="4794250"/>
            <a:ext cx="107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Arvin Tan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767822" y="6324084"/>
            <a:ext cx="97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2014/03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26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环境配置及工具</a:t>
            </a:r>
            <a:endParaRPr kumimoji="1" lang="en-US" altLang="zh-CN" dirty="0" smtClean="0"/>
          </a:p>
          <a:p>
            <a:r>
              <a:rPr kumimoji="1" lang="en-US" altLang="en-US" dirty="0" smtClean="0"/>
              <a:t>静态分析</a:t>
            </a:r>
          </a:p>
          <a:p>
            <a:r>
              <a:rPr kumimoji="1" lang="en-US" altLang="zh-CN" dirty="0" err="1" smtClean="0"/>
              <a:t>Cycript</a:t>
            </a:r>
            <a:r>
              <a:rPr kumimoji="1" lang="zh-CN" altLang="en-US" dirty="0" smtClean="0"/>
              <a:t>动态分析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2192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环境配置及工具</a:t>
            </a:r>
            <a:endParaRPr kumimoji="1" lang="en-US" altLang="zh-CN" dirty="0" smtClean="0"/>
          </a:p>
          <a:p>
            <a:r>
              <a:rPr kumimoji="1" lang="en-US" altLang="en-US" dirty="0" smtClean="0">
                <a:solidFill>
                  <a:schemeClr val="bg1">
                    <a:lumMod val="50000"/>
                  </a:schemeClr>
                </a:solidFill>
              </a:rPr>
              <a:t>静态分析</a:t>
            </a:r>
          </a:p>
          <a:p>
            <a:r>
              <a:rPr kumimoji="1"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Cycript</a:t>
            </a:r>
            <a:r>
              <a:rPr kumimoji="1" lang="zh-CN" altLang="en-US" dirty="0" smtClean="0">
                <a:solidFill>
                  <a:schemeClr val="bg1">
                    <a:lumMod val="50000"/>
                  </a:schemeClr>
                </a:solidFill>
              </a:rPr>
              <a:t>动态分析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66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环境配置及工具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zh-CN" altLang="en-US" dirty="0" smtClean="0"/>
              <a:t>越狱 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 设备</a:t>
            </a:r>
            <a:r>
              <a:rPr kumimoji="1" lang="en-US" altLang="zh-CN" dirty="0" smtClean="0"/>
              <a:t>(http://evasi0n.com)</a:t>
            </a:r>
          </a:p>
          <a:p>
            <a:r>
              <a:rPr kumimoji="1" lang="zh-CN" altLang="en-US" dirty="0" smtClean="0"/>
              <a:t>越狱后打开</a:t>
            </a:r>
            <a:r>
              <a:rPr kumimoji="1" lang="en-US" altLang="zh-CN" dirty="0" err="1" smtClean="0"/>
              <a:t>Cydia</a:t>
            </a:r>
            <a:endParaRPr kumimoji="1" lang="en-US" altLang="zh-CN" dirty="0" smtClean="0"/>
          </a:p>
          <a:p>
            <a:r>
              <a:rPr kumimoji="1" lang="zh-CN" altLang="en-US" dirty="0" smtClean="0"/>
              <a:t>添加以下源及工具：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BigBoss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2"/>
              </a:rPr>
              <a:t>http://apt.thbigboss.org</a:t>
            </a:r>
            <a:endParaRPr kumimoji="1" lang="en-US" altLang="zh-CN" dirty="0" smtClean="0"/>
          </a:p>
          <a:p>
            <a:pPr lvl="2"/>
            <a:r>
              <a:rPr lang="en-US" altLang="zh-CN" dirty="0" err="1"/>
              <a:t>BigBoss</a:t>
            </a:r>
            <a:r>
              <a:rPr lang="en-US" altLang="zh-CN" dirty="0"/>
              <a:t> Recommended </a:t>
            </a:r>
            <a:r>
              <a:rPr lang="en-US" altLang="zh-CN" dirty="0" smtClean="0"/>
              <a:t>Tools</a:t>
            </a:r>
          </a:p>
          <a:p>
            <a:pPr lvl="2"/>
            <a:r>
              <a:rPr kumimoji="1" lang="en-US" altLang="zh-CN" dirty="0" err="1" smtClean="0"/>
              <a:t>SBSettings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Cydia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Telesphoreo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3"/>
              </a:rPr>
              <a:t>http://apt.saurik.com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Cydia</a:t>
            </a:r>
            <a:r>
              <a:rPr kumimoji="1" lang="en-US" altLang="zh-CN" dirty="0" smtClean="0"/>
              <a:t> Substrate</a:t>
            </a:r>
          </a:p>
          <a:p>
            <a:pPr lvl="2"/>
            <a:r>
              <a:rPr kumimoji="1" lang="en-US" altLang="zh-CN" dirty="0" smtClean="0"/>
              <a:t>Core Utility</a:t>
            </a:r>
          </a:p>
          <a:p>
            <a:pPr lvl="1"/>
            <a:r>
              <a:rPr kumimoji="1" lang="en-US" altLang="zh-CN" dirty="0" err="1" smtClean="0"/>
              <a:t>Cydia.radare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4"/>
              </a:rPr>
              <a:t>http://cydia.radare.org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Classdumpz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GNU Debugger</a:t>
            </a:r>
          </a:p>
          <a:p>
            <a:pPr lvl="1"/>
            <a:r>
              <a:rPr kumimoji="1" lang="en-US" altLang="zh-CN" dirty="0" err="1" smtClean="0"/>
              <a:t>ModMyi.com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5"/>
              </a:rPr>
              <a:t>http://apt.modmyi.com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Dev</a:t>
            </a:r>
            <a:r>
              <a:rPr kumimoji="1" lang="en-US" altLang="zh-CN" dirty="0" smtClean="0"/>
              <a:t> Team: </a:t>
            </a:r>
            <a:r>
              <a:rPr kumimoji="1" lang="en-US" altLang="zh-CN" dirty="0" smtClean="0">
                <a:hlinkClick r:id="rId6"/>
              </a:rPr>
              <a:t>http://repo666.ultrasnow.com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AppSec-Labs.com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7"/>
              </a:rPr>
              <a:t>http://appsec-labs.com/cydia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NESO Security Labs: </a:t>
            </a:r>
            <a:r>
              <a:rPr kumimoji="1" lang="en-US" altLang="zh-CN" dirty="0" smtClean="0">
                <a:hlinkClick r:id="rId8"/>
              </a:rPr>
              <a:t>http://repo.nesolabs.de/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ZodTTD</a:t>
            </a:r>
            <a:r>
              <a:rPr kumimoji="1" lang="en-US" altLang="zh-CN" dirty="0" smtClean="0"/>
              <a:t> &amp; </a:t>
            </a:r>
            <a:r>
              <a:rPr kumimoji="1" lang="en-US" altLang="zh-CN" dirty="0" err="1" smtClean="0"/>
              <a:t>MacCiti</a:t>
            </a:r>
            <a:r>
              <a:rPr kumimoji="1" lang="en-US" altLang="zh-CN" dirty="0" smtClean="0"/>
              <a:t>: </a:t>
            </a:r>
            <a:r>
              <a:rPr kumimoji="1" lang="en-US" altLang="zh-CN" dirty="0" smtClean="0">
                <a:hlinkClick r:id="rId9"/>
              </a:rPr>
              <a:t>http://cydia.zodttd.com/repo/cydia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Snoopt</a:t>
            </a:r>
            <a:r>
              <a:rPr kumimoji="1" lang="en-US" altLang="zh-CN" dirty="0" smtClean="0"/>
              <a:t> it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37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环境配置及工具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err="1" smtClean="0"/>
              <a:t>OpenSSH</a:t>
            </a: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and  </a:t>
            </a:r>
            <a:r>
              <a:rPr kumimoji="1" lang="en-US" altLang="zh-CN" sz="2000" dirty="0" err="1" smtClean="0"/>
              <a:t>OpenSSL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远程登录</a:t>
            </a:r>
            <a:endParaRPr kumimoji="1" lang="en-US" altLang="zh-CN" sz="2000" dirty="0" smtClean="0"/>
          </a:p>
          <a:p>
            <a:r>
              <a:rPr kumimoji="1" lang="en-US" altLang="zh-CN" sz="2000" dirty="0" err="1" smtClean="0"/>
              <a:t>Cycript</a:t>
            </a:r>
            <a:r>
              <a:rPr kumimoji="1" lang="en-US" altLang="zh-CN" sz="2000" dirty="0" smtClean="0"/>
              <a:t> </a:t>
            </a:r>
            <a:r>
              <a:rPr kumimoji="1" lang="zh-CN" altLang="en-US" sz="2000" dirty="0" smtClean="0"/>
              <a:t>对运行程序及运行时进行查看，修改</a:t>
            </a:r>
            <a:endParaRPr kumimoji="1" lang="en-US" altLang="zh-CN" sz="2000" dirty="0" smtClean="0"/>
          </a:p>
          <a:p>
            <a:pPr lvl="1"/>
            <a:r>
              <a:rPr kumimoji="1" lang="en-US" altLang="zh-CN" sz="1800" i="1" dirty="0">
                <a:solidFill>
                  <a:srgbClr val="7F7F7F"/>
                </a:solidFill>
                <a:latin typeface="Avenir Next Medium Italic"/>
                <a:cs typeface="Avenir Next Medium Italic"/>
              </a:rPr>
              <a:t>Download from </a:t>
            </a:r>
            <a:r>
              <a:rPr kumimoji="1" lang="en-US" altLang="zh-CN" sz="1800" i="1" dirty="0">
                <a:solidFill>
                  <a:srgbClr val="7F7F7F"/>
                </a:solidFill>
                <a:latin typeface="Avenir Next Medium Italic"/>
                <a:cs typeface="Avenir Next Medium Italic"/>
                <a:hlinkClick r:id="rId2"/>
              </a:rPr>
              <a:t>http://www.cycript.org/debs</a:t>
            </a:r>
            <a:r>
              <a:rPr kumimoji="1" lang="en-US" altLang="zh-CN" sz="1800" i="1" dirty="0" smtClean="0">
                <a:solidFill>
                  <a:srgbClr val="7F7F7F"/>
                </a:solidFill>
                <a:latin typeface="Avenir Next Medium Italic"/>
                <a:cs typeface="Avenir Next Medium Italic"/>
                <a:hlinkClick r:id="rId2"/>
              </a:rPr>
              <a:t>/</a:t>
            </a:r>
            <a:endParaRPr kumimoji="1" lang="en-US" altLang="zh-CN" sz="1800" i="1" dirty="0" smtClean="0">
              <a:solidFill>
                <a:srgbClr val="7F7F7F"/>
              </a:solidFill>
              <a:latin typeface="Avenir Next Medium Italic"/>
              <a:cs typeface="Avenir Next Medium Italic"/>
            </a:endParaRPr>
          </a:p>
          <a:p>
            <a:pPr lvl="1"/>
            <a:r>
              <a:rPr kumimoji="1" lang="en-US" altLang="zh-CN" sz="2000" i="1" dirty="0" err="1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scp</a:t>
            </a:r>
            <a:r>
              <a:rPr kumimoji="1" lang="en-US" altLang="zh-CN" sz="2000" i="1" dirty="0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 </a:t>
            </a:r>
            <a:r>
              <a:rPr kumimoji="1" lang="en-US" altLang="zh-CN" sz="2000" i="1" dirty="0" err="1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pathOfCycriptDeb</a:t>
            </a:r>
            <a:r>
              <a:rPr kumimoji="1" lang="en-US" altLang="zh-CN" sz="2000" i="1" dirty="0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 </a:t>
            </a:r>
            <a:r>
              <a:rPr kumimoji="1" lang="en-US" altLang="zh-CN" sz="2000" i="1" dirty="0" smtClean="0">
                <a:solidFill>
                  <a:srgbClr val="7F7F7F"/>
                </a:solidFill>
                <a:latin typeface="Avenir Next Medium Italic"/>
                <a:cs typeface="Avenir Next Medium Italic"/>
                <a:hlinkClick r:id="rId3"/>
              </a:rPr>
              <a:t>root@192.168.1.100:/</a:t>
            </a:r>
            <a:endParaRPr kumimoji="1" lang="en-US" altLang="zh-CN" sz="2000" i="1" dirty="0" smtClean="0">
              <a:solidFill>
                <a:srgbClr val="7F7F7F"/>
              </a:solidFill>
              <a:latin typeface="Avenir Next Medium Italic"/>
              <a:cs typeface="Avenir Next Medium Italic"/>
            </a:endParaRPr>
          </a:p>
          <a:p>
            <a:pPr lvl="1"/>
            <a:r>
              <a:rPr kumimoji="1" lang="en-US" altLang="zh-CN" sz="2000" i="1" dirty="0" err="1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ssh</a:t>
            </a:r>
            <a:r>
              <a:rPr kumimoji="1" lang="en-US" altLang="zh-CN" sz="2000" i="1" dirty="0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 –l </a:t>
            </a:r>
            <a:r>
              <a:rPr kumimoji="1" lang="en-US" altLang="zh-CN" sz="2000" i="1" dirty="0" smtClean="0">
                <a:solidFill>
                  <a:srgbClr val="7F7F7F"/>
                </a:solidFill>
                <a:latin typeface="Avenir Next Medium Italic"/>
                <a:cs typeface="Avenir Next Medium Italic"/>
                <a:hlinkClick r:id="rId4"/>
              </a:rPr>
              <a:t>root@192.168.1.100</a:t>
            </a:r>
            <a:endParaRPr kumimoji="1" lang="en-US" altLang="zh-CN" sz="2000" i="1" dirty="0" smtClean="0">
              <a:solidFill>
                <a:srgbClr val="7F7F7F"/>
              </a:solidFill>
              <a:latin typeface="Avenir Next Medium Italic"/>
              <a:cs typeface="Avenir Next Medium Italic"/>
            </a:endParaRPr>
          </a:p>
          <a:p>
            <a:pPr lvl="1"/>
            <a:r>
              <a:rPr kumimoji="1" lang="en-US" altLang="zh-CN" sz="2000" i="1" dirty="0" err="1">
                <a:solidFill>
                  <a:srgbClr val="7F7F7F"/>
                </a:solidFill>
                <a:latin typeface="Avenir Next Medium Italic"/>
                <a:cs typeface="Avenir Next Medium Italic"/>
              </a:rPr>
              <a:t>d</a:t>
            </a:r>
            <a:r>
              <a:rPr kumimoji="1" lang="en-US" altLang="zh-CN" sz="2000" i="1" dirty="0" err="1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pkg</a:t>
            </a:r>
            <a:r>
              <a:rPr kumimoji="1" lang="en-US" altLang="zh-CN" sz="2000" i="1" dirty="0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 –</a:t>
            </a:r>
            <a:r>
              <a:rPr kumimoji="1" lang="en-US" altLang="zh-CN" sz="2000" i="1" dirty="0" err="1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i</a:t>
            </a:r>
            <a:r>
              <a:rPr kumimoji="1" lang="en-US" altLang="zh-CN" sz="2000" i="1" dirty="0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 /</a:t>
            </a:r>
            <a:r>
              <a:rPr lang="en-US" altLang="zh-CN" sz="2000" i="1" dirty="0">
                <a:solidFill>
                  <a:srgbClr val="7F7F7F"/>
                </a:solidFill>
                <a:latin typeface="Avenir Next Medium Italic"/>
                <a:cs typeface="Avenir Next Medium Italic"/>
              </a:rPr>
              <a:t>cycript_0.9.501_iphoneos-</a:t>
            </a:r>
            <a:r>
              <a:rPr lang="en-US" altLang="zh-CN" sz="2000" i="1" dirty="0" smtClean="0">
                <a:solidFill>
                  <a:srgbClr val="7F7F7F"/>
                </a:solidFill>
                <a:latin typeface="Avenir Next Medium Italic"/>
                <a:cs typeface="Avenir Next Medium Italic"/>
              </a:rPr>
              <a:t>arm.deb</a:t>
            </a:r>
            <a:endParaRPr kumimoji="1" lang="en-US" altLang="zh-CN" sz="2000" i="1" dirty="0" smtClean="0">
              <a:solidFill>
                <a:srgbClr val="7F7F7F"/>
              </a:solidFill>
              <a:latin typeface="Avenir Next Medium Italic"/>
              <a:cs typeface="Avenir Next Medium Italic"/>
            </a:endParaRPr>
          </a:p>
          <a:p>
            <a:r>
              <a:rPr kumimoji="1" lang="en-US" altLang="zh-CN" sz="2000" dirty="0" smtClean="0"/>
              <a:t>Clutch </a:t>
            </a:r>
            <a:r>
              <a:rPr kumimoji="1" lang="zh-CN" altLang="en-US" sz="2000" dirty="0" smtClean="0"/>
              <a:t>解密</a:t>
            </a:r>
            <a:r>
              <a:rPr kumimoji="1" lang="en-US" altLang="zh-CN" sz="2000" dirty="0" smtClean="0"/>
              <a:t>App.  </a:t>
            </a:r>
            <a:r>
              <a:rPr kumimoji="1" lang="zh-CN" altLang="en-US" sz="2000" dirty="0" smtClean="0"/>
              <a:t>目前只在威锋源上面有</a:t>
            </a:r>
            <a:r>
              <a:rPr kumimoji="1" lang="en-US" altLang="zh-CN" sz="2000" dirty="0">
                <a:hlinkClick r:id="rId5"/>
              </a:rPr>
              <a:t>http://</a:t>
            </a:r>
            <a:r>
              <a:rPr kumimoji="1" lang="en-US" altLang="zh-CN" sz="2000" dirty="0" smtClean="0">
                <a:hlinkClick r:id="rId5"/>
              </a:rPr>
              <a:t>apt.weiphone.com</a:t>
            </a:r>
            <a:endParaRPr kumimoji="1" lang="en-US" altLang="zh-CN" sz="2000" smtClean="0"/>
          </a:p>
          <a:p>
            <a:endParaRPr kumimoji="1"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991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187</Words>
  <Application>Microsoft Macintosh PowerPoint</Application>
  <PresentationFormat>全屏显示(4:3)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IOS逆向与安全</vt:lpstr>
      <vt:lpstr>内容</vt:lpstr>
      <vt:lpstr>内容</vt:lpstr>
      <vt:lpstr>环境配置及工具</vt:lpstr>
      <vt:lpstr>环境配置及工具</vt:lpstr>
    </vt:vector>
  </TitlesOfParts>
  <Company>mophie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arvin tan</dc:creator>
  <cp:lastModifiedBy>arvin tan</cp:lastModifiedBy>
  <cp:revision>52</cp:revision>
  <dcterms:created xsi:type="dcterms:W3CDTF">2014-02-28T06:20:41Z</dcterms:created>
  <dcterms:modified xsi:type="dcterms:W3CDTF">2014-03-14T10:58:47Z</dcterms:modified>
</cp:coreProperties>
</file>