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2B945-1D4A-4C64-B35D-3A6DD79CA77F}" v="6" dt="2022-12-12T10:00:42.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52" d="100"/>
          <a:sy n="52" d="100"/>
        </p:scale>
        <p:origin x="36" y="5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y sutherlin" userId="8a31ed10fa4af766" providerId="LiveId" clId="{C8E2B945-1D4A-4C64-B35D-3A6DD79CA77F}"/>
    <pc:docChg chg="undo custSel addSld delSld modSld sldOrd">
      <pc:chgData name="cathy sutherlin" userId="8a31ed10fa4af766" providerId="LiveId" clId="{C8E2B945-1D4A-4C64-B35D-3A6DD79CA77F}" dt="2022-12-12T20:41:10.591" v="3139" actId="5793"/>
      <pc:docMkLst>
        <pc:docMk/>
      </pc:docMkLst>
      <pc:sldChg chg="addSp delSp modSp mod setBg">
        <pc:chgData name="cathy sutherlin" userId="8a31ed10fa4af766" providerId="LiveId" clId="{C8E2B945-1D4A-4C64-B35D-3A6DD79CA77F}" dt="2022-12-12T09:56:59.560" v="1649" actId="26606"/>
        <pc:sldMkLst>
          <pc:docMk/>
          <pc:sldMk cId="2333609768" sldId="258"/>
        </pc:sldMkLst>
        <pc:spChg chg="mod">
          <ac:chgData name="cathy sutherlin" userId="8a31ed10fa4af766" providerId="LiveId" clId="{C8E2B945-1D4A-4C64-B35D-3A6DD79CA77F}" dt="2022-12-12T09:56:59.560" v="1649" actId="26606"/>
          <ac:spMkLst>
            <pc:docMk/>
            <pc:sldMk cId="2333609768" sldId="258"/>
            <ac:spMk id="2" creationId="{C296FB6E-6FE8-65D0-9580-205404C9C9E2}"/>
          </ac:spMkLst>
        </pc:spChg>
        <pc:spChg chg="add del">
          <ac:chgData name="cathy sutherlin" userId="8a31ed10fa4af766" providerId="LiveId" clId="{C8E2B945-1D4A-4C64-B35D-3A6DD79CA77F}" dt="2022-12-12T09:56:59.560" v="1649" actId="26606"/>
          <ac:spMkLst>
            <pc:docMk/>
            <pc:sldMk cId="2333609768" sldId="258"/>
            <ac:spMk id="3" creationId="{7813D922-A20F-BDFA-23E8-7944ACF46862}"/>
          </ac:spMkLst>
        </pc:spChg>
        <pc:spChg chg="add del">
          <ac:chgData name="cathy sutherlin" userId="8a31ed10fa4af766" providerId="LiveId" clId="{C8E2B945-1D4A-4C64-B35D-3A6DD79CA77F}" dt="2022-12-12T09:56:59.545" v="1648" actId="26606"/>
          <ac:spMkLst>
            <pc:docMk/>
            <pc:sldMk cId="2333609768" sldId="258"/>
            <ac:spMk id="7" creationId="{7813D922-A20F-BDFA-23E8-7944ACF46862}"/>
          </ac:spMkLst>
        </pc:spChg>
        <pc:spChg chg="add del">
          <ac:chgData name="cathy sutherlin" userId="8a31ed10fa4af766" providerId="LiveId" clId="{C8E2B945-1D4A-4C64-B35D-3A6DD79CA77F}" dt="2022-12-12T09:56:59.545" v="1648" actId="26606"/>
          <ac:spMkLst>
            <pc:docMk/>
            <pc:sldMk cId="2333609768" sldId="258"/>
            <ac:spMk id="8" creationId="{198A2CF5-5D77-4F40-9D7F-58E7E69EDEFB}"/>
          </ac:spMkLst>
        </pc:spChg>
        <pc:spChg chg="add del">
          <ac:chgData name="cathy sutherlin" userId="8a31ed10fa4af766" providerId="LiveId" clId="{C8E2B945-1D4A-4C64-B35D-3A6DD79CA77F}" dt="2022-12-12T09:56:59.545" v="1648" actId="26606"/>
          <ac:spMkLst>
            <pc:docMk/>
            <pc:sldMk cId="2333609768" sldId="258"/>
            <ac:spMk id="10" creationId="{C9107CEA-9690-45A7-AD63-81B580BD2D4A}"/>
          </ac:spMkLst>
        </pc:spChg>
        <pc:spChg chg="add del">
          <ac:chgData name="cathy sutherlin" userId="8a31ed10fa4af766" providerId="LiveId" clId="{C8E2B945-1D4A-4C64-B35D-3A6DD79CA77F}" dt="2022-12-12T09:56:59.545" v="1648" actId="26606"/>
          <ac:spMkLst>
            <pc:docMk/>
            <pc:sldMk cId="2333609768" sldId="258"/>
            <ac:spMk id="14" creationId="{DC93C6B4-586F-4876-9FE1-CF9B241CAC88}"/>
          </ac:spMkLst>
        </pc:spChg>
        <pc:spChg chg="add">
          <ac:chgData name="cathy sutherlin" userId="8a31ed10fa4af766" providerId="LiveId" clId="{C8E2B945-1D4A-4C64-B35D-3A6DD79CA77F}" dt="2022-12-12T09:56:59.560" v="1649" actId="26606"/>
          <ac:spMkLst>
            <pc:docMk/>
            <pc:sldMk cId="2333609768" sldId="258"/>
            <ac:spMk id="16" creationId="{273E8A9A-DA4B-4F12-9331-219EBE5235D0}"/>
          </ac:spMkLst>
        </pc:spChg>
        <pc:spChg chg="add">
          <ac:chgData name="cathy sutherlin" userId="8a31ed10fa4af766" providerId="LiveId" clId="{C8E2B945-1D4A-4C64-B35D-3A6DD79CA77F}" dt="2022-12-12T09:56:59.560" v="1649" actId="26606"/>
          <ac:spMkLst>
            <pc:docMk/>
            <pc:sldMk cId="2333609768" sldId="258"/>
            <ac:spMk id="18" creationId="{ADD673B7-F6B7-43EE-936B-D09F3A337A3E}"/>
          </ac:spMkLst>
        </pc:spChg>
        <pc:spChg chg="add">
          <ac:chgData name="cathy sutherlin" userId="8a31ed10fa4af766" providerId="LiveId" clId="{C8E2B945-1D4A-4C64-B35D-3A6DD79CA77F}" dt="2022-12-12T09:56:59.560" v="1649" actId="26606"/>
          <ac:spMkLst>
            <pc:docMk/>
            <pc:sldMk cId="2333609768" sldId="258"/>
            <ac:spMk id="19" creationId="{7813D922-A20F-BDFA-23E8-7944ACF46862}"/>
          </ac:spMkLst>
        </pc:spChg>
        <pc:graphicFrameChg chg="add del">
          <ac:chgData name="cathy sutherlin" userId="8a31ed10fa4af766" providerId="LiveId" clId="{C8E2B945-1D4A-4C64-B35D-3A6DD79CA77F}" dt="2022-12-12T09:56:54.791" v="1646" actId="26606"/>
          <ac:graphicFrameMkLst>
            <pc:docMk/>
            <pc:sldMk cId="2333609768" sldId="258"/>
            <ac:graphicFrameMk id="5" creationId="{637B4788-263A-527B-0F00-C9CD6ACEC5A6}"/>
          </ac:graphicFrameMkLst>
        </pc:graphicFrameChg>
        <pc:picChg chg="add del">
          <ac:chgData name="cathy sutherlin" userId="8a31ed10fa4af766" providerId="LiveId" clId="{C8E2B945-1D4A-4C64-B35D-3A6DD79CA77F}" dt="2022-12-12T09:56:59.545" v="1648" actId="26606"/>
          <ac:picMkLst>
            <pc:docMk/>
            <pc:sldMk cId="2333609768" sldId="258"/>
            <ac:picMk id="12" creationId="{D760E178-A1D3-4B11-9005-4B6E82CEB17C}"/>
          </ac:picMkLst>
        </pc:picChg>
        <pc:picChg chg="add">
          <ac:chgData name="cathy sutherlin" userId="8a31ed10fa4af766" providerId="LiveId" clId="{C8E2B945-1D4A-4C64-B35D-3A6DD79CA77F}" dt="2022-12-12T09:56:59.560" v="1649" actId="26606"/>
          <ac:picMkLst>
            <pc:docMk/>
            <pc:sldMk cId="2333609768" sldId="258"/>
            <ac:picMk id="17" creationId="{1C4DCE7A-0E46-404B-9E0D-E93DC7B2A861}"/>
          </ac:picMkLst>
        </pc:picChg>
      </pc:sldChg>
      <pc:sldChg chg="addSp modSp mod setBg">
        <pc:chgData name="cathy sutherlin" userId="8a31ed10fa4af766" providerId="LiveId" clId="{C8E2B945-1D4A-4C64-B35D-3A6DD79CA77F}" dt="2022-12-12T09:56:40.506" v="1644" actId="26606"/>
        <pc:sldMkLst>
          <pc:docMk/>
          <pc:sldMk cId="1204193716" sldId="259"/>
        </pc:sldMkLst>
        <pc:spChg chg="mod">
          <ac:chgData name="cathy sutherlin" userId="8a31ed10fa4af766" providerId="LiveId" clId="{C8E2B945-1D4A-4C64-B35D-3A6DD79CA77F}" dt="2022-12-12T09:56:40.506" v="1644" actId="26606"/>
          <ac:spMkLst>
            <pc:docMk/>
            <pc:sldMk cId="1204193716" sldId="259"/>
            <ac:spMk id="2" creationId="{E00D4EE2-0332-BE07-0C84-24302205D0AB}"/>
          </ac:spMkLst>
        </pc:spChg>
        <pc:spChg chg="mod">
          <ac:chgData name="cathy sutherlin" userId="8a31ed10fa4af766" providerId="LiveId" clId="{C8E2B945-1D4A-4C64-B35D-3A6DD79CA77F}" dt="2022-12-12T09:56:40.506" v="1644" actId="26606"/>
          <ac:spMkLst>
            <pc:docMk/>
            <pc:sldMk cId="1204193716" sldId="259"/>
            <ac:spMk id="3" creationId="{B45DE49B-8D94-8BE8-0007-2A5F69F19F55}"/>
          </ac:spMkLst>
        </pc:spChg>
        <pc:spChg chg="add">
          <ac:chgData name="cathy sutherlin" userId="8a31ed10fa4af766" providerId="LiveId" clId="{C8E2B945-1D4A-4C64-B35D-3A6DD79CA77F}" dt="2022-12-12T09:56:40.506" v="1644" actId="26606"/>
          <ac:spMkLst>
            <pc:docMk/>
            <pc:sldMk cId="1204193716" sldId="259"/>
            <ac:spMk id="8" creationId="{273E8A9A-DA4B-4F12-9331-219EBE5235D0}"/>
          </ac:spMkLst>
        </pc:spChg>
        <pc:spChg chg="add">
          <ac:chgData name="cathy sutherlin" userId="8a31ed10fa4af766" providerId="LiveId" clId="{C8E2B945-1D4A-4C64-B35D-3A6DD79CA77F}" dt="2022-12-12T09:56:40.506" v="1644" actId="26606"/>
          <ac:spMkLst>
            <pc:docMk/>
            <pc:sldMk cId="1204193716" sldId="259"/>
            <ac:spMk id="12" creationId="{ADD673B7-F6B7-43EE-936B-D09F3A337A3E}"/>
          </ac:spMkLst>
        </pc:spChg>
        <pc:picChg chg="add">
          <ac:chgData name="cathy sutherlin" userId="8a31ed10fa4af766" providerId="LiveId" clId="{C8E2B945-1D4A-4C64-B35D-3A6DD79CA77F}" dt="2022-12-12T09:56:40.506" v="1644" actId="26606"/>
          <ac:picMkLst>
            <pc:docMk/>
            <pc:sldMk cId="1204193716" sldId="259"/>
            <ac:picMk id="10" creationId="{1C4DCE7A-0E46-404B-9E0D-E93DC7B2A861}"/>
          </ac:picMkLst>
        </pc:picChg>
      </pc:sldChg>
      <pc:sldChg chg="addSp modSp new mod">
        <pc:chgData name="cathy sutherlin" userId="8a31ed10fa4af766" providerId="LiveId" clId="{C8E2B945-1D4A-4C64-B35D-3A6DD79CA77F}" dt="2022-12-12T09:59:08.676" v="1656" actId="20577"/>
        <pc:sldMkLst>
          <pc:docMk/>
          <pc:sldMk cId="3499089531" sldId="261"/>
        </pc:sldMkLst>
        <pc:spChg chg="mod">
          <ac:chgData name="cathy sutherlin" userId="8a31ed10fa4af766" providerId="LiveId" clId="{C8E2B945-1D4A-4C64-B35D-3A6DD79CA77F}" dt="2022-12-12T09:10:31.741" v="158" actId="20577"/>
          <ac:spMkLst>
            <pc:docMk/>
            <pc:sldMk cId="3499089531" sldId="261"/>
            <ac:spMk id="2" creationId="{7B259369-3AF4-06CA-03AD-61CC60CBE425}"/>
          </ac:spMkLst>
        </pc:spChg>
        <pc:spChg chg="add mod">
          <ac:chgData name="cathy sutherlin" userId="8a31ed10fa4af766" providerId="LiveId" clId="{C8E2B945-1D4A-4C64-B35D-3A6DD79CA77F}" dt="2022-12-12T09:59:08.676" v="1656" actId="20577"/>
          <ac:spMkLst>
            <pc:docMk/>
            <pc:sldMk cId="3499089531" sldId="261"/>
            <ac:spMk id="3" creationId="{9182DF27-9B1C-4921-D3CF-DE4BDE602F81}"/>
          </ac:spMkLst>
        </pc:spChg>
        <pc:picChg chg="add mod">
          <ac:chgData name="cathy sutherlin" userId="8a31ed10fa4af766" providerId="LiveId" clId="{C8E2B945-1D4A-4C64-B35D-3A6DD79CA77F}" dt="2022-12-12T09:40:03.606" v="1135" actId="1076"/>
          <ac:picMkLst>
            <pc:docMk/>
            <pc:sldMk cId="3499089531" sldId="261"/>
            <ac:picMk id="5" creationId="{FBBA888C-0827-9E6D-E371-923BC27DFE68}"/>
          </ac:picMkLst>
        </pc:picChg>
      </pc:sldChg>
      <pc:sldChg chg="addSp delSp modSp new mod">
        <pc:chgData name="cathy sutherlin" userId="8a31ed10fa4af766" providerId="LiveId" clId="{C8E2B945-1D4A-4C64-B35D-3A6DD79CA77F}" dt="2022-12-12T09:47:22.995" v="1333" actId="20577"/>
        <pc:sldMkLst>
          <pc:docMk/>
          <pc:sldMk cId="252715488" sldId="262"/>
        </pc:sldMkLst>
        <pc:spChg chg="mod">
          <ac:chgData name="cathy sutherlin" userId="8a31ed10fa4af766" providerId="LiveId" clId="{C8E2B945-1D4A-4C64-B35D-3A6DD79CA77F}" dt="2022-12-12T09:21:43.418" v="507" actId="20577"/>
          <ac:spMkLst>
            <pc:docMk/>
            <pc:sldMk cId="252715488" sldId="262"/>
            <ac:spMk id="2" creationId="{011BB647-E11D-12A9-9E94-6495AFEABD8C}"/>
          </ac:spMkLst>
        </pc:spChg>
        <pc:spChg chg="add del mod">
          <ac:chgData name="cathy sutherlin" userId="8a31ed10fa4af766" providerId="LiveId" clId="{C8E2B945-1D4A-4C64-B35D-3A6DD79CA77F}" dt="2022-12-12T09:29:27.614" v="515"/>
          <ac:spMkLst>
            <pc:docMk/>
            <pc:sldMk cId="252715488" sldId="262"/>
            <ac:spMk id="3" creationId="{C2350CCC-7608-7D81-E929-5AA62FDECB88}"/>
          </ac:spMkLst>
        </pc:spChg>
        <pc:spChg chg="add mod">
          <ac:chgData name="cathy sutherlin" userId="8a31ed10fa4af766" providerId="LiveId" clId="{C8E2B945-1D4A-4C64-B35D-3A6DD79CA77F}" dt="2022-12-12T09:47:22.995" v="1333" actId="20577"/>
          <ac:spMkLst>
            <pc:docMk/>
            <pc:sldMk cId="252715488" sldId="262"/>
            <ac:spMk id="6" creationId="{EEBCD74D-1A91-8644-2349-E8AC54E10093}"/>
          </ac:spMkLst>
        </pc:spChg>
        <pc:picChg chg="add mod">
          <ac:chgData name="cathy sutherlin" userId="8a31ed10fa4af766" providerId="LiveId" clId="{C8E2B945-1D4A-4C64-B35D-3A6DD79CA77F}" dt="2022-12-12T09:36:23.087" v="1037" actId="1076"/>
          <ac:picMkLst>
            <pc:docMk/>
            <pc:sldMk cId="252715488" sldId="262"/>
            <ac:picMk id="5" creationId="{650BBE5A-5F3C-DD97-AE56-FAB1FD9510A2}"/>
          </ac:picMkLst>
        </pc:picChg>
        <pc:picChg chg="add mod">
          <ac:chgData name="cathy sutherlin" userId="8a31ed10fa4af766" providerId="LiveId" clId="{C8E2B945-1D4A-4C64-B35D-3A6DD79CA77F}" dt="2022-12-12T09:36:19.615" v="1036" actId="14100"/>
          <ac:picMkLst>
            <pc:docMk/>
            <pc:sldMk cId="252715488" sldId="262"/>
            <ac:picMk id="8" creationId="{BB2C545F-A13E-82EF-EEF9-2A4849CB670B}"/>
          </ac:picMkLst>
        </pc:picChg>
      </pc:sldChg>
      <pc:sldChg chg="addSp delSp modSp new mod ord setBg setClrOvrMap">
        <pc:chgData name="cathy sutherlin" userId="8a31ed10fa4af766" providerId="LiveId" clId="{C8E2B945-1D4A-4C64-B35D-3A6DD79CA77F}" dt="2022-12-12T20:41:10.591" v="3139" actId="5793"/>
        <pc:sldMkLst>
          <pc:docMk/>
          <pc:sldMk cId="1275042670" sldId="263"/>
        </pc:sldMkLst>
        <pc:spChg chg="mod">
          <ac:chgData name="cathy sutherlin" userId="8a31ed10fa4af766" providerId="LiveId" clId="{C8E2B945-1D4A-4C64-B35D-3A6DD79CA77F}" dt="2022-12-12T09:56:25.656" v="1643" actId="26606"/>
          <ac:spMkLst>
            <pc:docMk/>
            <pc:sldMk cId="1275042670" sldId="263"/>
            <ac:spMk id="2" creationId="{4596D023-387A-E11F-3A8C-C944F88604FE}"/>
          </ac:spMkLst>
        </pc:spChg>
        <pc:spChg chg="add mod">
          <ac:chgData name="cathy sutherlin" userId="8a31ed10fa4af766" providerId="LiveId" clId="{C8E2B945-1D4A-4C64-B35D-3A6DD79CA77F}" dt="2022-12-12T20:41:10.591" v="3139" actId="5793"/>
          <ac:spMkLst>
            <pc:docMk/>
            <pc:sldMk cId="1275042670" sldId="263"/>
            <ac:spMk id="7" creationId="{1C48A8BE-0AAF-7A1B-367B-2F7F6DAEE15F}"/>
          </ac:spMkLst>
        </pc:spChg>
        <pc:spChg chg="add">
          <ac:chgData name="cathy sutherlin" userId="8a31ed10fa4af766" providerId="LiveId" clId="{C8E2B945-1D4A-4C64-B35D-3A6DD79CA77F}" dt="2022-12-12T09:56:25.656" v="1643" actId="26606"/>
          <ac:spMkLst>
            <pc:docMk/>
            <pc:sldMk cId="1275042670" sldId="263"/>
            <ac:spMk id="18" creationId="{6478287C-E119-4E9C-95B0-518478BD9D07}"/>
          </ac:spMkLst>
        </pc:spChg>
        <pc:spChg chg="add">
          <ac:chgData name="cathy sutherlin" userId="8a31ed10fa4af766" providerId="LiveId" clId="{C8E2B945-1D4A-4C64-B35D-3A6DD79CA77F}" dt="2022-12-12T09:56:25.656" v="1643" actId="26606"/>
          <ac:spMkLst>
            <pc:docMk/>
            <pc:sldMk cId="1275042670" sldId="263"/>
            <ac:spMk id="20" creationId="{EA4A294F-6D36-425B-8632-27FD6A284D09}"/>
          </ac:spMkLst>
        </pc:spChg>
        <pc:spChg chg="add">
          <ac:chgData name="cathy sutherlin" userId="8a31ed10fa4af766" providerId="LiveId" clId="{C8E2B945-1D4A-4C64-B35D-3A6DD79CA77F}" dt="2022-12-12T09:56:25.656" v="1643" actId="26606"/>
          <ac:spMkLst>
            <pc:docMk/>
            <pc:sldMk cId="1275042670" sldId="263"/>
            <ac:spMk id="26" creationId="{9DD3589A-DB65-424B-ACF1-5C8155F1C3A8}"/>
          </ac:spMkLst>
        </pc:spChg>
        <pc:spChg chg="add">
          <ac:chgData name="cathy sutherlin" userId="8a31ed10fa4af766" providerId="LiveId" clId="{C8E2B945-1D4A-4C64-B35D-3A6DD79CA77F}" dt="2022-12-12T09:56:25.656" v="1643" actId="26606"/>
          <ac:spMkLst>
            <pc:docMk/>
            <pc:sldMk cId="1275042670" sldId="263"/>
            <ac:spMk id="28" creationId="{9F784D76-D302-4160-A2D4-C2F4AB76D478}"/>
          </ac:spMkLst>
        </pc:spChg>
        <pc:spChg chg="add">
          <ac:chgData name="cathy sutherlin" userId="8a31ed10fa4af766" providerId="LiveId" clId="{C8E2B945-1D4A-4C64-B35D-3A6DD79CA77F}" dt="2022-12-12T09:56:25.656" v="1643" actId="26606"/>
          <ac:spMkLst>
            <pc:docMk/>
            <pc:sldMk cId="1275042670" sldId="263"/>
            <ac:spMk id="32" creationId="{2B57E7D2-A94B-4A8D-B58F-D3E30C2353DE}"/>
          </ac:spMkLst>
        </pc:spChg>
        <pc:picChg chg="add del mod">
          <ac:chgData name="cathy sutherlin" userId="8a31ed10fa4af766" providerId="LiveId" clId="{C8E2B945-1D4A-4C64-B35D-3A6DD79CA77F}" dt="2022-12-12T09:52:19.831" v="1394" actId="478"/>
          <ac:picMkLst>
            <pc:docMk/>
            <pc:sldMk cId="1275042670" sldId="263"/>
            <ac:picMk id="4" creationId="{E2300F57-4B09-FD74-813D-70B20CF6F39D}"/>
          </ac:picMkLst>
        </pc:picChg>
        <pc:picChg chg="add mod ord">
          <ac:chgData name="cathy sutherlin" userId="8a31ed10fa4af766" providerId="LiveId" clId="{C8E2B945-1D4A-4C64-B35D-3A6DD79CA77F}" dt="2022-12-12T09:56:25.656" v="1643" actId="26606"/>
          <ac:picMkLst>
            <pc:docMk/>
            <pc:sldMk cId="1275042670" sldId="263"/>
            <ac:picMk id="6" creationId="{29277025-AF86-513E-0483-29B8D78F0048}"/>
          </ac:picMkLst>
        </pc:picChg>
        <pc:picChg chg="add">
          <ac:chgData name="cathy sutherlin" userId="8a31ed10fa4af766" providerId="LiveId" clId="{C8E2B945-1D4A-4C64-B35D-3A6DD79CA77F}" dt="2022-12-12T09:56:25.656" v="1643" actId="26606"/>
          <ac:picMkLst>
            <pc:docMk/>
            <pc:sldMk cId="1275042670" sldId="263"/>
            <ac:picMk id="12" creationId="{5321D838-2C7E-4177-9DD3-DAC78324A2B2}"/>
          </ac:picMkLst>
        </pc:picChg>
        <pc:picChg chg="add">
          <ac:chgData name="cathy sutherlin" userId="8a31ed10fa4af766" providerId="LiveId" clId="{C8E2B945-1D4A-4C64-B35D-3A6DD79CA77F}" dt="2022-12-12T09:56:25.656" v="1643" actId="26606"/>
          <ac:picMkLst>
            <pc:docMk/>
            <pc:sldMk cId="1275042670" sldId="263"/>
            <ac:picMk id="14" creationId="{224C28B3-E902-49D1-98A0-582D277A0E00}"/>
          </ac:picMkLst>
        </pc:picChg>
        <pc:picChg chg="add">
          <ac:chgData name="cathy sutherlin" userId="8a31ed10fa4af766" providerId="LiveId" clId="{C8E2B945-1D4A-4C64-B35D-3A6DD79CA77F}" dt="2022-12-12T09:56:25.656" v="1643" actId="26606"/>
          <ac:picMkLst>
            <pc:docMk/>
            <pc:sldMk cId="1275042670" sldId="263"/>
            <ac:picMk id="16" creationId="{F3A6C14C-E755-4A02-821B-6EA2D4C9F20D}"/>
          </ac:picMkLst>
        </pc:picChg>
        <pc:picChg chg="add">
          <ac:chgData name="cathy sutherlin" userId="8a31ed10fa4af766" providerId="LiveId" clId="{C8E2B945-1D4A-4C64-B35D-3A6DD79CA77F}" dt="2022-12-12T09:56:25.656" v="1643" actId="26606"/>
          <ac:picMkLst>
            <pc:docMk/>
            <pc:sldMk cId="1275042670" sldId="263"/>
            <ac:picMk id="22" creationId="{D8DF5C3E-BDAB-40E6-A40B-8C05D8CD3F52}"/>
          </ac:picMkLst>
        </pc:picChg>
        <pc:picChg chg="add">
          <ac:chgData name="cathy sutherlin" userId="8a31ed10fa4af766" providerId="LiveId" clId="{C8E2B945-1D4A-4C64-B35D-3A6DD79CA77F}" dt="2022-12-12T09:56:25.656" v="1643" actId="26606"/>
          <ac:picMkLst>
            <pc:docMk/>
            <pc:sldMk cId="1275042670" sldId="263"/>
            <ac:picMk id="24" creationId="{9D90C31A-86E3-472B-B929-496667598EFF}"/>
          </ac:picMkLst>
        </pc:picChg>
        <pc:picChg chg="add">
          <ac:chgData name="cathy sutherlin" userId="8a31ed10fa4af766" providerId="LiveId" clId="{C8E2B945-1D4A-4C64-B35D-3A6DD79CA77F}" dt="2022-12-12T09:56:25.656" v="1643" actId="26606"/>
          <ac:picMkLst>
            <pc:docMk/>
            <pc:sldMk cId="1275042670" sldId="263"/>
            <ac:picMk id="30" creationId="{608D9710-1A5F-4D24-B654-F2081DE6014C}"/>
          </ac:picMkLst>
        </pc:picChg>
      </pc:sldChg>
      <pc:sldChg chg="addSp modSp new del mod">
        <pc:chgData name="cathy sutherlin" userId="8a31ed10fa4af766" providerId="LiveId" clId="{C8E2B945-1D4A-4C64-B35D-3A6DD79CA77F}" dt="2022-12-12T09:48:06.786" v="1334" actId="2696"/>
        <pc:sldMkLst>
          <pc:docMk/>
          <pc:sldMk cId="2795384859" sldId="263"/>
        </pc:sldMkLst>
        <pc:spChg chg="mod">
          <ac:chgData name="cathy sutherlin" userId="8a31ed10fa4af766" providerId="LiveId" clId="{C8E2B945-1D4A-4C64-B35D-3A6DD79CA77F}" dt="2022-12-12T09:43:40.949" v="1165" actId="20577"/>
          <ac:spMkLst>
            <pc:docMk/>
            <pc:sldMk cId="2795384859" sldId="263"/>
            <ac:spMk id="2" creationId="{5A1F2D6B-2776-38E8-3868-A6BDE9927422}"/>
          </ac:spMkLst>
        </pc:spChg>
        <pc:spChg chg="add mod">
          <ac:chgData name="cathy sutherlin" userId="8a31ed10fa4af766" providerId="LiveId" clId="{C8E2B945-1D4A-4C64-B35D-3A6DD79CA77F}" dt="2022-12-12T09:44:52.906" v="1280" actId="20577"/>
          <ac:spMkLst>
            <pc:docMk/>
            <pc:sldMk cId="2795384859" sldId="263"/>
            <ac:spMk id="3" creationId="{7A31F7CA-98D2-5F40-A130-E41C4541669D}"/>
          </ac:spMkLst>
        </pc:spChg>
      </pc:sldChg>
      <pc:sldChg chg="addSp modSp new mod">
        <pc:chgData name="cathy sutherlin" userId="8a31ed10fa4af766" providerId="LiveId" clId="{C8E2B945-1D4A-4C64-B35D-3A6DD79CA77F}" dt="2022-12-12T10:17:25.811" v="3114" actId="1076"/>
        <pc:sldMkLst>
          <pc:docMk/>
          <pc:sldMk cId="3772092023" sldId="264"/>
        </pc:sldMkLst>
        <pc:spChg chg="mod">
          <ac:chgData name="cathy sutherlin" userId="8a31ed10fa4af766" providerId="LiveId" clId="{C8E2B945-1D4A-4C64-B35D-3A6DD79CA77F}" dt="2022-12-12T09:59:43.156" v="1679" actId="20577"/>
          <ac:spMkLst>
            <pc:docMk/>
            <pc:sldMk cId="3772092023" sldId="264"/>
            <ac:spMk id="2" creationId="{20B44231-C725-B09C-A779-5F9AA7225F80}"/>
          </ac:spMkLst>
        </pc:spChg>
        <pc:spChg chg="add mod">
          <ac:chgData name="cathy sutherlin" userId="8a31ed10fa4af766" providerId="LiveId" clId="{C8E2B945-1D4A-4C64-B35D-3A6DD79CA77F}" dt="2022-12-12T10:17:25.811" v="3114" actId="1076"/>
          <ac:spMkLst>
            <pc:docMk/>
            <pc:sldMk cId="3772092023" sldId="264"/>
            <ac:spMk id="3" creationId="{18FE2022-2E8F-4F76-3FB5-7C41151B38DC}"/>
          </ac:spMkLst>
        </pc:spChg>
      </pc:sldChg>
      <pc:sldChg chg="modSp new mod">
        <pc:chgData name="cathy sutherlin" userId="8a31ed10fa4af766" providerId="LiveId" clId="{C8E2B945-1D4A-4C64-B35D-3A6DD79CA77F}" dt="2022-12-12T10:19:30.209" v="3138" actId="1076"/>
        <pc:sldMkLst>
          <pc:docMk/>
          <pc:sldMk cId="823852095" sldId="265"/>
        </pc:sldMkLst>
        <pc:spChg chg="mod">
          <ac:chgData name="cathy sutherlin" userId="8a31ed10fa4af766" providerId="LiveId" clId="{C8E2B945-1D4A-4C64-B35D-3A6DD79CA77F}" dt="2022-12-12T10:18:15.221" v="3130" actId="20577"/>
          <ac:spMkLst>
            <pc:docMk/>
            <pc:sldMk cId="823852095" sldId="265"/>
            <ac:spMk id="2" creationId="{48EDB812-B495-1DCA-A58B-EC527ED2A488}"/>
          </ac:spMkLst>
        </pc:spChg>
        <pc:spChg chg="mod">
          <ac:chgData name="cathy sutherlin" userId="8a31ed10fa4af766" providerId="LiveId" clId="{C8E2B945-1D4A-4C64-B35D-3A6DD79CA77F}" dt="2022-12-12T10:19:30.209" v="3138" actId="1076"/>
          <ac:spMkLst>
            <pc:docMk/>
            <pc:sldMk cId="823852095" sldId="265"/>
            <ac:spMk id="3" creationId="{431C7404-F5B5-D27D-8309-F8F36BADC14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Monday, December 12,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9432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89336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085902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4F6043-7A67-491B-98BC-F933DED7226D}"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449503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882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90308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352ED3-3C46-4C9A-9738-67B2D875E7E2}" type="datetime2">
              <a:rPr lang="en-US" smtClean="0"/>
              <a:pPr/>
              <a:t>Monday, December 12, 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444526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Monday, December 12,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07608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88D34AE-C7BF-46E5-A968-01C6641F6476}" type="datetime2">
              <a:rPr lang="en-US" smtClean="0"/>
              <a:t>Monday, December 12, 2022</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Sample Footer Text</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3803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Monday, December 12,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1031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Monday, December 12,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729455" y="286989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564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Monday, December 12,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4540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Monday, December 12,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8286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Monday, December 12,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6301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3AF2AE-472C-4EF3-ABB2-24BAA9AE3CF7}" type="datetime2">
              <a:rPr lang="en-US" smtClean="0"/>
              <a:t>Monday, December 12,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9898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Monday, December 12,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915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Monday, December 12,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4395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352ED3-3C46-4C9A-9738-67B2D875E7E2}" type="datetime2">
              <a:rPr lang="en-US" smtClean="0"/>
              <a:pPr/>
              <a:t>Monday, December 12, 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51627567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si.uminho.pt/~pcortez/fires.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dsi.uminho.pt/~pcortez/fire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6552-AE06-585F-A5BA-DA8E70D94B97}"/>
              </a:ext>
            </a:extLst>
          </p:cNvPr>
          <p:cNvSpPr>
            <a:spLocks noGrp="1"/>
          </p:cNvSpPr>
          <p:nvPr>
            <p:ph type="ctrTitle"/>
          </p:nvPr>
        </p:nvSpPr>
        <p:spPr>
          <a:xfrm>
            <a:off x="422899" y="3854831"/>
            <a:ext cx="5278995" cy="2156581"/>
          </a:xfrm>
        </p:spPr>
        <p:txBody>
          <a:bodyPr anchor="t">
            <a:normAutofit/>
          </a:bodyPr>
          <a:lstStyle/>
          <a:p>
            <a:pPr algn="l"/>
            <a:r>
              <a:rPr lang="en-US" sz="4800" dirty="0"/>
              <a:t>Cathy Sutherlin Final Project </a:t>
            </a:r>
            <a:br>
              <a:rPr lang="en-US" sz="4800" dirty="0"/>
            </a:br>
            <a:r>
              <a:rPr lang="en-US" sz="4800" dirty="0"/>
              <a:t>Stat 824</a:t>
            </a:r>
          </a:p>
        </p:txBody>
      </p:sp>
      <p:sp>
        <p:nvSpPr>
          <p:cNvPr id="3" name="Subtitle 2">
            <a:extLst>
              <a:ext uri="{FF2B5EF4-FFF2-40B4-BE49-F238E27FC236}">
                <a16:creationId xmlns:a16="http://schemas.microsoft.com/office/drawing/2014/main" id="{C8805222-8926-8603-D04D-EFF5A445BDDB}"/>
              </a:ext>
            </a:extLst>
          </p:cNvPr>
          <p:cNvSpPr>
            <a:spLocks noGrp="1"/>
          </p:cNvSpPr>
          <p:nvPr>
            <p:ph type="subTitle" idx="1"/>
          </p:nvPr>
        </p:nvSpPr>
        <p:spPr>
          <a:xfrm>
            <a:off x="6156182" y="3854830"/>
            <a:ext cx="4700133" cy="2156579"/>
          </a:xfrm>
        </p:spPr>
        <p:txBody>
          <a:bodyPr anchor="t">
            <a:normAutofit/>
          </a:bodyPr>
          <a:lstStyle/>
          <a:p>
            <a:pPr algn="ctr"/>
            <a:endParaRPr lang="en-US" sz="2800" dirty="0"/>
          </a:p>
          <a:p>
            <a:pPr algn="ctr"/>
            <a:r>
              <a:rPr lang="en-US" sz="2800" dirty="0"/>
              <a:t>Forest Fire </a:t>
            </a:r>
          </a:p>
          <a:p>
            <a:pPr algn="ctr"/>
            <a:r>
              <a:rPr lang="en-US" sz="2800" dirty="0"/>
              <a:t>Data Set</a:t>
            </a:r>
          </a:p>
        </p:txBody>
      </p:sp>
    </p:spTree>
    <p:extLst>
      <p:ext uri="{BB962C8B-B14F-4D97-AF65-F5344CB8AC3E}">
        <p14:creationId xmlns:p14="http://schemas.microsoft.com/office/powerpoint/2010/main" val="29044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812-B495-1DCA-A58B-EC527ED2A488}"/>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31C7404-F5B5-D27D-8309-F8F36BADC147}"/>
              </a:ext>
            </a:extLst>
          </p:cNvPr>
          <p:cNvSpPr>
            <a:spLocks noGrp="1"/>
          </p:cNvSpPr>
          <p:nvPr>
            <p:ph type="body" idx="1"/>
          </p:nvPr>
        </p:nvSpPr>
        <p:spPr>
          <a:xfrm>
            <a:off x="1036263" y="4600386"/>
            <a:ext cx="9613860" cy="1704017"/>
          </a:xfrm>
        </p:spPr>
        <p:txBody>
          <a:bodyPr>
            <a:normAutofit fontScale="62500" lnSpcReduction="20000"/>
          </a:bodyPr>
          <a:lstStyle/>
          <a:p>
            <a:pPr algn="l" fontAlgn="base"/>
            <a:r>
              <a:rPr lang="en-US" sz="2900" b="0" i="0" dirty="0">
                <a:effectLst/>
                <a:latin typeface="Inter"/>
              </a:rPr>
              <a:t>P. Cortez and A. </a:t>
            </a:r>
            <a:r>
              <a:rPr lang="en-US" sz="2900" b="0" i="0" dirty="0" err="1">
                <a:effectLst/>
                <a:latin typeface="Inter"/>
              </a:rPr>
              <a:t>Morais</a:t>
            </a:r>
            <a:r>
              <a:rPr lang="en-US" sz="2900" b="0" i="0" dirty="0">
                <a:effectLst/>
                <a:latin typeface="Inter"/>
              </a:rPr>
              <a:t>. A Data Mining Approach to Predict Forest Fires using Meteorological Data.</a:t>
            </a:r>
            <a:br>
              <a:rPr lang="en-US" sz="2900" b="0" i="0" dirty="0">
                <a:effectLst/>
                <a:latin typeface="Inter"/>
              </a:rPr>
            </a:br>
            <a:r>
              <a:rPr lang="en-US" sz="2900" b="0" i="0" dirty="0">
                <a:effectLst/>
                <a:latin typeface="Inter"/>
              </a:rPr>
              <a:t>In J. Neves, M. F. Santos and J. Machado Eds., New Trends in Artificial Intelligence,</a:t>
            </a:r>
            <a:br>
              <a:rPr lang="en-US" sz="2900" b="0" i="0" dirty="0">
                <a:effectLst/>
                <a:latin typeface="Inter"/>
              </a:rPr>
            </a:br>
            <a:r>
              <a:rPr lang="en-US" sz="2900" b="0" i="0" dirty="0">
                <a:effectLst/>
                <a:latin typeface="Inter"/>
              </a:rPr>
              <a:t>Proceedings of the 13th EPIA 2007 - Portuguese Conference on Artificial Intelligence, December,</a:t>
            </a:r>
            <a:br>
              <a:rPr lang="en-US" sz="2900" b="0" i="0" dirty="0">
                <a:effectLst/>
                <a:latin typeface="Inter"/>
              </a:rPr>
            </a:br>
            <a:r>
              <a:rPr lang="en-US" sz="2900" b="0" i="0" dirty="0">
                <a:effectLst/>
                <a:latin typeface="Inter"/>
              </a:rPr>
              <a:t>Guimaraes, Portugal, pp. 512-523, 2007. APPIA, ISBN-13 978-989-95618-0-9.</a:t>
            </a:r>
            <a:br>
              <a:rPr lang="en-US" sz="2900" b="0" i="0" dirty="0">
                <a:effectLst/>
                <a:latin typeface="Inter"/>
              </a:rPr>
            </a:br>
            <a:r>
              <a:rPr lang="en-US" sz="2900" b="0" i="0" dirty="0">
                <a:effectLst/>
                <a:latin typeface="Inter"/>
              </a:rPr>
              <a:t>Available at: </a:t>
            </a:r>
            <a:r>
              <a:rPr lang="en-US" sz="2900" b="0" i="0" u="none" strike="noStrike" dirty="0">
                <a:solidFill>
                  <a:srgbClr val="008ABC"/>
                </a:solidFill>
                <a:effectLst/>
                <a:latin typeface="inherit"/>
                <a:hlinkClick r:id="rId2"/>
              </a:rPr>
              <a:t>http://www.dsi.uminho.pt/~pcortez/fires.pdf</a:t>
            </a:r>
            <a:endParaRPr lang="en-US" sz="2900" b="0" i="0" dirty="0">
              <a:effectLst/>
              <a:latin typeface="Inter"/>
            </a:endParaRPr>
          </a:p>
          <a:p>
            <a:br>
              <a:rPr lang="en-US" sz="2900" b="0" i="0" dirty="0">
                <a:effectLst/>
                <a:latin typeface="inherit"/>
              </a:rPr>
            </a:br>
            <a:r>
              <a:rPr lang="en-US" dirty="0"/>
              <a:t>v</a:t>
            </a:r>
          </a:p>
        </p:txBody>
      </p:sp>
    </p:spTree>
    <p:extLst>
      <p:ext uri="{BB962C8B-B14F-4D97-AF65-F5344CB8AC3E}">
        <p14:creationId xmlns:p14="http://schemas.microsoft.com/office/powerpoint/2010/main" val="82385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91FC-6233-3303-D657-500C977C7C91}"/>
              </a:ext>
            </a:extLst>
          </p:cNvPr>
          <p:cNvSpPr>
            <a:spLocks noGrp="1"/>
          </p:cNvSpPr>
          <p:nvPr>
            <p:ph type="title"/>
          </p:nvPr>
        </p:nvSpPr>
        <p:spPr/>
        <p:txBody>
          <a:bodyPr/>
          <a:lstStyle/>
          <a:p>
            <a:r>
              <a:rPr lang="en-US" dirty="0"/>
              <a:t>Forest Fire Data Set </a:t>
            </a:r>
          </a:p>
        </p:txBody>
      </p:sp>
      <p:sp>
        <p:nvSpPr>
          <p:cNvPr id="3" name="Content Placeholder 2">
            <a:extLst>
              <a:ext uri="{FF2B5EF4-FFF2-40B4-BE49-F238E27FC236}">
                <a16:creationId xmlns:a16="http://schemas.microsoft.com/office/drawing/2014/main" id="{7CDF81DD-719B-F820-5A9D-B7C6756ABFF1}"/>
              </a:ext>
            </a:extLst>
          </p:cNvPr>
          <p:cNvSpPr>
            <a:spLocks noGrp="1"/>
          </p:cNvSpPr>
          <p:nvPr>
            <p:ph idx="1"/>
          </p:nvPr>
        </p:nvSpPr>
        <p:spPr>
          <a:xfrm>
            <a:off x="680321" y="2336872"/>
            <a:ext cx="9613861" cy="4434041"/>
          </a:xfrm>
        </p:spPr>
        <p:txBody>
          <a:bodyPr>
            <a:normAutofit lnSpcReduction="10000"/>
          </a:bodyPr>
          <a:lstStyle/>
          <a:p>
            <a:r>
              <a:rPr lang="en-US" dirty="0"/>
              <a:t>This data was located in the Kaggle dataset website and was used with data mining techniques to predict forest fires with meteorological data</a:t>
            </a:r>
            <a:r>
              <a:rPr lang="en-US" b="0" i="0" dirty="0">
                <a:effectLst/>
                <a:latin typeface="Inter"/>
              </a:rPr>
              <a:t>[Cortez and </a:t>
            </a:r>
            <a:r>
              <a:rPr lang="en-US" b="0" i="0" dirty="0" err="1">
                <a:effectLst/>
                <a:latin typeface="Inter"/>
              </a:rPr>
              <a:t>Morais</a:t>
            </a:r>
            <a:r>
              <a:rPr lang="en-US" b="0" i="0" dirty="0">
                <a:effectLst/>
                <a:latin typeface="Inter"/>
              </a:rPr>
              <a:t>, 2007]*.  The data was gathered in Portugal during the dramatic fire seasons in 2003 and 2005.  </a:t>
            </a:r>
          </a:p>
          <a:p>
            <a:endParaRPr lang="en-US" dirty="0">
              <a:latin typeface="Inter"/>
            </a:endParaRPr>
          </a:p>
          <a:p>
            <a:r>
              <a:rPr lang="en-US" dirty="0">
                <a:latin typeface="Inter"/>
              </a:rPr>
              <a:t>The best configuration uses a SVM model and the four meteorological components of temperature, relative humidity, rain and wind as was most effective in predicting the burned areas of small fires. </a:t>
            </a:r>
          </a:p>
          <a:p>
            <a:endParaRPr lang="en-US" dirty="0">
              <a:latin typeface="Inter"/>
            </a:endParaRPr>
          </a:p>
          <a:p>
            <a:r>
              <a:rPr lang="en-US" sz="1400" b="0" i="0" dirty="0">
                <a:effectLst/>
                <a:latin typeface="Inter"/>
              </a:rPr>
              <a:t>P. Cortez and A. </a:t>
            </a:r>
            <a:r>
              <a:rPr lang="en-US" sz="1400" b="0" i="0" dirty="0" err="1">
                <a:effectLst/>
                <a:latin typeface="Inter"/>
              </a:rPr>
              <a:t>Morais</a:t>
            </a:r>
            <a:r>
              <a:rPr lang="en-US" sz="1400" b="0" i="0" dirty="0">
                <a:effectLst/>
                <a:latin typeface="Inter"/>
              </a:rPr>
              <a:t>. A Data Mining Approach to Predict Forest Fires using Meteorological Data.</a:t>
            </a:r>
            <a:br>
              <a:rPr lang="en-US" sz="1400" dirty="0"/>
            </a:br>
            <a:r>
              <a:rPr lang="en-US" sz="1400" b="0" i="0" dirty="0">
                <a:effectLst/>
                <a:latin typeface="Inter"/>
              </a:rPr>
              <a:t>In J. Neves, M. F. Santos and J. Machado Eds., New Trends in Artificial Intelligence,</a:t>
            </a:r>
            <a:br>
              <a:rPr lang="en-US" sz="1400" dirty="0"/>
            </a:br>
            <a:r>
              <a:rPr lang="en-US" sz="1400" b="0" i="0" dirty="0">
                <a:effectLst/>
                <a:latin typeface="Inter"/>
              </a:rPr>
              <a:t>Proceedings of the 13th EPIA 2007 - Portuguese Conference on Artificial Intelligence, December,</a:t>
            </a:r>
            <a:br>
              <a:rPr lang="en-US" sz="1400" dirty="0"/>
            </a:br>
            <a:r>
              <a:rPr lang="en-US" sz="1400" b="0" i="0" dirty="0">
                <a:effectLst/>
                <a:latin typeface="Inter"/>
              </a:rPr>
              <a:t>Guimaraes, Portugal, pp. 512-523, 2007. APPIA, ISBN-13 978-989-95618-0-9.</a:t>
            </a:r>
            <a:br>
              <a:rPr lang="en-US" sz="1400" dirty="0"/>
            </a:br>
            <a:r>
              <a:rPr lang="en-US" sz="1400" b="0" i="0" dirty="0">
                <a:effectLst/>
                <a:latin typeface="Inter"/>
              </a:rPr>
              <a:t>Available at: </a:t>
            </a:r>
            <a:r>
              <a:rPr lang="en-US" sz="1400" b="0" i="0" u="none" strike="noStrike" dirty="0">
                <a:solidFill>
                  <a:srgbClr val="008ABC"/>
                </a:solidFill>
                <a:effectLst/>
                <a:latin typeface="Inter"/>
                <a:hlinkClick r:id="rId2"/>
              </a:rPr>
              <a:t>http://www.dsi.uminho.pt/~pcortez/fires.pdf</a:t>
            </a:r>
            <a:endParaRPr lang="en-US" sz="1400" dirty="0"/>
          </a:p>
          <a:p>
            <a:endParaRPr lang="en-US" dirty="0"/>
          </a:p>
          <a:p>
            <a:endParaRPr lang="en-US" dirty="0"/>
          </a:p>
        </p:txBody>
      </p:sp>
    </p:spTree>
    <p:extLst>
      <p:ext uri="{BB962C8B-B14F-4D97-AF65-F5344CB8AC3E}">
        <p14:creationId xmlns:p14="http://schemas.microsoft.com/office/powerpoint/2010/main" val="264354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6FB6E-6FE8-65D0-9580-205404C9C9E2}"/>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Variables in the Data Set</a:t>
            </a:r>
          </a:p>
        </p:txBody>
      </p:sp>
      <p:sp>
        <p:nvSpPr>
          <p:cNvPr id="19" name="Content Placeholder 2">
            <a:extLst>
              <a:ext uri="{FF2B5EF4-FFF2-40B4-BE49-F238E27FC236}">
                <a16:creationId xmlns:a16="http://schemas.microsoft.com/office/drawing/2014/main" id="{7813D922-A20F-BDFA-23E8-7944ACF46862}"/>
              </a:ext>
            </a:extLst>
          </p:cNvPr>
          <p:cNvSpPr>
            <a:spLocks noGrp="1"/>
          </p:cNvSpPr>
          <p:nvPr>
            <p:ph idx="1"/>
          </p:nvPr>
        </p:nvSpPr>
        <p:spPr>
          <a:xfrm>
            <a:off x="680321" y="965200"/>
            <a:ext cx="5410207" cy="4884209"/>
          </a:xfrm>
        </p:spPr>
        <p:txBody>
          <a:bodyPr anchor="ctr">
            <a:normAutofit/>
          </a:bodyPr>
          <a:lstStyle/>
          <a:p>
            <a:pPr fontAlgn="base">
              <a:buFont typeface="+mj-lt"/>
              <a:buAutoNum type="arabicPeriod"/>
            </a:pPr>
            <a:r>
              <a:rPr lang="en-US" sz="1400" b="0" i="0">
                <a:effectLst/>
                <a:latin typeface="inherit"/>
              </a:rPr>
              <a:t>X - x-axis spatial coordinate within the Montesinho park map: 1 to 9</a:t>
            </a:r>
          </a:p>
          <a:p>
            <a:pPr fontAlgn="base">
              <a:buFont typeface="+mj-lt"/>
              <a:buAutoNum type="arabicPeriod"/>
            </a:pPr>
            <a:r>
              <a:rPr lang="en-US" sz="1400" b="0" i="0">
                <a:effectLst/>
                <a:latin typeface="inherit"/>
              </a:rPr>
              <a:t>Y - y-axis spatial coordinate within the Montesinho park map: 2 to 9</a:t>
            </a:r>
            <a:endParaRPr lang="en-US" sz="1400">
              <a:latin typeface="inherit"/>
            </a:endParaRPr>
          </a:p>
          <a:p>
            <a:pPr fontAlgn="base">
              <a:buFont typeface="+mj-lt"/>
              <a:buAutoNum type="arabicPeriod"/>
            </a:pPr>
            <a:r>
              <a:rPr lang="en-US" sz="1400" b="0" i="0">
                <a:effectLst/>
                <a:latin typeface="inherit"/>
              </a:rPr>
              <a:t>month - month of the year: 'jan' to 'dec'</a:t>
            </a:r>
          </a:p>
          <a:p>
            <a:pPr fontAlgn="base">
              <a:buFont typeface="+mj-lt"/>
              <a:buAutoNum type="arabicPeriod"/>
            </a:pPr>
            <a:r>
              <a:rPr lang="en-US" sz="1400" b="0" i="0">
                <a:effectLst/>
                <a:latin typeface="inherit"/>
              </a:rPr>
              <a:t>day - day of the week: 'mon' to 'sun'</a:t>
            </a:r>
          </a:p>
          <a:p>
            <a:pPr fontAlgn="base">
              <a:buFont typeface="+mj-lt"/>
              <a:buAutoNum type="arabicPeriod"/>
            </a:pPr>
            <a:r>
              <a:rPr lang="en-US" sz="1400" b="0" i="0">
                <a:effectLst/>
                <a:latin typeface="inherit"/>
              </a:rPr>
              <a:t>FFMC - FFMC index from the FWI system: 18.7 to 96.20</a:t>
            </a:r>
          </a:p>
          <a:p>
            <a:pPr fontAlgn="base">
              <a:buFont typeface="+mj-lt"/>
              <a:buAutoNum type="arabicPeriod"/>
            </a:pPr>
            <a:r>
              <a:rPr lang="en-US" sz="1400" b="0" i="0">
                <a:effectLst/>
                <a:latin typeface="inherit"/>
              </a:rPr>
              <a:t>DMC - DMC index from the FWI system: 1.1 to 291.3</a:t>
            </a:r>
          </a:p>
          <a:p>
            <a:pPr fontAlgn="base">
              <a:buFont typeface="+mj-lt"/>
              <a:buAutoNum type="arabicPeriod"/>
            </a:pPr>
            <a:r>
              <a:rPr lang="en-US" sz="1400" b="0" i="0">
                <a:effectLst/>
                <a:latin typeface="inherit"/>
              </a:rPr>
              <a:t>DC - DC index from the FWI system: 7.9 to 860.6</a:t>
            </a:r>
          </a:p>
          <a:p>
            <a:pPr fontAlgn="base">
              <a:buFont typeface="+mj-lt"/>
              <a:buAutoNum type="arabicPeriod"/>
            </a:pPr>
            <a:r>
              <a:rPr lang="en-US" sz="1400" b="0" i="0">
                <a:effectLst/>
                <a:latin typeface="inherit"/>
              </a:rPr>
              <a:t>ISI - ISI index from the FWI system: 0.0 to 56.10</a:t>
            </a:r>
          </a:p>
          <a:p>
            <a:pPr fontAlgn="base">
              <a:buFont typeface="+mj-lt"/>
              <a:buAutoNum type="arabicPeriod"/>
            </a:pPr>
            <a:r>
              <a:rPr lang="en-US" sz="1400" b="0" i="0">
                <a:effectLst/>
                <a:latin typeface="inherit"/>
              </a:rPr>
              <a:t>temp - temperature in Celsius degrees: 2.2 to 33.30</a:t>
            </a:r>
          </a:p>
          <a:p>
            <a:pPr fontAlgn="base">
              <a:buFont typeface="+mj-lt"/>
              <a:buAutoNum type="arabicPeriod"/>
            </a:pPr>
            <a:r>
              <a:rPr lang="en-US" sz="1400" b="0" i="0">
                <a:effectLst/>
                <a:latin typeface="inherit"/>
              </a:rPr>
              <a:t> RH - relative humidity in %: 15.0 to 100</a:t>
            </a:r>
          </a:p>
          <a:p>
            <a:pPr fontAlgn="base">
              <a:buFont typeface="+mj-lt"/>
              <a:buAutoNum type="arabicPeriod"/>
            </a:pPr>
            <a:r>
              <a:rPr lang="en-US" sz="1400" b="0" i="0">
                <a:effectLst/>
                <a:latin typeface="inherit"/>
              </a:rPr>
              <a:t> wind - wind speed in km/h: 0.40 to 9.40</a:t>
            </a:r>
          </a:p>
          <a:p>
            <a:pPr fontAlgn="base">
              <a:buFont typeface="+mj-lt"/>
              <a:buAutoNum type="arabicPeriod"/>
            </a:pPr>
            <a:r>
              <a:rPr lang="en-US" sz="1400" b="0" i="0">
                <a:effectLst/>
                <a:latin typeface="inherit"/>
              </a:rPr>
              <a:t> rain - outside rain in mm/m2 : 0.0 to 6.4</a:t>
            </a:r>
          </a:p>
          <a:p>
            <a:pPr fontAlgn="base">
              <a:buFont typeface="+mj-lt"/>
              <a:buAutoNum type="arabicPeriod"/>
            </a:pPr>
            <a:r>
              <a:rPr lang="en-US" sz="1400" b="0" i="0">
                <a:effectLst/>
                <a:latin typeface="inherit"/>
              </a:rPr>
              <a:t> area - the burned area of the forest (in ha(hectare): 0.00 to 1090.84</a:t>
            </a:r>
            <a:br>
              <a:rPr lang="en-US" sz="1400" b="0" i="0">
                <a:effectLst/>
                <a:latin typeface="inherit"/>
              </a:rPr>
            </a:br>
            <a:r>
              <a:rPr lang="en-US" sz="1400" b="0" i="0">
                <a:effectLst/>
                <a:latin typeface="inherit"/>
              </a:rPr>
              <a:t>(this output variable is very skewed towards 0.0, thus it may make</a:t>
            </a:r>
            <a:br>
              <a:rPr lang="en-US" sz="1400" b="0" i="0">
                <a:effectLst/>
                <a:latin typeface="inherit"/>
              </a:rPr>
            </a:br>
            <a:r>
              <a:rPr lang="en-US" sz="1400" b="0" i="0">
                <a:effectLst/>
                <a:latin typeface="inherit"/>
              </a:rPr>
              <a:t>sense to model with the logarithm transform).</a:t>
            </a:r>
          </a:p>
          <a:p>
            <a:endParaRPr lang="en-US" sz="1400"/>
          </a:p>
        </p:txBody>
      </p:sp>
    </p:spTree>
    <p:extLst>
      <p:ext uri="{BB962C8B-B14F-4D97-AF65-F5344CB8AC3E}">
        <p14:creationId xmlns:p14="http://schemas.microsoft.com/office/powerpoint/2010/main" val="23336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2D31-B24E-A1BB-E2E2-89CCFC4AF10C}"/>
              </a:ext>
            </a:extLst>
          </p:cNvPr>
          <p:cNvSpPr>
            <a:spLocks noGrp="1"/>
          </p:cNvSpPr>
          <p:nvPr>
            <p:ph type="title"/>
          </p:nvPr>
        </p:nvSpPr>
        <p:spPr>
          <a:xfrm>
            <a:off x="680322" y="2111829"/>
            <a:ext cx="9613858" cy="2090518"/>
          </a:xfrm>
        </p:spPr>
        <p:txBody>
          <a:bodyPr>
            <a:normAutofit fontScale="90000"/>
          </a:bodyPr>
          <a:lstStyle/>
          <a:p>
            <a:r>
              <a:rPr lang="en-US" sz="2200" dirty="0"/>
              <a:t>FFMC – Fine Fuel Moisture code: represents fuel moisture of forest litter under the shade of the forest canopy.</a:t>
            </a:r>
            <a:br>
              <a:rPr lang="en-US" sz="2200" dirty="0"/>
            </a:br>
            <a:br>
              <a:rPr lang="en-US" sz="2200" dirty="0"/>
            </a:br>
            <a:r>
              <a:rPr lang="en-US" sz="2200" dirty="0"/>
              <a:t>DMC – Duff Moisture Code: represents fuel moisture of decomposed organic material underneath the litter.</a:t>
            </a:r>
            <a:br>
              <a:rPr lang="en-US" sz="2200" dirty="0"/>
            </a:br>
            <a:br>
              <a:rPr lang="en-US" sz="2200" dirty="0"/>
            </a:br>
            <a:r>
              <a:rPr lang="en-US" sz="2200" dirty="0"/>
              <a:t>DC – Drought Code: represents drying deep into the soil and approximates for the equivalent of a 53 day </a:t>
            </a:r>
            <a:r>
              <a:rPr lang="en-US" sz="2200" dirty="0" err="1"/>
              <a:t>timelag</a:t>
            </a:r>
            <a:r>
              <a:rPr lang="en-US" sz="2200" dirty="0"/>
              <a:t> fuels.</a:t>
            </a:r>
            <a:br>
              <a:rPr lang="en-US" sz="2200" dirty="0"/>
            </a:br>
            <a:br>
              <a:rPr lang="en-US" sz="2200" dirty="0"/>
            </a:br>
            <a:r>
              <a:rPr lang="en-US" sz="2200" dirty="0"/>
              <a:t>ISI – Initial Spread Index: integrates fuel moisture for fine dead fuels and surface windspeed to estimate spread potential. </a:t>
            </a:r>
            <a:br>
              <a:rPr lang="en-US" sz="2200" dirty="0"/>
            </a:br>
            <a:br>
              <a:rPr lang="en-US" sz="2200" dirty="0"/>
            </a:br>
            <a:br>
              <a:rPr lang="en-US" sz="2200" dirty="0"/>
            </a:br>
            <a:br>
              <a:rPr lang="en-US" dirty="0"/>
            </a:br>
            <a:br>
              <a:rPr lang="en-US" dirty="0"/>
            </a:br>
            <a:endParaRPr lang="en-US" dirty="0"/>
          </a:p>
        </p:txBody>
      </p:sp>
      <p:sp>
        <p:nvSpPr>
          <p:cNvPr id="3" name="Text Placeholder 2">
            <a:extLst>
              <a:ext uri="{FF2B5EF4-FFF2-40B4-BE49-F238E27FC236}">
                <a16:creationId xmlns:a16="http://schemas.microsoft.com/office/drawing/2014/main" id="{C7941179-093F-547A-F6E1-9AEEA2FCBD56}"/>
              </a:ext>
            </a:extLst>
          </p:cNvPr>
          <p:cNvSpPr>
            <a:spLocks noGrp="1"/>
          </p:cNvSpPr>
          <p:nvPr>
            <p:ph type="body" sz="half" idx="2"/>
          </p:nvPr>
        </p:nvSpPr>
        <p:spPr/>
        <p:txBody>
          <a:bodyPr/>
          <a:lstStyle/>
          <a:p>
            <a:r>
              <a:rPr lang="en-US" sz="3600" dirty="0"/>
              <a:t>FWI fuel moisture codes and fire behavior indices used in data</a:t>
            </a:r>
            <a:r>
              <a:rPr lang="en-US" dirty="0"/>
              <a:t>.</a:t>
            </a:r>
          </a:p>
        </p:txBody>
      </p:sp>
    </p:spTree>
    <p:extLst>
      <p:ext uri="{BB962C8B-B14F-4D97-AF65-F5344CB8AC3E}">
        <p14:creationId xmlns:p14="http://schemas.microsoft.com/office/powerpoint/2010/main" val="332755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D4EE2-0332-BE07-0C84-24302205D0AB}"/>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Additional Data Information</a:t>
            </a:r>
          </a:p>
        </p:txBody>
      </p:sp>
      <p:sp>
        <p:nvSpPr>
          <p:cNvPr id="3" name="Content Placeholder 2">
            <a:extLst>
              <a:ext uri="{FF2B5EF4-FFF2-40B4-BE49-F238E27FC236}">
                <a16:creationId xmlns:a16="http://schemas.microsoft.com/office/drawing/2014/main" id="{B45DE49B-8D94-8BE8-0007-2A5F69F19F55}"/>
              </a:ext>
            </a:extLst>
          </p:cNvPr>
          <p:cNvSpPr>
            <a:spLocks noGrp="1"/>
          </p:cNvSpPr>
          <p:nvPr>
            <p:ph idx="1"/>
          </p:nvPr>
        </p:nvSpPr>
        <p:spPr>
          <a:xfrm>
            <a:off x="680321" y="965200"/>
            <a:ext cx="5410207" cy="4884209"/>
          </a:xfrm>
        </p:spPr>
        <p:txBody>
          <a:bodyPr anchor="ctr">
            <a:normAutofit/>
          </a:bodyPr>
          <a:lstStyle/>
          <a:p>
            <a:r>
              <a:rPr lang="en-US" sz="2000"/>
              <a:t>Most of the data is numerical outside of the month and day of the week.  The </a:t>
            </a:r>
            <a:r>
              <a:rPr lang="en-US" sz="2000" b="0" i="0">
                <a:effectLst/>
                <a:latin typeface="inherit"/>
              </a:rPr>
              <a:t>the burned area of the forest is measured in (in ha) with a  range of 0.00 to 1090.84. This output variable is very skewed towards 0.0, thus it may make sense to model with the logarithm transform. I am interested in the meteorologica</a:t>
            </a:r>
            <a:r>
              <a:rPr lang="en-US" sz="2000">
                <a:latin typeface="inherit"/>
              </a:rPr>
              <a:t>l variables of the data, particularly temperature, and how these variables correlate to all the other data and the model.  </a:t>
            </a:r>
          </a:p>
          <a:p>
            <a:endParaRPr lang="en-US" sz="2000">
              <a:latin typeface="inherit"/>
            </a:endParaRPr>
          </a:p>
        </p:txBody>
      </p:sp>
    </p:spTree>
    <p:extLst>
      <p:ext uri="{BB962C8B-B14F-4D97-AF65-F5344CB8AC3E}">
        <p14:creationId xmlns:p14="http://schemas.microsoft.com/office/powerpoint/2010/main" val="120419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9369-3AF4-06CA-03AD-61CC60CBE425}"/>
              </a:ext>
            </a:extLst>
          </p:cNvPr>
          <p:cNvSpPr>
            <a:spLocks noGrp="1"/>
          </p:cNvSpPr>
          <p:nvPr>
            <p:ph type="title"/>
          </p:nvPr>
        </p:nvSpPr>
        <p:spPr/>
        <p:txBody>
          <a:bodyPr/>
          <a:lstStyle/>
          <a:p>
            <a:r>
              <a:rPr lang="en-US" dirty="0" err="1"/>
              <a:t>Priniciple</a:t>
            </a:r>
            <a:r>
              <a:rPr lang="en-US" dirty="0"/>
              <a:t> Component Analysis and Correlation</a:t>
            </a:r>
          </a:p>
        </p:txBody>
      </p:sp>
      <p:sp>
        <p:nvSpPr>
          <p:cNvPr id="3" name="TextBox 2">
            <a:extLst>
              <a:ext uri="{FF2B5EF4-FFF2-40B4-BE49-F238E27FC236}">
                <a16:creationId xmlns:a16="http://schemas.microsoft.com/office/drawing/2014/main" id="{9182DF27-9B1C-4921-D3CF-DE4BDE602F81}"/>
              </a:ext>
            </a:extLst>
          </p:cNvPr>
          <p:cNvSpPr txBox="1"/>
          <p:nvPr/>
        </p:nvSpPr>
        <p:spPr>
          <a:xfrm>
            <a:off x="804333" y="2451100"/>
            <a:ext cx="10418234" cy="1754326"/>
          </a:xfrm>
          <a:prstGeom prst="rect">
            <a:avLst/>
          </a:prstGeom>
          <a:noFill/>
        </p:spPr>
        <p:txBody>
          <a:bodyPr wrap="square" rtlCol="0">
            <a:spAutoFit/>
          </a:bodyPr>
          <a:lstStyle/>
          <a:p>
            <a:r>
              <a:rPr lang="en-US" dirty="0"/>
              <a:t>The correlation matrix shows that temperature has a small correlation to the burn area but, it is the most correlated of all the variables. However, temperature shows some other stronger correlations to other variables.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BBA888C-0827-9E6D-E371-923BC27DFE68}"/>
              </a:ext>
            </a:extLst>
          </p:cNvPr>
          <p:cNvPicPr>
            <a:picLocks noChangeAspect="1"/>
          </p:cNvPicPr>
          <p:nvPr/>
        </p:nvPicPr>
        <p:blipFill>
          <a:blip r:embed="rId2"/>
          <a:stretch>
            <a:fillRect/>
          </a:stretch>
        </p:blipFill>
        <p:spPr>
          <a:xfrm>
            <a:off x="1764594" y="3490070"/>
            <a:ext cx="8662812" cy="3034970"/>
          </a:xfrm>
          <a:prstGeom prst="rect">
            <a:avLst/>
          </a:prstGeom>
        </p:spPr>
      </p:pic>
    </p:spTree>
    <p:extLst>
      <p:ext uri="{BB962C8B-B14F-4D97-AF65-F5344CB8AC3E}">
        <p14:creationId xmlns:p14="http://schemas.microsoft.com/office/powerpoint/2010/main" val="34990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B647-E11D-12A9-9E94-6495AFEABD8C}"/>
              </a:ext>
            </a:extLst>
          </p:cNvPr>
          <p:cNvSpPr>
            <a:spLocks noGrp="1"/>
          </p:cNvSpPr>
          <p:nvPr>
            <p:ph type="title"/>
          </p:nvPr>
        </p:nvSpPr>
        <p:spPr/>
        <p:txBody>
          <a:bodyPr/>
          <a:lstStyle/>
          <a:p>
            <a:r>
              <a:rPr lang="en-US" dirty="0"/>
              <a:t>Principle Component Analysis</a:t>
            </a:r>
          </a:p>
        </p:txBody>
      </p:sp>
      <p:pic>
        <p:nvPicPr>
          <p:cNvPr id="5" name="Picture 4">
            <a:extLst>
              <a:ext uri="{FF2B5EF4-FFF2-40B4-BE49-F238E27FC236}">
                <a16:creationId xmlns:a16="http://schemas.microsoft.com/office/drawing/2014/main" id="{650BBE5A-5F3C-DD97-AE56-FAB1FD9510A2}"/>
              </a:ext>
            </a:extLst>
          </p:cNvPr>
          <p:cNvPicPr>
            <a:picLocks noChangeAspect="1"/>
          </p:cNvPicPr>
          <p:nvPr/>
        </p:nvPicPr>
        <p:blipFill>
          <a:blip r:embed="rId2"/>
          <a:stretch>
            <a:fillRect/>
          </a:stretch>
        </p:blipFill>
        <p:spPr>
          <a:xfrm>
            <a:off x="680321" y="3559564"/>
            <a:ext cx="7018865" cy="2965193"/>
          </a:xfrm>
          <a:prstGeom prst="rect">
            <a:avLst/>
          </a:prstGeom>
        </p:spPr>
      </p:pic>
      <p:sp>
        <p:nvSpPr>
          <p:cNvPr id="6" name="TextBox 5">
            <a:extLst>
              <a:ext uri="{FF2B5EF4-FFF2-40B4-BE49-F238E27FC236}">
                <a16:creationId xmlns:a16="http://schemas.microsoft.com/office/drawing/2014/main" id="{EEBCD74D-1A91-8644-2349-E8AC54E10093}"/>
              </a:ext>
            </a:extLst>
          </p:cNvPr>
          <p:cNvSpPr txBox="1"/>
          <p:nvPr/>
        </p:nvSpPr>
        <p:spPr>
          <a:xfrm>
            <a:off x="635000" y="2235200"/>
            <a:ext cx="9910233" cy="1200329"/>
          </a:xfrm>
          <a:prstGeom prst="rect">
            <a:avLst/>
          </a:prstGeom>
          <a:noFill/>
        </p:spPr>
        <p:txBody>
          <a:bodyPr wrap="square" rtlCol="0">
            <a:spAutoFit/>
          </a:bodyPr>
          <a:lstStyle/>
          <a:p>
            <a:r>
              <a:rPr lang="en-US" dirty="0"/>
              <a:t>A principle component analysis can be a predictive tool so I am choosing to look at these components. We really want to be able to reduce some of the variables but looking at the scree plot and the percentages more components would be needed. This is very complex set of data.  </a:t>
            </a:r>
          </a:p>
        </p:txBody>
      </p:sp>
      <p:pic>
        <p:nvPicPr>
          <p:cNvPr id="8" name="Picture 7">
            <a:extLst>
              <a:ext uri="{FF2B5EF4-FFF2-40B4-BE49-F238E27FC236}">
                <a16:creationId xmlns:a16="http://schemas.microsoft.com/office/drawing/2014/main" id="{BB2C545F-A13E-82EF-EEF9-2A4849CB670B}"/>
              </a:ext>
            </a:extLst>
          </p:cNvPr>
          <p:cNvPicPr>
            <a:picLocks noChangeAspect="1"/>
          </p:cNvPicPr>
          <p:nvPr/>
        </p:nvPicPr>
        <p:blipFill>
          <a:blip r:embed="rId3"/>
          <a:stretch>
            <a:fillRect/>
          </a:stretch>
        </p:blipFill>
        <p:spPr>
          <a:xfrm>
            <a:off x="7956274" y="3559564"/>
            <a:ext cx="3597965" cy="2895901"/>
          </a:xfrm>
          <a:prstGeom prst="rect">
            <a:avLst/>
          </a:prstGeom>
        </p:spPr>
      </p:pic>
    </p:spTree>
    <p:extLst>
      <p:ext uri="{BB962C8B-B14F-4D97-AF65-F5344CB8AC3E}">
        <p14:creationId xmlns:p14="http://schemas.microsoft.com/office/powerpoint/2010/main" val="2527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4" name="Picture 2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96D023-387A-E11F-3A8C-C944F88604FE}"/>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a:solidFill>
                  <a:srgbClr val="FFFFFF"/>
                </a:solidFill>
              </a:rPr>
              <a:t>Color Map using Spearmans Correlation</a:t>
            </a:r>
          </a:p>
        </p:txBody>
      </p:sp>
      <p:pic>
        <p:nvPicPr>
          <p:cNvPr id="30" name="Picture 29">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TextBox 6">
            <a:extLst>
              <a:ext uri="{FF2B5EF4-FFF2-40B4-BE49-F238E27FC236}">
                <a16:creationId xmlns:a16="http://schemas.microsoft.com/office/drawing/2014/main" id="{1C48A8BE-0AAF-7A1B-367B-2F7F6DAEE15F}"/>
              </a:ext>
            </a:extLst>
          </p:cNvPr>
          <p:cNvSpPr txBox="1"/>
          <p:nvPr/>
        </p:nvSpPr>
        <p:spPr>
          <a:xfrm>
            <a:off x="578721" y="3358714"/>
            <a:ext cx="5104843" cy="1841427"/>
          </a:xfrm>
          <a:prstGeom prst="rect">
            <a:avLst/>
          </a:prstGeom>
        </p:spPr>
        <p:txBody>
          <a:bodyPr vert="horz" lIns="91440" tIns="45720" rIns="91440" bIns="45720" rtlCol="0">
            <a:normAutofit/>
          </a:bodyPr>
          <a:lstStyle/>
          <a:p>
            <a:pPr defTabSz="914400">
              <a:lnSpc>
                <a:spcPct val="90000"/>
              </a:lnSpc>
              <a:spcAft>
                <a:spcPts val="600"/>
              </a:spcAft>
            </a:pPr>
            <a:r>
              <a:rPr lang="en-US" sz="2000" dirty="0">
                <a:solidFill>
                  <a:srgbClr val="FFFFFF"/>
                </a:solidFill>
              </a:rPr>
              <a:t>A color map using Spearman’s method illustrates some interesting correlations with temperature and other variables especially the Fire Weather Indices.  </a:t>
            </a:r>
          </a:p>
        </p:txBody>
      </p:sp>
      <p:sp useBgFill="1">
        <p:nvSpPr>
          <p:cNvPr id="32" name="Rectangle 3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277025-AF86-513E-0483-29B8D78F0048}"/>
              </a:ext>
            </a:extLst>
          </p:cNvPr>
          <p:cNvPicPr>
            <a:picLocks noChangeAspect="1"/>
          </p:cNvPicPr>
          <p:nvPr/>
        </p:nvPicPr>
        <p:blipFill>
          <a:blip r:embed="rId5"/>
          <a:stretch>
            <a:fillRect/>
          </a:stretch>
        </p:blipFill>
        <p:spPr>
          <a:xfrm>
            <a:off x="7043933" y="1651065"/>
            <a:ext cx="4178419" cy="3549076"/>
          </a:xfrm>
          <a:prstGeom prst="rect">
            <a:avLst/>
          </a:prstGeom>
          <a:ln>
            <a:noFill/>
          </a:ln>
          <a:effectLst/>
        </p:spPr>
      </p:pic>
    </p:spTree>
    <p:extLst>
      <p:ext uri="{BB962C8B-B14F-4D97-AF65-F5344CB8AC3E}">
        <p14:creationId xmlns:p14="http://schemas.microsoft.com/office/powerpoint/2010/main" val="127504267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4231-C725-B09C-A779-5F9AA7225F80}"/>
              </a:ext>
            </a:extLst>
          </p:cNvPr>
          <p:cNvSpPr>
            <a:spLocks noGrp="1"/>
          </p:cNvSpPr>
          <p:nvPr>
            <p:ph type="title"/>
          </p:nvPr>
        </p:nvSpPr>
        <p:spPr/>
        <p:txBody>
          <a:bodyPr/>
          <a:lstStyle/>
          <a:p>
            <a:r>
              <a:rPr lang="en-US" dirty="0"/>
              <a:t>In Conclusion</a:t>
            </a:r>
          </a:p>
        </p:txBody>
      </p:sp>
      <p:sp>
        <p:nvSpPr>
          <p:cNvPr id="3" name="TextBox 2">
            <a:extLst>
              <a:ext uri="{FF2B5EF4-FFF2-40B4-BE49-F238E27FC236}">
                <a16:creationId xmlns:a16="http://schemas.microsoft.com/office/drawing/2014/main" id="{18FE2022-2E8F-4F76-3FB5-7C41151B38DC}"/>
              </a:ext>
            </a:extLst>
          </p:cNvPr>
          <p:cNvSpPr txBox="1"/>
          <p:nvPr/>
        </p:nvSpPr>
        <p:spPr>
          <a:xfrm>
            <a:off x="625089" y="3068456"/>
            <a:ext cx="10452039" cy="2031325"/>
          </a:xfrm>
          <a:prstGeom prst="rect">
            <a:avLst/>
          </a:prstGeom>
          <a:noFill/>
        </p:spPr>
        <p:txBody>
          <a:bodyPr wrap="square" rtlCol="0">
            <a:spAutoFit/>
          </a:bodyPr>
          <a:lstStyle/>
          <a:p>
            <a:r>
              <a:rPr lang="en-US" dirty="0"/>
              <a:t>In conclusion, none of the variables had a strong correlation to the burn area.  Temperature had the strongest but had stronger correlations to the other variables. Some reduction or combining of variables could be considered with the stronger correlated variables  Many of the components would be needed to make a prediction model. The article mentioned several data mining techniques and Support Vector Machines with all the variables used to create a predictive model(Cortez and </a:t>
            </a:r>
            <a:r>
              <a:rPr lang="en-US" dirty="0" err="1"/>
              <a:t>Morsais</a:t>
            </a:r>
            <a:r>
              <a:rPr lang="en-US" dirty="0"/>
              <a:t> 2007).  The next step would be look at data outside of Portugal as California and Colorado would most likely have some great data.  </a:t>
            </a:r>
          </a:p>
        </p:txBody>
      </p:sp>
    </p:spTree>
    <p:extLst>
      <p:ext uri="{BB962C8B-B14F-4D97-AF65-F5344CB8AC3E}">
        <p14:creationId xmlns:p14="http://schemas.microsoft.com/office/powerpoint/2010/main" val="37720920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891</TotalTime>
  <Words>908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inherit</vt:lpstr>
      <vt:lpstr>Inter</vt:lpstr>
      <vt:lpstr>Trebuchet MS</vt:lpstr>
      <vt:lpstr>Berlin</vt:lpstr>
      <vt:lpstr>Cathy Sutherlin Final Project  Stat 824</vt:lpstr>
      <vt:lpstr>Forest Fire Data Set </vt:lpstr>
      <vt:lpstr>Variables in the Data Set</vt:lpstr>
      <vt:lpstr>FFMC – Fine Fuel Moisture code: represents fuel moisture of forest litter under the shade of the forest canopy.  DMC – Duff Moisture Code: represents fuel moisture of decomposed organic material underneath the litter.  DC – Drought Code: represents drying deep into the soil and approximates for the equivalent of a 53 day timelag fuels.  ISI – Initial Spread Index: integrates fuel moisture for fine dead fuels and surface windspeed to estimate spread potential.      </vt:lpstr>
      <vt:lpstr>Additional Data Information</vt:lpstr>
      <vt:lpstr>Priniciple Component Analysis and Correlation</vt:lpstr>
      <vt:lpstr>Principle Component Analysis</vt:lpstr>
      <vt:lpstr>Color Map using Spearmans Correlation</vt:lpstr>
      <vt:lpstr>In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Cathy Sutherlin Final Project  Stat 824</dc:title>
  <dc:creator>cathy sutherlin</dc:creator>
  <cp:lastModifiedBy>cathy sutherlin</cp:lastModifiedBy>
  <cp:revision>1</cp:revision>
  <dcterms:created xsi:type="dcterms:W3CDTF">2022-12-12T01:43:26Z</dcterms:created>
  <dcterms:modified xsi:type="dcterms:W3CDTF">2022-12-12T20:41:19Z</dcterms:modified>
</cp:coreProperties>
</file>