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1AE113-0E19-4BAB-AFF4-0533E0F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3120EF-51DD-428D-8B01-D15935D7D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5237C2-6DA3-4B12-911E-C17D2A91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D05EEF-6F2C-4729-87FA-D97B19D0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A89163-5AD2-4618-B7B0-041FEA7A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96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9CA3EB-46CB-4E7D-8DBB-3D76788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4F4DD3E-5465-433F-9B95-4A12FD15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B87901-A765-4265-AEC1-45DCA62E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AC7B10-C20F-483B-A9C3-527AC3F3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54086F-FA64-49A5-8E14-3D742212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60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62DB741-7CDE-43D4-B13D-C58106929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38B944-1B21-4146-B35E-A54640A0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D040C1-1C37-4641-A6FE-B01794E1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05E2C6-E883-4343-AEFC-E9F1583B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ECDB84-33BA-491E-A7AF-801758FE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46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9111C3-A279-40B6-95A9-943DEF4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9D0EF5-1064-4C18-AA86-D1E7D999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7166D6-ED00-43D2-90D3-D9B72409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E7D4D3-FC04-4D02-B3B8-E29C51F0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524CBF-4085-48A1-835C-73BED2E8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29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655A5C-A546-4142-9961-357A253E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4CCFDE-685A-48C3-A6C8-4156B09A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2F5E1D-F5DC-4081-9CEA-3126D6CD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52FB50-7DE6-4551-BBA3-642E1653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06E811-3EE5-46C5-98DC-DFB56417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2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319AF-F078-411B-95C6-DB60F42F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54C210-E957-4E34-A7F5-24ECD6CB9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54F9C6-AEDF-4CFA-830D-4B67D312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E07122-A977-401A-BA69-2E3D59C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CE9BC2-3D26-4E1A-B78D-0633EF5F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DB368A-3441-4282-AD90-07DBE98C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63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62757F-1A75-4C92-84C5-6DED8D29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73877-4032-475B-9FD6-7ECDFD97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CFC027-A03C-400B-B263-0120A195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67C953-18C7-4626-8A05-BE2A5B08F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851DFF-F835-44FD-BCEB-9BADFA8E3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7AA9D43-0072-4F63-AFB9-84D90AAC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FE13FB-07B9-4B7F-8869-9DAF735D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2619E8B-2402-401F-AB3A-6D0D7751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28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E26C6-7FC4-4B82-A79D-B6BC9818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9F81403-9C66-4C0B-BBA3-801D9478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FA7E76F-D6EE-4597-B321-0465E908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7B9DC39-5F29-4DEF-83B7-3E3876F1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12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F8052DD-13AA-482A-B799-CD708E96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54659A7-7F7A-4917-82DB-88B37132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D6B8DB-EB29-4A54-ABB7-4AEC73D9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1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4C9CBB-C4CA-45A2-A997-F23B2599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0FCC89-D682-4FD3-8B98-CA6C980D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79CFCF-9AB6-4015-9A2D-A53B4FED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F4EE31-6603-45DE-B19A-6000181B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AD5FE2-802A-4456-A14D-21A4C90A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78D44B-A3AC-4893-98E6-5A6BEBDD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D4CBA0-C8C8-4885-96AB-CA18D820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EE54D33-125F-46BD-B15E-8513019BE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8E071E-6CB3-446C-89A1-30D7524A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438AEE-B16E-44A6-95DF-86D4E787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E0EDF8-AB1C-4AF0-82FA-8A0C9F29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76AC17-776D-45A4-835D-3F361C8E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0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63724D2-44F7-42B8-A2AB-6634A7AF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C5FB8F-4831-4901-83D8-C2F46821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2A6667-94B2-4E72-8F3F-A8F6B7651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4210-81BC-4D48-A818-034459B0BAED}" type="datetimeFigureOut">
              <a:rPr lang="hu-HU" smtClean="0"/>
              <a:t>2019. 01. 09.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7A7C34-93F0-4C5D-993C-7DC599579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6F0063-5F97-484D-8033-744DA86FF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1454-DF30-4AF6-ACFD-C224AB1F1F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42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813AA-71A9-4AA3-B202-0295B690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725" y="3073400"/>
            <a:ext cx="9144000" cy="2387600"/>
          </a:xfrm>
        </p:spPr>
        <p:txBody>
          <a:bodyPr/>
          <a:lstStyle/>
          <a:p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Morze Gép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A87583-9A60-4B8D-882F-D5C89A22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6725" y="5553075"/>
            <a:ext cx="9144000" cy="1655762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Készítette: Csutorás Péter és Szecskó Donát</a:t>
            </a:r>
          </a:p>
        </p:txBody>
      </p:sp>
    </p:spTree>
    <p:extLst>
      <p:ext uri="{BB962C8B-B14F-4D97-AF65-F5344CB8AC3E}">
        <p14:creationId xmlns:p14="http://schemas.microsoft.com/office/powerpoint/2010/main" val="15278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35465E-CB3F-409E-AEFA-4DE2ADDE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0" y="317500"/>
            <a:ext cx="3724275" cy="1325563"/>
          </a:xfrm>
        </p:spPr>
        <p:txBody>
          <a:bodyPr/>
          <a:lstStyle/>
          <a:p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Projekt célja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170C2C-1EB1-42FA-81D2-EC22F22F2E4E}"/>
              </a:ext>
            </a:extLst>
          </p:cNvPr>
          <p:cNvSpPr txBox="1"/>
          <p:nvPr/>
        </p:nvSpPr>
        <p:spPr>
          <a:xfrm>
            <a:off x="3448050" y="1921737"/>
            <a:ext cx="8500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Olyan szerkezet készítése, amely képes Morze kódok közvetítésére, illetve fogadására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szerkezet legyen képes üzeneteket küldeni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szerkezet legyen képes üzeneteket fogadni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Asztali kliens alkalmazás, mellyel  a gép soros kommunikációt folytat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közvetítendő üzenetet a gép a klienstől kapja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fogadott üzenetet a kliensnek küldi el, majd az jeleníti meg szöveges formában a képernyőn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29E1282-436C-41A5-97C9-35E8270A1CDC}"/>
              </a:ext>
            </a:extLst>
          </p:cNvPr>
          <p:cNvCxnSpPr/>
          <p:nvPr/>
        </p:nvCxnSpPr>
        <p:spPr>
          <a:xfrm>
            <a:off x="3091543" y="1643063"/>
            <a:ext cx="8755986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734C078A-ECF5-45B7-8782-4560CC50A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19" y="3035072"/>
            <a:ext cx="7750629" cy="43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3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026D5BD-171C-4D6F-AD68-ACEFB5C3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36" y="1445801"/>
            <a:ext cx="11382182" cy="64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7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ap="rnd" cmpd="sng">
          <a:solidFill>
            <a:srgbClr val="000000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69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Office-téma</vt:lpstr>
      <vt:lpstr>Morze Gép</vt:lpstr>
      <vt:lpstr>Projekt célja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Morze Gép</dc:title>
  <dc:creator>Péter Csutorás</dc:creator>
  <cp:lastModifiedBy>Péter Csutorás</cp:lastModifiedBy>
  <cp:revision>4</cp:revision>
  <dcterms:created xsi:type="dcterms:W3CDTF">2019-01-09T08:29:21Z</dcterms:created>
  <dcterms:modified xsi:type="dcterms:W3CDTF">2019-01-09T10:02:29Z</dcterms:modified>
</cp:coreProperties>
</file>