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2838"/>
    <a:srgbClr val="9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8A56-5B70-4200-A447-840466F0850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90EA4-2998-4526-8772-B2BA30B0B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0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10AD-9BD2-40D7-A5C2-A580AB019FD5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8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C4CE-CBE8-4D3F-B01B-3BE77BE6B98D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3255"/>
            <a:ext cx="3119770" cy="5113708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447" y="1063255"/>
            <a:ext cx="8296053" cy="51137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235D-0946-416A-BEE3-C4F3D47406CC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A281-EC75-4618-A673-55DB55D4A0F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85" y="127380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85" y="415352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179D-3760-4461-928B-CDAB8FF41C6F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385C-99DB-4EA2-AB93-90CA1C86ACD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5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20726"/>
            <a:ext cx="10515600" cy="6699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AEDC-8932-47E8-B423-5918D338EA7C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D22-01F9-4F87-AAB3-A3DE1306DE5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5EF-9A22-4A54-B23B-868FCE310EE3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0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7D8-5969-45A1-8C04-EBD91094BFFE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DA79-0AF4-4C26-BC05-9682F76A3175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9460"/>
            <a:ext cx="10515600" cy="691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461135"/>
            <a:ext cx="12192000" cy="428604"/>
          </a:xfrm>
          <a:prstGeom prst="rect">
            <a:avLst/>
          </a:prstGeom>
          <a:solidFill>
            <a:srgbClr val="7E2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Deliver Passion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1" y="365125"/>
            <a:ext cx="1899082" cy="5127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23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B8FF5E1-CE1B-4286-8193-16D3ACDB4815}" type="datetime1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3431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823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85CDE2B-B8FE-4361-9063-C470F6B6B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7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44902" y="575357"/>
            <a:ext cx="6809380" cy="876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爱派克斯国际物流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Apex Logistics International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CW_Stripes_Ltr_Non-Bleed_RGB.jpg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235"/>
            <a:ext cx="12192000" cy="54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1397731" y="3457503"/>
            <a:ext cx="9141125" cy="18468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议程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概要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altLang="zh-CN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>
          <a:xfrm>
            <a:off x="1609061" y="5620670"/>
            <a:ext cx="9137800" cy="5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-20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 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武汉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中国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占位符 4"/>
          <p:cNvSpPr txBox="1">
            <a:spLocks/>
          </p:cNvSpPr>
          <p:nvPr/>
        </p:nvSpPr>
        <p:spPr>
          <a:xfrm>
            <a:off x="1520675" y="4776159"/>
            <a:ext cx="9137800" cy="5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8080"/>
            <a:ext cx="11921745" cy="50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" y="1083449"/>
            <a:ext cx="12043254" cy="51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568" y="2221222"/>
            <a:ext cx="10515600" cy="6912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会议提醒：                           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Reminder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全体会议 </a:t>
            </a:r>
            <a:r>
              <a:rPr lang="en-US" altLang="zh-CN" dirty="0" smtClean="0"/>
              <a:t>– 17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 </a:t>
            </a:r>
            <a:r>
              <a:rPr lang="zh-CN" altLang="en-US" dirty="0" smtClean="0"/>
              <a:t>开始    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Time : 17:30</a:t>
            </a:r>
            <a:r>
              <a:rPr lang="en-US" altLang="zh-CN" sz="310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br>
              <a:rPr lang="en-US" altLang="zh-CN" sz="310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sz="31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100" smtClean="0">
                <a:solidFill>
                  <a:schemeClr val="accent2">
                    <a:lumMod val="50000"/>
                  </a:schemeClr>
                </a:solidFill>
              </a:rPr>
              <a:t>                                           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Required : for all staff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dirty="0" smtClean="0"/>
              <a:t>地点：本会议室                  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Place :  The same </a:t>
            </a:r>
            <a:r>
              <a:rPr lang="en-US" altLang="zh-CN" sz="310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eeting room Conf. No.2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议题 ：天河机场介绍        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Topic : Introduction of </a:t>
            </a:r>
            <a:r>
              <a:rPr lang="en-US" altLang="zh-CN" sz="3100" dirty="0" err="1" smtClean="0">
                <a:solidFill>
                  <a:schemeClr val="accent2">
                    <a:lumMod val="50000"/>
                  </a:schemeClr>
                </a:solidFill>
              </a:rPr>
              <a:t>Tianhe</a:t>
            </a:r>
            <a:r>
              <a:rPr lang="en-US" altLang="zh-CN" sz="3100" dirty="0" smtClean="0">
                <a:solidFill>
                  <a:schemeClr val="accent2">
                    <a:lumMod val="50000"/>
                  </a:schemeClr>
                </a:solidFill>
              </a:rPr>
              <a:t> Airport </a:t>
            </a:r>
            <a:endParaRPr lang="zh-CN" altLang="en-US" sz="3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A281-EC75-4618-A673-55DB55D4A0F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44902" y="575357"/>
            <a:ext cx="6809380" cy="876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Arial" panose="020B0604020202020204" pitchFamily="34" charset="0"/>
              </a:rPr>
              <a:t>爱派克斯国际物流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Arial" panose="020B0604020202020204" pitchFamily="34" charset="0"/>
              </a:rPr>
              <a:t>Apex Logistics International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CW_Stripes_Ltr_Non-Bleed_RGB.jpg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235"/>
            <a:ext cx="12192000" cy="54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1397731" y="3457503"/>
            <a:ext cx="9141125" cy="18468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议程</a:t>
            </a: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概要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Agenda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</a:b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>
          <a:xfrm>
            <a:off x="1609061" y="5620670"/>
            <a:ext cx="9137800" cy="5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年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月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-20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日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·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武汉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·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占位符 4"/>
          <p:cNvSpPr txBox="1">
            <a:spLocks/>
          </p:cNvSpPr>
          <p:nvPr/>
        </p:nvSpPr>
        <p:spPr>
          <a:xfrm>
            <a:off x="1520675" y="4776159"/>
            <a:ext cx="9137800" cy="5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2348"/>
            <a:ext cx="12011638" cy="496621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1" y="875982"/>
            <a:ext cx="11977022" cy="5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459" y="1175657"/>
            <a:ext cx="10708341" cy="5001306"/>
          </a:xfrm>
        </p:spPr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欢迎您参加爱派克斯国际物流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年度年中经营管理会议</a:t>
            </a:r>
            <a:r>
              <a:rPr lang="zh-CN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zh-C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携手聚力·团结合作</a:t>
            </a:r>
            <a:r>
              <a:rPr lang="en-US" altLang="zh-C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</a:t>
            </a:r>
            <a:endParaRPr lang="en-US" altLang="zh-CN" sz="6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zh-CN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承</a:t>
            </a:r>
            <a:r>
              <a:rPr lang="zh-CN" altLang="zh-C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压奋进·争创佳绩！</a:t>
            </a:r>
            <a:endParaRPr lang="zh-CN" altLang="zh-CN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A281-EC75-4618-A673-55DB55D4A0F2}" type="datetime1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DE2B-B8FE-4361-9063-C470F6B6B4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8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66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  会议提醒：                           Reminder   全体会议 – 17：30 开始    Time : 17:30;                                              Required : for all staff  地点：本会议室                  Place :  The same meeting room Conf. No.2   议题 ：天河机场介绍        Topic : Introduction of Tianhe Airport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Lauren Chen</dc:creator>
  <cp:lastModifiedBy>周佳颖</cp:lastModifiedBy>
  <cp:revision>27</cp:revision>
  <dcterms:created xsi:type="dcterms:W3CDTF">2016-07-11T02:17:27Z</dcterms:created>
  <dcterms:modified xsi:type="dcterms:W3CDTF">2018-07-18T03:59:20Z</dcterms:modified>
</cp:coreProperties>
</file>