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D3B57A1-ECA6-F694-D5A1-4310CF891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3086F5-39FC-6D5A-C8A8-C7380DC76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A09F2AD-C894-85AB-E8CF-31425259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AC97398-2471-DCCA-8742-56854395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F70822-A828-E740-CCED-0671931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B0ADB9-7E93-41B4-BB55-9179C784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32AAE05-1CC9-5799-4E8D-B15384D35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D242904-E4D4-01A7-6A87-7FE63FDF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7652884-9858-AC67-FB8C-0C244E5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2CD6618-587B-EB3A-210E-695865D4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2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A51CDF2D-D1F8-709E-F380-D571C8E4A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76975BE-B2ED-7525-8E9F-613F58BFC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D0E51D8-BCB4-D39A-6622-C372E96C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A67FDD-3E36-B343-01BF-AA07B7E3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34770B3-BC7C-4CFA-93C8-44A27C22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D68EBEC-733E-D3B6-179D-2AA7211F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0A373A5-6443-D121-ABE6-260DBFDF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3D27EE7-B3D2-A8C7-25EF-2C3C31EF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A901B27-DEAE-5934-3561-DB0BB64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58CC701-D340-58F6-32F5-28505B16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FEC7BB-A430-211A-0AB6-07402F2B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0994E26-4B53-265F-0A9E-31C59282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925BCC0-004C-D11D-D392-A0198360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00D0AD2-56FE-E6DA-7FC0-EB1BA26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D0C19BB-BD9A-0007-7DDC-D11301BD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80B38B-B511-6AA3-908D-1E983B9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8D1E631-42A9-F123-FA5B-CD25161FF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EF07BD7-61B7-B232-A079-3B41618A1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A188A0C-1BD8-A93D-D745-B7F906B9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F140185-93B3-DE3C-F695-CED1ADD0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C8E09F4-85D0-9422-F21F-980CDEDD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8BD987-5CCC-D006-DDEC-5E797C80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12551BB-A31E-842C-577A-77BCB7D7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CC64C1A-F4A9-C612-1983-E87947A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C93790F-9428-3A66-CAEC-25A318411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796B446-C4C3-3DD0-DC20-B4FFD9EFF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2EB7CE4F-E7E5-BAD7-BED2-7389A61F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63598F95-7AC9-8F06-8568-4D8BC842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CACDACF0-08FE-1C9A-C5E1-82806914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EDCAA4-4535-AA29-D1DC-D4643DDC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D7747D2F-960F-0A37-8086-5C39DBA6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92D2645-9DC8-A67E-14FC-B7E490B6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2D6F245-8E58-0C83-BC75-FEE4C4F1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02A4880C-FD47-C7AD-2946-DDDBBE55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7FE8C551-125A-F8A0-2516-DDAB563C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7F7265B5-60AC-2A95-7B28-6067033A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1F352E-1E77-489A-2B1F-E4213FFC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86BC37-B40C-A753-88D9-1A717DC1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7F84622-D6F3-EED6-F37E-FCF8F9544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3825637-F45F-90EE-B3DB-BB18FF8C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8258E95-2750-102F-2D4D-3605A95D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343E26A-437D-1D58-725E-8420BFDD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81D221-05CB-DD55-2FF0-1AD2E8CC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09D569AB-FC1E-EC96-64C7-52D928AE6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CA1F34A-2B85-4D65-91BF-7F6EDDE85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F842EF8-8F70-2E6D-4B0F-9E774D4A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83E651C-757D-AEBA-CADB-7BD37DA7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FC311C3-4E65-9A0A-0ABB-5CCF8EF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35683635-2773-702A-4B20-3CAEA7F1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6009493-7B3E-3530-9AF6-EC6851E1A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01A14E-D06F-FEE2-6A88-68CFEB5CA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BAF9-4FBD-467D-AF7E-7C44BBEF6AC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19D5F9E-62EB-9808-0643-8FB4187A3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FF6BFC5-9910-1E07-53FC-4B25F2E9E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C33C-2EFF-4102-9BE8-E5D12C9E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FD66E63-9E18-2561-9879-949777075E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User Stories: Administrator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098713D-01BD-9919-296F-0DC7D2F02FB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777538" cy="4875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an </a:t>
            </a:r>
            <a:r>
              <a:rPr lang="en-US" b="1" dirty="0"/>
              <a:t>administrator </a:t>
            </a:r>
            <a:r>
              <a:rPr lang="en-US" dirty="0"/>
              <a:t>I would like to be able to: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Add shelters</a:t>
            </a:r>
            <a:r>
              <a:rPr lang="en-US" dirty="0"/>
              <a:t>, by providing their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address, Google Maps link, max.</a:t>
            </a:r>
            <a:r>
              <a:rPr lang="en-US" dirty="0"/>
              <a:t> </a:t>
            </a:r>
            <a:r>
              <a:rPr lang="en-US" b="1" dirty="0"/>
              <a:t>capacity, facilities </a:t>
            </a:r>
            <a:r>
              <a:rPr lang="en-US" dirty="0"/>
              <a:t>and </a:t>
            </a:r>
            <a:r>
              <a:rPr lang="en-US" b="1" dirty="0"/>
              <a:t>max. check-in days</a:t>
            </a: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If needed, I want to </a:t>
            </a:r>
            <a:r>
              <a:rPr lang="en-US" b="1" dirty="0"/>
              <a:t>edit </a:t>
            </a:r>
            <a:r>
              <a:rPr lang="en-US" dirty="0"/>
              <a:t>any </a:t>
            </a:r>
            <a:r>
              <a:rPr lang="en-US" b="1" dirty="0"/>
              <a:t>shelter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If needed, I want to </a:t>
            </a:r>
            <a:r>
              <a:rPr lang="en-US" b="1" dirty="0"/>
              <a:t>delete </a:t>
            </a:r>
            <a:r>
              <a:rPr lang="en-US" dirty="0"/>
              <a:t>any </a:t>
            </a:r>
            <a:r>
              <a:rPr lang="en-US" b="1" dirty="0"/>
              <a:t>shelter</a:t>
            </a:r>
            <a:r>
              <a:rPr lang="en-US" dirty="0"/>
              <a:t>, provided they are </a:t>
            </a:r>
            <a:r>
              <a:rPr lang="en-US" b="1" dirty="0"/>
              <a:t>not booked </a:t>
            </a:r>
            <a:r>
              <a:rPr lang="en-US" dirty="0"/>
              <a:t>by any </a:t>
            </a:r>
            <a:r>
              <a:rPr lang="en-US" b="1" dirty="0"/>
              <a:t>user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 Edit </a:t>
            </a:r>
            <a:r>
              <a:rPr lang="en-US" dirty="0"/>
              <a:t>the profile of any registered </a:t>
            </a:r>
            <a:r>
              <a:rPr lang="en-US" b="1" dirty="0"/>
              <a:t>user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 Extend</a:t>
            </a:r>
            <a:r>
              <a:rPr lang="en-US" dirty="0"/>
              <a:t> accommodation and </a:t>
            </a:r>
            <a:r>
              <a:rPr lang="en-US" b="1" dirty="0"/>
              <a:t>force check-out</a:t>
            </a:r>
            <a:r>
              <a:rPr lang="en-US" dirty="0"/>
              <a:t> on behalf of any </a:t>
            </a:r>
            <a:r>
              <a:rPr lang="en-US" b="1" dirty="0"/>
              <a:t>user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 Delete user </a:t>
            </a:r>
            <a:r>
              <a:rPr lang="en-US" dirty="0"/>
              <a:t>profiles</a:t>
            </a:r>
            <a:r>
              <a:rPr lang="en-US" b="1" dirty="0"/>
              <a:t>, </a:t>
            </a:r>
            <a:r>
              <a:rPr lang="en-US" dirty="0"/>
              <a:t>provided they are</a:t>
            </a:r>
            <a:r>
              <a:rPr lang="en-US" b="1" dirty="0"/>
              <a:t> </a:t>
            </a:r>
            <a:r>
              <a:rPr lang="en-US" dirty="0"/>
              <a:t>not currently checked-in</a:t>
            </a:r>
            <a:r>
              <a:rPr lang="en-US" b="1" dirty="0"/>
              <a:t> </a:t>
            </a:r>
            <a:r>
              <a:rPr lang="en-US" dirty="0"/>
              <a:t>at any </a:t>
            </a:r>
            <a:r>
              <a:rPr lang="en-US" b="1" dirty="0"/>
              <a:t>shelter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View </a:t>
            </a:r>
            <a:r>
              <a:rPr lang="en-US" dirty="0"/>
              <a:t>and </a:t>
            </a:r>
            <a:r>
              <a:rPr lang="en-US" b="1" dirty="0"/>
              <a:t>filter</a:t>
            </a:r>
            <a:r>
              <a:rPr lang="en-US" dirty="0"/>
              <a:t> shelters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users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View accommodation history </a:t>
            </a:r>
            <a:r>
              <a:rPr lang="en-US" dirty="0"/>
              <a:t>for any </a:t>
            </a:r>
            <a:r>
              <a:rPr lang="en-US" b="1" dirty="0"/>
              <a:t>user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View details</a:t>
            </a:r>
            <a:r>
              <a:rPr lang="en-US" dirty="0"/>
              <a:t> for specific </a:t>
            </a:r>
            <a:r>
              <a:rPr lang="en-US" b="1" dirty="0"/>
              <a:t>shelters</a:t>
            </a:r>
            <a:r>
              <a:rPr lang="en-US" dirty="0"/>
              <a:t>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Metrics </a:t>
            </a:r>
            <a:r>
              <a:rPr lang="en-US" dirty="0"/>
              <a:t>such as: </a:t>
            </a:r>
            <a:r>
              <a:rPr lang="en-US" b="1" dirty="0"/>
              <a:t>current number of refugees </a:t>
            </a:r>
            <a:r>
              <a:rPr lang="en-US" dirty="0"/>
              <a:t>and </a:t>
            </a:r>
            <a:r>
              <a:rPr lang="en-US" b="1" dirty="0"/>
              <a:t>average age of the refugees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All sheltered users</a:t>
            </a:r>
            <a:r>
              <a:rPr lang="en-US" dirty="0"/>
              <a:t>, including their name, email address and phone number</a:t>
            </a:r>
            <a:endParaRPr lang="en-US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View overall metrics </a:t>
            </a:r>
            <a:r>
              <a:rPr lang="en-US" dirty="0"/>
              <a:t>for</a:t>
            </a:r>
            <a:r>
              <a:rPr lang="en-US" b="1" dirty="0"/>
              <a:t> shelters</a:t>
            </a:r>
            <a:r>
              <a:rPr lang="en-US" dirty="0"/>
              <a:t>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Metrics </a:t>
            </a:r>
            <a:r>
              <a:rPr lang="en-US" dirty="0"/>
              <a:t>should be </a:t>
            </a:r>
            <a:r>
              <a:rPr lang="en-US" b="1" dirty="0"/>
              <a:t>evolution of sheltered refugees over time, age distribution, </a:t>
            </a:r>
            <a:r>
              <a:rPr lang="en-US" dirty="0"/>
              <a:t>and </a:t>
            </a:r>
            <a:r>
              <a:rPr lang="en-US" b="1" dirty="0"/>
              <a:t>top X current shelters with most refugees</a:t>
            </a:r>
          </a:p>
        </p:txBody>
      </p:sp>
    </p:spTree>
    <p:extLst>
      <p:ext uri="{BB962C8B-B14F-4D97-AF65-F5344CB8AC3E}">
        <p14:creationId xmlns:p14="http://schemas.microsoft.com/office/powerpoint/2010/main" val="419362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C4DB8-E52E-0A15-1904-743A796C06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User Stories: Refugee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7862F5-706E-E013-490D-8056CE18601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b="1" dirty="0"/>
              <a:t>user </a:t>
            </a:r>
            <a:r>
              <a:rPr lang="en-US" dirty="0"/>
              <a:t>I would like to be able to: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Access </a:t>
            </a:r>
            <a:r>
              <a:rPr lang="en-US" dirty="0"/>
              <a:t>the platform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Setup</a:t>
            </a:r>
            <a:r>
              <a:rPr lang="en-US" dirty="0"/>
              <a:t> a </a:t>
            </a:r>
            <a:r>
              <a:rPr lang="en-US" b="1" dirty="0"/>
              <a:t>profile</a:t>
            </a:r>
            <a:r>
              <a:rPr lang="en-US" dirty="0"/>
              <a:t>, comprised of </a:t>
            </a:r>
            <a:r>
              <a:rPr lang="en-US" b="1" dirty="0"/>
              <a:t>name, email</a:t>
            </a:r>
            <a:r>
              <a:rPr lang="en-US" dirty="0"/>
              <a:t>, </a:t>
            </a:r>
            <a:r>
              <a:rPr lang="en-US" b="1" dirty="0"/>
              <a:t>phone number, address </a:t>
            </a:r>
            <a:r>
              <a:rPr lang="en-US" dirty="0"/>
              <a:t>and</a:t>
            </a:r>
            <a:r>
              <a:rPr lang="en-US" b="1" dirty="0"/>
              <a:t> birth date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View</a:t>
            </a:r>
            <a:r>
              <a:rPr lang="en-US" dirty="0"/>
              <a:t> my </a:t>
            </a:r>
            <a:r>
              <a:rPr lang="en-US" b="1" dirty="0"/>
              <a:t>profile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Edit</a:t>
            </a:r>
            <a:r>
              <a:rPr lang="en-US" dirty="0"/>
              <a:t> my </a:t>
            </a:r>
            <a:r>
              <a:rPr lang="en-US" b="1" dirty="0"/>
              <a:t>profile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View</a:t>
            </a:r>
            <a:r>
              <a:rPr lang="en-US" dirty="0"/>
              <a:t> all the </a:t>
            </a:r>
            <a:r>
              <a:rPr lang="en-US" b="1" dirty="0"/>
              <a:t>shelters </a:t>
            </a:r>
            <a:r>
              <a:rPr lang="en-US" dirty="0"/>
              <a:t>in the platform</a:t>
            </a:r>
            <a:endParaRPr lang="ro-RO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Check-in </a:t>
            </a:r>
            <a:r>
              <a:rPr lang="en-US" dirty="0"/>
              <a:t>an available</a:t>
            </a:r>
            <a:r>
              <a:rPr lang="en-US" b="1" dirty="0"/>
              <a:t> shelter</a:t>
            </a:r>
            <a:r>
              <a:rPr lang="en-US" dirty="0"/>
              <a:t> for a </a:t>
            </a:r>
            <a:r>
              <a:rPr lang="en-US" b="1" dirty="0"/>
              <a:t>certain number of days</a:t>
            </a:r>
            <a:r>
              <a:rPr lang="en-US" dirty="0"/>
              <a:t>, provided that the </a:t>
            </a:r>
            <a:r>
              <a:rPr lang="en-US" b="1" dirty="0"/>
              <a:t>shelter </a:t>
            </a:r>
            <a:r>
              <a:rPr lang="en-US" dirty="0"/>
              <a:t>is </a:t>
            </a:r>
            <a:r>
              <a:rPr lang="en-US" b="1" dirty="0"/>
              <a:t>not fully booked</a:t>
            </a:r>
            <a:r>
              <a:rPr lang="en-US" dirty="0"/>
              <a:t>, and I am </a:t>
            </a:r>
            <a:r>
              <a:rPr lang="en-US" b="1" dirty="0"/>
              <a:t>not currently checked-in </a:t>
            </a:r>
            <a:r>
              <a:rPr lang="en-US" dirty="0"/>
              <a:t>elsewhere</a:t>
            </a:r>
            <a:endParaRPr lang="ro-RO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Extend </a:t>
            </a:r>
            <a:r>
              <a:rPr lang="en-US" dirty="0"/>
              <a:t>the</a:t>
            </a:r>
            <a:r>
              <a:rPr lang="en-US" b="1" dirty="0"/>
              <a:t> accommodation period </a:t>
            </a:r>
            <a:r>
              <a:rPr lang="en-US" dirty="0"/>
              <a:t>for the</a:t>
            </a:r>
            <a:r>
              <a:rPr lang="en-US" b="1" dirty="0"/>
              <a:t> shelter </a:t>
            </a:r>
            <a:r>
              <a:rPr lang="en-US" dirty="0"/>
              <a:t>that I am currently staying 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Receive </a:t>
            </a:r>
            <a:r>
              <a:rPr lang="en-US" dirty="0"/>
              <a:t>a </a:t>
            </a:r>
            <a:r>
              <a:rPr lang="en-US" b="1" dirty="0"/>
              <a:t>welcome email</a:t>
            </a:r>
            <a:r>
              <a:rPr lang="en-US" dirty="0"/>
              <a:t> every time I check-in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View </a:t>
            </a:r>
            <a:r>
              <a:rPr lang="en-US" dirty="0"/>
              <a:t>the </a:t>
            </a:r>
            <a:r>
              <a:rPr lang="en-US" b="1" dirty="0"/>
              <a:t>remaining time </a:t>
            </a:r>
            <a:r>
              <a:rPr lang="en-US" dirty="0"/>
              <a:t>of the </a:t>
            </a:r>
            <a:r>
              <a:rPr lang="en-US" b="1" dirty="0"/>
              <a:t>accommodation period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View </a:t>
            </a:r>
            <a:r>
              <a:rPr lang="en-US" dirty="0"/>
              <a:t>my</a:t>
            </a:r>
            <a:r>
              <a:rPr lang="en-US" b="1" dirty="0"/>
              <a:t> accommodation history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Check-out </a:t>
            </a:r>
            <a:r>
              <a:rPr lang="en-US" dirty="0"/>
              <a:t>at any time</a:t>
            </a:r>
          </a:p>
        </p:txBody>
      </p:sp>
    </p:spTree>
    <p:extLst>
      <p:ext uri="{BB962C8B-B14F-4D97-AF65-F5344CB8AC3E}">
        <p14:creationId xmlns:p14="http://schemas.microsoft.com/office/powerpoint/2010/main" val="246395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B3617D-C381-01FF-6FC7-872DF670FEB9}"/>
              </a:ext>
            </a:extLst>
          </p:cNvPr>
          <p:cNvSpPr/>
          <p:nvPr/>
        </p:nvSpPr>
        <p:spPr>
          <a:xfrm>
            <a:off x="7233436" y="3984652"/>
            <a:ext cx="2149540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Dispatcher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.NET</a:t>
            </a:r>
            <a:r>
              <a:rPr lang="en-US" dirty="0"/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C7D858-4CF9-A881-72E0-1648D1A92226}"/>
              </a:ext>
            </a:extLst>
          </p:cNvPr>
          <p:cNvSpPr/>
          <p:nvPr/>
        </p:nvSpPr>
        <p:spPr>
          <a:xfrm>
            <a:off x="5900250" y="2535271"/>
            <a:ext cx="2149540" cy="9143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 Broker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RabbitMQ</a:t>
            </a:r>
            <a:r>
              <a:rPr lang="en-US" dirty="0"/>
              <a:t>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888028D-38E9-0520-3209-C436F87D33B7}"/>
              </a:ext>
            </a:extLst>
          </p:cNvPr>
          <p:cNvSpPr/>
          <p:nvPr/>
        </p:nvSpPr>
        <p:spPr>
          <a:xfrm>
            <a:off x="4771580" y="3984652"/>
            <a:ext cx="2149540" cy="9143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Back-end API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.NET</a:t>
            </a:r>
            <a:r>
              <a:rPr lang="en-US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35260C6-2CA5-103B-4951-69AF96D1F3F4}"/>
              </a:ext>
            </a:extLst>
          </p:cNvPr>
          <p:cNvSpPr/>
          <p:nvPr/>
        </p:nvSpPr>
        <p:spPr>
          <a:xfrm>
            <a:off x="2263323" y="3984653"/>
            <a:ext cx="2149540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React</a:t>
            </a:r>
            <a:r>
              <a:rPr lang="en-US" dirty="0"/>
              <a:t>)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C597619-FFDF-62C7-0183-B8FA3E48F52D}"/>
              </a:ext>
            </a:extLst>
          </p:cNvPr>
          <p:cNvSpPr/>
          <p:nvPr/>
        </p:nvSpPr>
        <p:spPr>
          <a:xfrm>
            <a:off x="316868" y="2535270"/>
            <a:ext cx="2375837" cy="9143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Service</a:t>
            </a:r>
          </a:p>
          <a:p>
            <a:pPr algn="ctr"/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party: </a:t>
            </a:r>
            <a:r>
              <a:rPr lang="en-US" i="1" dirty="0"/>
              <a:t>Auth0</a:t>
            </a:r>
            <a:r>
              <a:rPr lang="en-US" dirty="0"/>
              <a:t>)</a:t>
            </a:r>
          </a:p>
        </p:txBody>
      </p:sp>
      <p:pic>
        <p:nvPicPr>
          <p:cNvPr id="48" name="Graphic 47" descr="Computer outline">
            <a:extLst>
              <a:ext uri="{FF2B5EF4-FFF2-40B4-BE49-F238E27FC236}">
                <a16:creationId xmlns:a16="http://schemas.microsoft.com/office/drawing/2014/main" id="{98CC63AB-6528-5551-8E34-CBEBB037D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832" y="3984652"/>
            <a:ext cx="914400" cy="9144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214E127-C621-B1C4-1D92-9C38A1EBA254}"/>
              </a:ext>
            </a:extLst>
          </p:cNvPr>
          <p:cNvSpPr/>
          <p:nvPr/>
        </p:nvSpPr>
        <p:spPr>
          <a:xfrm>
            <a:off x="9741693" y="3984652"/>
            <a:ext cx="2149540" cy="9143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Delivery</a:t>
            </a:r>
          </a:p>
          <a:p>
            <a:pPr algn="ctr"/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party: </a:t>
            </a:r>
            <a:r>
              <a:rPr lang="en-US" i="1" dirty="0" err="1"/>
              <a:t>Mailjet</a:t>
            </a:r>
            <a:r>
              <a:rPr lang="en-US" dirty="0"/>
              <a:t>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7F5A749-7FBA-C598-CC80-2FC14D5AA8A1}"/>
              </a:ext>
            </a:extLst>
          </p:cNvPr>
          <p:cNvSpPr/>
          <p:nvPr/>
        </p:nvSpPr>
        <p:spPr>
          <a:xfrm>
            <a:off x="4771580" y="5434337"/>
            <a:ext cx="2149540" cy="9143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PostgreSQL</a:t>
            </a:r>
            <a:r>
              <a:rPr lang="en-US" dirty="0"/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5327ED8-4FAE-5DF0-F16E-81A5F237B65A}"/>
              </a:ext>
            </a:extLst>
          </p:cNvPr>
          <p:cNvCxnSpPr>
            <a:cxnSpLocks/>
          </p:cNvCxnSpPr>
          <p:nvPr/>
        </p:nvCxnSpPr>
        <p:spPr>
          <a:xfrm flipV="1">
            <a:off x="1212016" y="3531149"/>
            <a:ext cx="0" cy="53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B05062-A89B-2D79-4333-B372DA93AF26}"/>
              </a:ext>
            </a:extLst>
          </p:cNvPr>
          <p:cNvCxnSpPr>
            <a:cxnSpLocks/>
          </p:cNvCxnSpPr>
          <p:nvPr/>
        </p:nvCxnSpPr>
        <p:spPr>
          <a:xfrm>
            <a:off x="1384032" y="3531149"/>
            <a:ext cx="0" cy="53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845691-DE4F-1F41-A5CA-968BCB246AFF}"/>
              </a:ext>
            </a:extLst>
          </p:cNvPr>
          <p:cNvCxnSpPr/>
          <p:nvPr/>
        </p:nvCxnSpPr>
        <p:spPr>
          <a:xfrm>
            <a:off x="1841232" y="4402241"/>
            <a:ext cx="422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553A32-95D0-C03A-5E6B-B289807445BD}"/>
              </a:ext>
            </a:extLst>
          </p:cNvPr>
          <p:cNvCxnSpPr>
            <a:cxnSpLocks/>
          </p:cNvCxnSpPr>
          <p:nvPr/>
        </p:nvCxnSpPr>
        <p:spPr>
          <a:xfrm flipH="1" flipV="1">
            <a:off x="1841232" y="4531442"/>
            <a:ext cx="422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531873-5656-A1FB-AF17-042C4270F2D2}"/>
              </a:ext>
            </a:extLst>
          </p:cNvPr>
          <p:cNvCxnSpPr>
            <a:cxnSpLocks/>
          </p:cNvCxnSpPr>
          <p:nvPr/>
        </p:nvCxnSpPr>
        <p:spPr>
          <a:xfrm>
            <a:off x="4412863" y="4402241"/>
            <a:ext cx="358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409B629-EA9C-21BD-EF0F-81FD2D6F2B3D}"/>
              </a:ext>
            </a:extLst>
          </p:cNvPr>
          <p:cNvCxnSpPr>
            <a:cxnSpLocks/>
          </p:cNvCxnSpPr>
          <p:nvPr/>
        </p:nvCxnSpPr>
        <p:spPr>
          <a:xfrm>
            <a:off x="9382976" y="4449396"/>
            <a:ext cx="358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6BB21E-FCBD-D21C-C6B8-4F4E0E20A858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846350" y="3449668"/>
            <a:ext cx="763499" cy="53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47071C-8882-3BD0-7A4C-FE8D706B987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72305" y="3449668"/>
            <a:ext cx="935901" cy="53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C1AC4E-E683-4DD5-89C3-EE68BBED27F2}"/>
              </a:ext>
            </a:extLst>
          </p:cNvPr>
          <p:cNvCxnSpPr>
            <a:cxnSpLocks/>
          </p:cNvCxnSpPr>
          <p:nvPr/>
        </p:nvCxnSpPr>
        <p:spPr>
          <a:xfrm>
            <a:off x="5846350" y="4899049"/>
            <a:ext cx="0" cy="5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76E64A-0F9C-6FA1-A7B9-C4881701E711}"/>
              </a:ext>
            </a:extLst>
          </p:cNvPr>
          <p:cNvCxnSpPr>
            <a:cxnSpLocks/>
          </p:cNvCxnSpPr>
          <p:nvPr/>
        </p:nvCxnSpPr>
        <p:spPr>
          <a:xfrm flipH="1" flipV="1">
            <a:off x="5970834" y="4905271"/>
            <a:ext cx="9865" cy="5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A8336D-E307-F310-0AD5-877C07FF40FB}"/>
              </a:ext>
            </a:extLst>
          </p:cNvPr>
          <p:cNvCxnSpPr>
            <a:cxnSpLocks/>
          </p:cNvCxnSpPr>
          <p:nvPr/>
        </p:nvCxnSpPr>
        <p:spPr>
          <a:xfrm flipH="1">
            <a:off x="4412863" y="4531442"/>
            <a:ext cx="358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3">
            <a:extLst>
              <a:ext uri="{FF2B5EF4-FFF2-40B4-BE49-F238E27FC236}">
                <a16:creationId xmlns:a16="http://schemas.microsoft.com/office/drawing/2014/main" id="{F5E9C7D9-013A-659B-D4D9-08D6A98453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Macro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6412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C4DB8-E52E-0A15-1904-743A796C06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Entities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4964F1-999C-BBAD-AA73-542DF0958F5B}"/>
              </a:ext>
            </a:extLst>
          </p:cNvPr>
          <p:cNvSpPr/>
          <p:nvPr/>
        </p:nvSpPr>
        <p:spPr>
          <a:xfrm>
            <a:off x="8848191" y="2456883"/>
            <a:ext cx="1660526" cy="16624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0237C-1089-0054-C015-B2397F20657F}"/>
              </a:ext>
            </a:extLst>
          </p:cNvPr>
          <p:cNvSpPr txBox="1"/>
          <p:nvPr/>
        </p:nvSpPr>
        <p:spPr>
          <a:xfrm>
            <a:off x="8988131" y="2454820"/>
            <a:ext cx="14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Shelters</a:t>
            </a:r>
            <a:r>
              <a:rPr lang="en-US" dirty="0"/>
              <a:t>: 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D3759-A84B-6134-911C-85F01E36955A}"/>
              </a:ext>
            </a:extLst>
          </p:cNvPr>
          <p:cNvSpPr txBox="1"/>
          <p:nvPr/>
        </p:nvSpPr>
        <p:spPr>
          <a:xfrm>
            <a:off x="8808472" y="2826215"/>
            <a:ext cx="178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b="1" dirty="0">
                <a:solidFill>
                  <a:schemeClr val="accent1"/>
                </a:solidFill>
              </a:rPr>
              <a:t>id : int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name: string</a:t>
            </a:r>
          </a:p>
          <a:p>
            <a:pPr marL="171450" indent="-171450">
              <a:buFontTx/>
              <a:buChar char="-"/>
            </a:pPr>
            <a:r>
              <a:rPr lang="ro-RO" sz="900" dirty="0" err="1"/>
              <a:t>address</a:t>
            </a:r>
            <a:r>
              <a:rPr lang="en-US" sz="900" dirty="0"/>
              <a:t>: string</a:t>
            </a:r>
          </a:p>
          <a:p>
            <a:pPr marL="171450" indent="-171450">
              <a:buFontTx/>
              <a:buChar char="-"/>
            </a:pPr>
            <a:r>
              <a:rPr lang="ro-RO" sz="900" dirty="0" err="1"/>
              <a:t>mapsLink</a:t>
            </a:r>
            <a:r>
              <a:rPr lang="en-US" sz="900" dirty="0"/>
              <a:t>: string</a:t>
            </a:r>
            <a:endParaRPr lang="ro-RO" sz="900" dirty="0"/>
          </a:p>
          <a:p>
            <a:pPr marL="171450" indent="-171450">
              <a:buFontTx/>
              <a:buChar char="-"/>
            </a:pPr>
            <a:r>
              <a:rPr lang="ro-RO" sz="900" dirty="0" err="1"/>
              <a:t>capacity</a:t>
            </a:r>
            <a:r>
              <a:rPr lang="ro-RO" sz="900" dirty="0"/>
              <a:t>: </a:t>
            </a:r>
            <a:r>
              <a:rPr lang="ro-RO" sz="900" dirty="0" err="1"/>
              <a:t>int</a:t>
            </a:r>
            <a:endParaRPr lang="ro-RO" sz="900" dirty="0"/>
          </a:p>
          <a:p>
            <a:pPr marL="171450" indent="-171450">
              <a:buFontTx/>
              <a:buChar char="-"/>
            </a:pPr>
            <a:r>
              <a:rPr lang="ro-RO" sz="900" dirty="0" err="1"/>
              <a:t>accesibility</a:t>
            </a:r>
            <a:r>
              <a:rPr lang="en-US" sz="900" dirty="0"/>
              <a:t>: bool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pets: bool</a:t>
            </a:r>
          </a:p>
          <a:p>
            <a:pPr marL="171450" indent="-171450">
              <a:buFontTx/>
              <a:buChar char="-"/>
            </a:pPr>
            <a:r>
              <a:rPr lang="en-US" sz="900" dirty="0" err="1"/>
              <a:t>maximumTimeForRental</a:t>
            </a:r>
            <a:r>
              <a:rPr lang="en-US" sz="900" dirty="0"/>
              <a:t>: int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3DE741-2DF0-A9E5-C4D0-12E5F05A20F7}"/>
              </a:ext>
            </a:extLst>
          </p:cNvPr>
          <p:cNvSpPr/>
          <p:nvPr/>
        </p:nvSpPr>
        <p:spPr>
          <a:xfrm>
            <a:off x="4748614" y="4388650"/>
            <a:ext cx="1755793" cy="13255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AD482-EE5E-2A91-E4CA-3022776A8510}"/>
              </a:ext>
            </a:extLst>
          </p:cNvPr>
          <p:cNvSpPr txBox="1"/>
          <p:nvPr/>
        </p:nvSpPr>
        <p:spPr>
          <a:xfrm>
            <a:off x="4748614" y="4394623"/>
            <a:ext cx="194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Bookings</a:t>
            </a:r>
            <a:r>
              <a:rPr lang="ro-RO" dirty="0"/>
              <a:t>: </a:t>
            </a:r>
            <a:r>
              <a:rPr lang="ro-RO" dirty="0" err="1"/>
              <a:t>Entity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9C73E-B388-8607-4787-288DD327A93B}"/>
              </a:ext>
            </a:extLst>
          </p:cNvPr>
          <p:cNvSpPr txBox="1"/>
          <p:nvPr/>
        </p:nvSpPr>
        <p:spPr>
          <a:xfrm>
            <a:off x="4695266" y="4742218"/>
            <a:ext cx="18624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b="1" dirty="0"/>
              <a:t>id : int</a:t>
            </a:r>
          </a:p>
          <a:p>
            <a:pPr marL="171450" indent="-171450">
              <a:buFontTx/>
              <a:buChar char="-"/>
            </a:pPr>
            <a:r>
              <a:rPr lang="ro-RO" sz="900" b="1" dirty="0" err="1">
                <a:solidFill>
                  <a:schemeClr val="accent4"/>
                </a:solidFill>
              </a:rPr>
              <a:t>userId</a:t>
            </a:r>
            <a:r>
              <a:rPr lang="ro-RO" sz="900" b="1" dirty="0">
                <a:solidFill>
                  <a:schemeClr val="accent4"/>
                </a:solidFill>
              </a:rPr>
              <a:t>: </a:t>
            </a:r>
            <a:r>
              <a:rPr lang="ro-RO" sz="900" b="1" dirty="0" err="1">
                <a:solidFill>
                  <a:schemeClr val="accent4"/>
                </a:solidFill>
              </a:rPr>
              <a:t>int</a:t>
            </a:r>
            <a:endParaRPr lang="ro-RO" sz="900" b="1" dirty="0">
              <a:solidFill>
                <a:schemeClr val="accent4"/>
              </a:solidFill>
            </a:endParaRPr>
          </a:p>
          <a:p>
            <a:pPr marL="171450" indent="-171450">
              <a:buFontTx/>
              <a:buChar char="-"/>
            </a:pPr>
            <a:r>
              <a:rPr lang="ro-RO" sz="900" b="1" dirty="0" err="1">
                <a:solidFill>
                  <a:schemeClr val="accent1"/>
                </a:solidFill>
              </a:rPr>
              <a:t>shelterId</a:t>
            </a:r>
            <a:r>
              <a:rPr lang="ro-RO" sz="900" b="1" dirty="0">
                <a:solidFill>
                  <a:schemeClr val="accent1"/>
                </a:solidFill>
              </a:rPr>
              <a:t>: </a:t>
            </a:r>
            <a:r>
              <a:rPr lang="ro-RO" sz="900" b="1" dirty="0" err="1">
                <a:solidFill>
                  <a:schemeClr val="accent1"/>
                </a:solidFill>
              </a:rPr>
              <a:t>int</a:t>
            </a:r>
            <a:endParaRPr lang="ro-RO" sz="900" b="1" dirty="0">
              <a:solidFill>
                <a:schemeClr val="accent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900" dirty="0"/>
              <a:t>c</a:t>
            </a:r>
            <a:r>
              <a:rPr lang="ro-RO" sz="900" dirty="0" err="1"/>
              <a:t>heckInDate</a:t>
            </a:r>
            <a:r>
              <a:rPr lang="ro-RO" sz="900" dirty="0"/>
              <a:t>: </a:t>
            </a:r>
            <a:r>
              <a:rPr lang="ro-RO" sz="900" dirty="0" err="1"/>
              <a:t>DateTime</a:t>
            </a:r>
            <a:endParaRPr lang="ro-RO" sz="900" dirty="0"/>
          </a:p>
          <a:p>
            <a:pPr marL="171450" indent="-171450">
              <a:buFontTx/>
              <a:buChar char="-"/>
            </a:pPr>
            <a:r>
              <a:rPr lang="en-US" sz="900" dirty="0"/>
              <a:t>c</a:t>
            </a:r>
            <a:r>
              <a:rPr lang="ro-RO" sz="900" dirty="0" err="1"/>
              <a:t>heckOutDate</a:t>
            </a:r>
            <a:r>
              <a:rPr lang="ro-RO" sz="900" dirty="0"/>
              <a:t> : </a:t>
            </a:r>
            <a:r>
              <a:rPr lang="ro-RO" sz="900" dirty="0" err="1"/>
              <a:t>DateTime</a:t>
            </a:r>
            <a:endParaRPr lang="ro-RO" sz="900" dirty="0"/>
          </a:p>
          <a:p>
            <a:pPr marL="171450" indent="-171450">
              <a:buFontTx/>
              <a:buChar char="-"/>
            </a:pPr>
            <a:r>
              <a:rPr lang="ro-RO" sz="900" dirty="0"/>
              <a:t>actual</a:t>
            </a:r>
            <a:r>
              <a:rPr lang="en-US" sz="900" dirty="0"/>
              <a:t>C</a:t>
            </a:r>
            <a:r>
              <a:rPr lang="ro-RO" sz="900" dirty="0" err="1"/>
              <a:t>heckOutDate</a:t>
            </a:r>
            <a:r>
              <a:rPr lang="ro-RO" sz="900" dirty="0"/>
              <a:t> : </a:t>
            </a:r>
            <a:r>
              <a:rPr lang="ro-RO" sz="900" dirty="0" err="1"/>
              <a:t>DateTime</a:t>
            </a:r>
            <a:endParaRPr lang="ro-RO" sz="900" dirty="0"/>
          </a:p>
          <a:p>
            <a:pPr marL="171450" indent="-171450">
              <a:buFontTx/>
              <a:buChar char="-"/>
            </a:pPr>
            <a:endParaRPr lang="ro-RO" sz="9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2DC1E2-AACE-2473-A8EF-2D6EE67FF06B}"/>
              </a:ext>
            </a:extLst>
          </p:cNvPr>
          <p:cNvSpPr/>
          <p:nvPr/>
        </p:nvSpPr>
        <p:spPr>
          <a:xfrm>
            <a:off x="4748614" y="2481144"/>
            <a:ext cx="1755793" cy="146502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CFD0F-3C6E-1EC6-5474-CE472CA4C4D8}"/>
              </a:ext>
            </a:extLst>
          </p:cNvPr>
          <p:cNvSpPr txBox="1"/>
          <p:nvPr/>
        </p:nvSpPr>
        <p:spPr>
          <a:xfrm>
            <a:off x="5074390" y="2454820"/>
            <a:ext cx="122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Users</a:t>
            </a:r>
            <a:r>
              <a:rPr lang="en-US" dirty="0"/>
              <a:t>: 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61145-CC45-A38A-D83D-1B25F9CC9B96}"/>
              </a:ext>
            </a:extLst>
          </p:cNvPr>
          <p:cNvSpPr txBox="1"/>
          <p:nvPr/>
        </p:nvSpPr>
        <p:spPr>
          <a:xfrm>
            <a:off x="4731940" y="2764299"/>
            <a:ext cx="178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b="1" dirty="0">
                <a:solidFill>
                  <a:schemeClr val="accent4"/>
                </a:solidFill>
              </a:rPr>
              <a:t>id : int</a:t>
            </a:r>
          </a:p>
          <a:p>
            <a:pPr marL="171450" indent="-171450">
              <a:buFontTx/>
              <a:buChar char="-"/>
            </a:pPr>
            <a:r>
              <a:rPr lang="en-US" sz="900" dirty="0" err="1"/>
              <a:t>identityGuid</a:t>
            </a:r>
            <a:r>
              <a:rPr lang="en-US" sz="900" dirty="0"/>
              <a:t> : string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email: string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name: string</a:t>
            </a:r>
          </a:p>
          <a:p>
            <a:pPr marL="171450" indent="-171450">
              <a:buFontTx/>
              <a:buChar char="-"/>
            </a:pPr>
            <a:r>
              <a:rPr lang="en-US" sz="900" dirty="0" err="1"/>
              <a:t>phoneNumber</a:t>
            </a:r>
            <a:r>
              <a:rPr lang="en-US" sz="900" dirty="0"/>
              <a:t>: string</a:t>
            </a:r>
            <a:endParaRPr lang="ro-RO" sz="900" dirty="0"/>
          </a:p>
          <a:p>
            <a:pPr marL="171450" indent="-171450">
              <a:buFontTx/>
              <a:buChar char="-"/>
            </a:pPr>
            <a:r>
              <a:rPr lang="ro-RO" sz="900" dirty="0" err="1"/>
              <a:t>address</a:t>
            </a:r>
            <a:r>
              <a:rPr lang="ro-RO" sz="900" dirty="0"/>
              <a:t>: </a:t>
            </a:r>
            <a:r>
              <a:rPr lang="ro-RO" sz="900" dirty="0" err="1"/>
              <a:t>string</a:t>
            </a:r>
            <a:endParaRPr lang="en-US" sz="900" dirty="0"/>
          </a:p>
          <a:p>
            <a:pPr marL="171450" indent="-171450">
              <a:buFontTx/>
              <a:buChar char="-"/>
            </a:pPr>
            <a:r>
              <a:rPr lang="en-US" sz="900" dirty="0" err="1"/>
              <a:t>birthDate</a:t>
            </a:r>
            <a:r>
              <a:rPr lang="en-US" sz="900" dirty="0"/>
              <a:t>: </a:t>
            </a:r>
            <a:r>
              <a:rPr lang="en-US" sz="900" dirty="0" err="1"/>
              <a:t>DateTime</a:t>
            </a:r>
            <a:endParaRPr lang="en-US" sz="900" dirty="0"/>
          </a:p>
          <a:p>
            <a:pPr marL="171450" indent="-171450">
              <a:buFontTx/>
              <a:buChar char="-"/>
            </a:pPr>
            <a:r>
              <a:rPr lang="en-US" sz="900" dirty="0"/>
              <a:t>bookings</a:t>
            </a:r>
            <a:r>
              <a:rPr lang="ro-RO" sz="900" dirty="0"/>
              <a:t>: </a:t>
            </a:r>
            <a:r>
              <a:rPr lang="ro-RO" sz="900" dirty="0" err="1"/>
              <a:t>List</a:t>
            </a:r>
            <a:r>
              <a:rPr lang="ro-RO" sz="900" dirty="0"/>
              <a:t>&lt;</a:t>
            </a:r>
            <a:r>
              <a:rPr lang="en-US" sz="900" dirty="0"/>
              <a:t>Bookings</a:t>
            </a:r>
            <a:r>
              <a:rPr lang="ro-RO" sz="900" dirty="0"/>
              <a:t>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11269C-28BA-2E0D-DC8D-0E6F9B600E36}"/>
              </a:ext>
            </a:extLst>
          </p:cNvPr>
          <p:cNvCxnSpPr>
            <a:cxnSpLocks/>
          </p:cNvCxnSpPr>
          <p:nvPr/>
        </p:nvCxnSpPr>
        <p:spPr>
          <a:xfrm>
            <a:off x="5659335" y="3953064"/>
            <a:ext cx="0" cy="43558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8B46DB-63A1-B905-DDB2-66008D80314F}"/>
              </a:ext>
            </a:extLst>
          </p:cNvPr>
          <p:cNvCxnSpPr/>
          <p:nvPr/>
        </p:nvCxnSpPr>
        <p:spPr>
          <a:xfrm>
            <a:off x="6818617" y="3340779"/>
            <a:ext cx="1097280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0F12EF-83BA-63F1-2BFE-8034F4A33B0A}"/>
              </a:ext>
            </a:extLst>
          </p:cNvPr>
          <p:cNvSpPr txBox="1"/>
          <p:nvPr/>
        </p:nvSpPr>
        <p:spPr>
          <a:xfrm>
            <a:off x="6831884" y="2647482"/>
            <a:ext cx="1781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err="1"/>
              <a:t>UserBookedShelterEvent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633BC-ED24-EDA5-6811-EF50ABEB9519}"/>
              </a:ext>
            </a:extLst>
          </p:cNvPr>
          <p:cNvSpPr txBox="1"/>
          <p:nvPr/>
        </p:nvSpPr>
        <p:spPr>
          <a:xfrm>
            <a:off x="6496442" y="3388376"/>
            <a:ext cx="2332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err="1"/>
              <a:t>UserCheckedOutFromShelterEvent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D750A5-7A3E-D79C-8E32-D446549CCC9E}"/>
              </a:ext>
            </a:extLst>
          </p:cNvPr>
          <p:cNvCxnSpPr>
            <a:cxnSpLocks/>
          </p:cNvCxnSpPr>
          <p:nvPr/>
        </p:nvCxnSpPr>
        <p:spPr>
          <a:xfrm>
            <a:off x="6596755" y="3707571"/>
            <a:ext cx="2112678" cy="251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4C4DED-71FE-6510-6317-9DF47D8F5199}"/>
              </a:ext>
            </a:extLst>
          </p:cNvPr>
          <p:cNvCxnSpPr>
            <a:cxnSpLocks/>
          </p:cNvCxnSpPr>
          <p:nvPr/>
        </p:nvCxnSpPr>
        <p:spPr>
          <a:xfrm>
            <a:off x="6604455" y="2969564"/>
            <a:ext cx="2112678" cy="251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B5D04E-22FC-9CC8-7529-B9791E8F8126}"/>
              </a:ext>
            </a:extLst>
          </p:cNvPr>
          <p:cNvSpPr txBox="1"/>
          <p:nvPr/>
        </p:nvSpPr>
        <p:spPr>
          <a:xfrm>
            <a:off x="2774302" y="2647482"/>
            <a:ext cx="1781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err="1"/>
              <a:t>UserBookedShelterEvent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814A49-B20B-CF83-8D2E-51E468D30AD4}"/>
              </a:ext>
            </a:extLst>
          </p:cNvPr>
          <p:cNvCxnSpPr>
            <a:cxnSpLocks/>
          </p:cNvCxnSpPr>
          <p:nvPr/>
        </p:nvCxnSpPr>
        <p:spPr>
          <a:xfrm flipH="1">
            <a:off x="2570787" y="2969564"/>
            <a:ext cx="2124479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B3617D-C381-01FF-6FC7-872DF670FEB9}"/>
              </a:ext>
            </a:extLst>
          </p:cNvPr>
          <p:cNvSpPr/>
          <p:nvPr/>
        </p:nvSpPr>
        <p:spPr>
          <a:xfrm>
            <a:off x="755872" y="2713985"/>
            <a:ext cx="1755793" cy="469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D0230-7C37-B34F-6322-11B22CC9A2A2}"/>
              </a:ext>
            </a:extLst>
          </p:cNvPr>
          <p:cNvSpPr txBox="1"/>
          <p:nvPr/>
        </p:nvSpPr>
        <p:spPr>
          <a:xfrm>
            <a:off x="915900" y="2764299"/>
            <a:ext cx="15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 Service</a:t>
            </a:r>
          </a:p>
        </p:txBody>
      </p:sp>
    </p:spTree>
    <p:extLst>
      <p:ext uri="{BB962C8B-B14F-4D97-AF65-F5344CB8AC3E}">
        <p14:creationId xmlns:p14="http://schemas.microsoft.com/office/powerpoint/2010/main" val="3511284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417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Temă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Laurentiu Petre</dc:creator>
  <cp:lastModifiedBy>Cosmin-Răzvan VANCEA (101307)</cp:lastModifiedBy>
  <cp:revision>27</cp:revision>
  <cp:lastPrinted>2022-05-20T17:56:07Z</cp:lastPrinted>
  <dcterms:created xsi:type="dcterms:W3CDTF">2022-05-14T09:28:17Z</dcterms:created>
  <dcterms:modified xsi:type="dcterms:W3CDTF">2022-05-22T15:43:02Z</dcterms:modified>
</cp:coreProperties>
</file>