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7772400" cy="10058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hyperlink" Target="mailto:priyadharshini8861@gmail.com" TargetMode="External"/><Relationship Id="rId8" Type="http://schemas.openxmlformats.org/officeDocument/2006/relationships/hyperlink" Target="mailto:sumithraneela111@gmail.com" TargetMode="External"/><Relationship Id="rId9" Type="http://schemas.openxmlformats.org/officeDocument/2006/relationships/hyperlink" Target="mailto:punithavallikumar@gamil.com" TargetMode="External"/><Relationship Id="rId10" Type="http://schemas.openxmlformats.org/officeDocument/2006/relationships/image" Target="../media/image6.png"/><Relationship Id="rId11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3000" y="1004569"/>
            <a:ext cx="3953510" cy="2146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550">
                <a:solidFill>
                  <a:srgbClr val="17365D"/>
                </a:solidFill>
                <a:latin typeface="Calibri"/>
              </a:rPr>
              <a:t>NAAN MUDHALVAN PROJECT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1398270"/>
            <a:ext cx="2819400" cy="1143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250">
                <a:solidFill>
                  <a:srgbClr val="4F81BD"/>
                </a:solidFill>
                <a:latin typeface="Calibri"/>
              </a:rPr>
              <a:t>Cook Book-Your Virtual Kitchen Assistant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1836420"/>
            <a:ext cx="864869" cy="977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1 Introduction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0470" y="2151380"/>
            <a:ext cx="1435100" cy="1282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Project Title: Cook Book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0950" y="2466340"/>
            <a:ext cx="1757680" cy="990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Team id:NM2025TMID47650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20470" y="2780030"/>
            <a:ext cx="1972310" cy="990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Team leader Name: C.S. Vanshika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19910" y="3097530"/>
            <a:ext cx="2170429" cy="1282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Mail id: csvanshika2007@gmail.com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3000" y="3362960"/>
            <a:ext cx="962660" cy="990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Team Members: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3480" y="3677920"/>
            <a:ext cx="3646170" cy="1282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1. V. Menaka –</a:t>
            </a:r>
            <a:r>
              <a:rPr spc="-100" sz="1050">
                <a:solidFill>
                  <a:srgbClr val="1155CC"/>
                </a:solidFill>
                <a:latin typeface="Cambria"/>
                <a:hlinkClick r:id="rId7"/>
              </a:rPr>
              <a:t> </a:t>
            </a:r>
            <a:r>
              <a:rPr spc="-100" sz="1050">
                <a:solidFill>
                  <a:srgbClr val="1155CC"/>
                </a:solidFill>
                <a:latin typeface="Cambria"/>
                <a:hlinkClick r:id="rId7"/>
              </a:rPr>
              <a:t>vmenaga274@gmail.com</a:t>
            </a:r>
            <a:r>
              <a:rPr spc="-100" sz="1050">
                <a:solidFill>
                  <a:srgbClr val="000000"/>
                </a:solidFill>
                <a:latin typeface="Cambria"/>
              </a:rPr>
              <a:t> -Demo video making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3000" y="4036060"/>
            <a:ext cx="3876040" cy="1282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2. D. Dowlin Jeffia –</a:t>
            </a:r>
            <a:r>
              <a:rPr spc="-100" sz="1050">
                <a:solidFill>
                  <a:srgbClr val="1155CC"/>
                </a:solidFill>
                <a:latin typeface="Cambria"/>
                <a:hlinkClick r:id="rId8"/>
              </a:rPr>
              <a:t> </a:t>
            </a:r>
            <a:r>
              <a:rPr spc="-100" sz="1050">
                <a:solidFill>
                  <a:srgbClr val="1155CC"/>
                </a:solidFill>
                <a:latin typeface="Cambria"/>
                <a:hlinkClick r:id="rId8"/>
              </a:rPr>
              <a:t>dowlindev7373@gmail.com</a:t>
            </a:r>
            <a:r>
              <a:rPr spc="-100" sz="1050">
                <a:solidFill>
                  <a:srgbClr val="000000"/>
                </a:solidFill>
                <a:latin typeface="Cambria"/>
              </a:rPr>
              <a:t>- CodeDeveloper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43000" y="4395470"/>
            <a:ext cx="3125470" cy="1282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3.A. Anusha -</a:t>
            </a:r>
            <a:r>
              <a:rPr spc="-100" sz="1050">
                <a:solidFill>
                  <a:srgbClr val="1155CC"/>
                </a:solidFill>
                <a:latin typeface="Cambria"/>
              </a:rPr>
              <a:t>anusha995248@gmail.com</a:t>
            </a:r>
            <a:r>
              <a:rPr spc="-100" sz="1050">
                <a:solidFill>
                  <a:srgbClr val="000000"/>
                </a:solidFill>
                <a:latin typeface="Cambria"/>
              </a:rPr>
              <a:t> - Document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43000" y="4752340"/>
            <a:ext cx="3449320" cy="1282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4. C.S. Vanshika -</a:t>
            </a:r>
            <a:r>
              <a:rPr spc="-100" sz="1050">
                <a:solidFill>
                  <a:srgbClr val="1155CC"/>
                </a:solidFill>
                <a:latin typeface="Cambria"/>
                <a:hlinkClick r:id="rId9"/>
              </a:rPr>
              <a:t> </a:t>
            </a:r>
            <a:r>
              <a:rPr spc="-100" sz="1050">
                <a:solidFill>
                  <a:srgbClr val="1155CC"/>
                </a:solidFill>
                <a:latin typeface="Cambria"/>
                <a:hlinkClick r:id="rId9"/>
              </a:rPr>
              <a:t>csvanshika2007@gamil.com</a:t>
            </a:r>
            <a:r>
              <a:rPr spc="-100" sz="1050">
                <a:solidFill>
                  <a:srgbClr val="000000"/>
                </a:solidFill>
                <a:latin typeface="Cambria"/>
              </a:rPr>
              <a:t>- Document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51930" y="9324340"/>
            <a:ext cx="77470" cy="939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1</a:t>
            </a:r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000" y="1358900"/>
            <a:ext cx="5485130" cy="127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09800" y="4495800"/>
            <a:ext cx="1860550" cy="12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1275080"/>
            <a:ext cx="1165860" cy="1244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2. Project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1590040"/>
            <a:ext cx="530860" cy="1231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Purpose: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1776730"/>
            <a:ext cx="5184140" cy="127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SmartCook is a React.js-based online cookbook application that allows users to browse,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1957070"/>
            <a:ext cx="5034280" cy="1282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save, and share recipes. It aims to make cooking easier by providing detailed recipes,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2147570"/>
            <a:ext cx="3719829" cy="127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step-by-step instructions, and personalized recommendations.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2352040"/>
            <a:ext cx="558800" cy="939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Features: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2557780"/>
            <a:ext cx="3102610" cy="127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- Browse recipes by category, cuisine, or ingredients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2738120"/>
            <a:ext cx="2444750" cy="127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- Save favorite recipes to personal profile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2928620"/>
            <a:ext cx="2246629" cy="127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- Add and edit user-submitted recipes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000" y="3108960"/>
            <a:ext cx="2335529" cy="1282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- Responsive UI for mobile and desktop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51930" y="9324340"/>
            <a:ext cx="77470" cy="939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1446530"/>
            <a:ext cx="1097280" cy="1231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350">
                <a:solidFill>
                  <a:srgbClr val="366091"/>
                </a:solidFill>
                <a:latin typeface="Calibri"/>
              </a:rPr>
              <a:t>3.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1692910"/>
            <a:ext cx="1322070" cy="1231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Component Structure: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1869439"/>
            <a:ext cx="1513839" cy="1282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- Header (navigation bar)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2051050"/>
            <a:ext cx="1629410" cy="127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- RecipeList (list of recipes)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2231390"/>
            <a:ext cx="2287270" cy="1282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- RecipeDetail (individual recipe page)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2413000"/>
            <a:ext cx="1964689" cy="127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- Favorites (user’s saved recipes)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2593340"/>
            <a:ext cx="2623820" cy="1282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- AddRecipeForm (form to add new recipes)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2780030"/>
            <a:ext cx="473709" cy="939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- Footer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3035300"/>
            <a:ext cx="1141730" cy="1244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State Management: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000" y="3241040"/>
            <a:ext cx="4599940" cy="1282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Using React Context API to manage global state for recipes and user favorites.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43000" y="3446779"/>
            <a:ext cx="508000" cy="1231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Routing: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3000" y="3651250"/>
            <a:ext cx="5488940" cy="1282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React Router v6 handles navigation between Home, Recipe Detail, Favorites, and Add Recipe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3863340"/>
            <a:ext cx="372109" cy="965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pages.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3000" y="4518660"/>
            <a:ext cx="1518920" cy="1485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350">
                <a:solidFill>
                  <a:srgbClr val="366091"/>
                </a:solidFill>
                <a:latin typeface="Calibri"/>
              </a:rPr>
              <a:t>4. Setup Instructions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43000" y="4828540"/>
            <a:ext cx="834389" cy="1231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Prerequisites: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43000" y="5138420"/>
            <a:ext cx="541019" cy="1282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– Node.js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43000" y="5457190"/>
            <a:ext cx="687069" cy="1244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– MongoDB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3000" y="5770880"/>
            <a:ext cx="271780" cy="95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– Git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43000" y="6085840"/>
            <a:ext cx="557530" cy="1231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– React.js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3000" y="6395720"/>
            <a:ext cx="2680970" cy="1282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– Express.js – Mongoose – Visual Studio Code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43000" y="6710680"/>
            <a:ext cx="1033780" cy="127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Installation Steps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43000" y="7024370"/>
            <a:ext cx="1381760" cy="1282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1. Clone the Repository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43000" y="7465059"/>
            <a:ext cx="1374139" cy="1231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350">
                <a:solidFill>
                  <a:srgbClr val="366091"/>
                </a:solidFill>
                <a:latin typeface="Calibri"/>
              </a:rPr>
              <a:t>5. Folder Structure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43000" y="7707630"/>
            <a:ext cx="384809" cy="990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Client: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3000" y="7889240"/>
            <a:ext cx="247650" cy="127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/src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03960" y="8088630"/>
            <a:ext cx="803910" cy="127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/components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66190" y="8276590"/>
            <a:ext cx="561340" cy="1282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Header.js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66190" y="8462010"/>
            <a:ext cx="748029" cy="1231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RecipeList.js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66190" y="8638540"/>
            <a:ext cx="878840" cy="1282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RecipeDetail.js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66190" y="8820150"/>
            <a:ext cx="1090930" cy="127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AddRecipeForm.js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51930" y="9324340"/>
            <a:ext cx="77470" cy="95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3480" y="949960"/>
            <a:ext cx="411479" cy="1282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/pages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6190" y="1143000"/>
            <a:ext cx="480059" cy="1231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Home.js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6190" y="1324610"/>
            <a:ext cx="684529" cy="1231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Favorites.js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3960" y="1515110"/>
            <a:ext cx="513079" cy="127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/context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66190" y="1706880"/>
            <a:ext cx="1046479" cy="1244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RecipesContext.js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3960" y="1892300"/>
            <a:ext cx="433070" cy="127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/assets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66190" y="2082800"/>
            <a:ext cx="488949" cy="1282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images/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2391410"/>
            <a:ext cx="504189" cy="990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Utilities: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2600960"/>
            <a:ext cx="2131060" cy="1282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- api.js for fetching recipes from API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000" y="2781300"/>
            <a:ext cx="2661920" cy="1282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- helpers.js for common formatting functions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43000" y="3268979"/>
            <a:ext cx="1958339" cy="1524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350">
                <a:solidFill>
                  <a:srgbClr val="366091"/>
                </a:solidFill>
                <a:latin typeface="Calibri"/>
              </a:rPr>
              <a:t>6. Running the Application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3000" y="3517900"/>
            <a:ext cx="1093470" cy="990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Frontend:cd client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03960" y="3718560"/>
            <a:ext cx="582929" cy="1117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npm start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3000" y="3893820"/>
            <a:ext cx="1713230" cy="127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Backend:cd server npm start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43000" y="4151629"/>
            <a:ext cx="1741170" cy="127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Access:http://localhost:3000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43000" y="4706620"/>
            <a:ext cx="2236470" cy="1498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350">
                <a:solidFill>
                  <a:srgbClr val="366091"/>
                </a:solidFill>
                <a:latin typeface="Calibri"/>
              </a:rPr>
              <a:t>7. Component Documentation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43000" y="4953000"/>
            <a:ext cx="1045210" cy="1244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Key Components: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3000" y="5130800"/>
            <a:ext cx="4099560" cy="127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- RecipeList: Displays recipe cards fetched from API. Props: recipes[].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43000" y="5311140"/>
            <a:ext cx="3342640" cy="127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- RecipeDetail: Shows full recipe details. Props: recipeId.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3000" y="5568950"/>
            <a:ext cx="1361439" cy="127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Reusable Components: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43000" y="5778500"/>
            <a:ext cx="2846070" cy="127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- RecipeCard – used in RecipeList and Favorites.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43000" y="5960110"/>
            <a:ext cx="3642360" cy="127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- Button – styled button component used throughout the app.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43000" y="6521450"/>
            <a:ext cx="1592580" cy="1460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350">
                <a:solidFill>
                  <a:srgbClr val="366091"/>
                </a:solidFill>
                <a:latin typeface="Calibri"/>
              </a:rPr>
              <a:t>8. State Management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43000" y="6761480"/>
            <a:ext cx="746760" cy="990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Global State: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3000" y="6941820"/>
            <a:ext cx="4249420" cy="1282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Managed by RecipesContext for recipes, favorites, and user login status.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43000" y="7199630"/>
            <a:ext cx="684530" cy="990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Local State: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43000" y="7409180"/>
            <a:ext cx="3046729" cy="1282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Form input states managed inside AddRecipeForm.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3000" y="7948930"/>
            <a:ext cx="1221739" cy="1244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350">
                <a:solidFill>
                  <a:srgbClr val="366091"/>
                </a:solidFill>
                <a:latin typeface="Calibri"/>
              </a:rPr>
              <a:t>9. User Interface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43000" y="8195309"/>
            <a:ext cx="1830070" cy="990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Include screenshots or GIFs of: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43000" y="8376920"/>
            <a:ext cx="1743710" cy="1282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- Home page showing recipes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43000" y="8558530"/>
            <a:ext cx="1159510" cy="127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- Recipe detail page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43000" y="8738870"/>
            <a:ext cx="1005839" cy="1282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- Adding a recipe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51930" y="9324340"/>
            <a:ext cx="77470" cy="939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4552950"/>
            <a:ext cx="5486400" cy="3390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3000" y="953769"/>
            <a:ext cx="764539" cy="1524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350">
                <a:solidFill>
                  <a:srgbClr val="366091"/>
                </a:solidFill>
                <a:latin typeface="Calibri"/>
              </a:rPr>
              <a:t>10. Styling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1196340"/>
            <a:ext cx="1620520" cy="127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CSSFrameworks/Libraries: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1376680"/>
            <a:ext cx="3691890" cy="1282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Tailwind CSS for styling; Styled Components for scoped styles.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1634489"/>
            <a:ext cx="566419" cy="1282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Theming: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1844039"/>
            <a:ext cx="3144520" cy="1282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Dark and light mode toggle implemented via context.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2391410"/>
            <a:ext cx="801369" cy="1498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350">
                <a:solidFill>
                  <a:srgbClr val="366091"/>
                </a:solidFill>
                <a:latin typeface="Calibri"/>
              </a:rPr>
              <a:t>11. Testing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2633980"/>
            <a:ext cx="977900" cy="1244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TestingStrategy: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2811780"/>
            <a:ext cx="3406140" cy="1282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Jest + React Testing Library for unit and integration tests.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000" y="3068320"/>
            <a:ext cx="919480" cy="1282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Code Coverage: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43000" y="3281679"/>
            <a:ext cx="2814320" cy="1244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Using jest --coverage to ensure 80%+ coverage.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3000" y="3822700"/>
            <a:ext cx="1838960" cy="1231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350">
                <a:solidFill>
                  <a:srgbClr val="366091"/>
                </a:solidFill>
                <a:latin typeface="Calibri"/>
              </a:rPr>
              <a:t>12. Screenshots or Demo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065270"/>
            <a:ext cx="2145029" cy="990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Addactualscreenshotsorademo link: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3000" y="4245610"/>
            <a:ext cx="2951479" cy="1282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- Demo Link: https://smartcook-demo.netlify.app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51930" y="9320530"/>
            <a:ext cx="77470" cy="990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933450"/>
            <a:ext cx="5486400" cy="6877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3000" y="8218170"/>
            <a:ext cx="1268730" cy="1168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350">
                <a:solidFill>
                  <a:srgbClr val="366091"/>
                </a:solidFill>
                <a:latin typeface="Calibri"/>
              </a:rPr>
              <a:t>13. Known Issues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8454390"/>
            <a:ext cx="3257550" cy="1282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Search filteringmaybe slow with very large recipe lists.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8634730"/>
            <a:ext cx="2886710" cy="1282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Image upload sometimes fails on slow networks.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1930" y="9324340"/>
            <a:ext cx="77470" cy="95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953769"/>
            <a:ext cx="1880870" cy="1231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350">
                <a:solidFill>
                  <a:srgbClr val="366091"/>
                </a:solidFill>
                <a:latin typeface="Calibri"/>
              </a:rPr>
              <a:t>14. Future Enhancements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1195070"/>
            <a:ext cx="3121660" cy="1295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Addshopping list generation from recipe ingredients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1376680"/>
            <a:ext cx="2639060" cy="127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Introduce push notifications for new recipes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1557020"/>
            <a:ext cx="1807210" cy="1282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Offline mode for saved recipes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1930" y="9325610"/>
            <a:ext cx="77470" cy="927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050">
                <a:solidFill>
                  <a:srgbClr val="000000"/>
                </a:solidFill>
                <a:latin typeface="Cambria"/>
              </a:rPr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