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2" r:id="rId3"/>
    <p:sldId id="300" r:id="rId4"/>
    <p:sldId id="257" r:id="rId5"/>
    <p:sldId id="258" r:id="rId6"/>
    <p:sldId id="289" r:id="rId7"/>
    <p:sldId id="265" r:id="rId8"/>
    <p:sldId id="28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7" r:id="rId18"/>
    <p:sldId id="280" r:id="rId19"/>
    <p:sldId id="281" r:id="rId20"/>
    <p:sldId id="282" r:id="rId21"/>
    <p:sldId id="2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8" autoAdjust="0"/>
    <p:restoredTop sz="94660"/>
  </p:normalViewPr>
  <p:slideViewPr>
    <p:cSldViewPr>
      <p:cViewPr varScale="1">
        <p:scale>
          <a:sx n="65" d="100"/>
          <a:sy n="65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9A61F1F2-C575-485A-A535-D2A653A4227B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BA55AD4-D365-4CD2-8AA5-A25E0FD70F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/>
              <a:t>CHAPTER 4</a:t>
            </a:r>
            <a:endParaRPr lang="en-US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668270"/>
            <a:ext cx="6913245" cy="4180205"/>
          </a:xfrm>
        </p:spPr>
        <p:txBody>
          <a:bodyPr/>
          <a:p>
            <a:r>
              <a:rPr lang="en-US"/>
              <a:t>Search in complex environmnet</a:t>
            </a:r>
            <a:endParaRPr lang="en-US"/>
          </a:p>
          <a:p>
            <a:endParaRPr lang="en-US"/>
          </a:p>
          <a:p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name</a:t>
            </a: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Id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Eyerusalem abiy                 0565/12</a:t>
            </a:r>
            <a:endParaRPr 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Lidiya tibebeu              0911/12</a:t>
            </a:r>
            <a:endParaRPr 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Sara moges               1263/12</a:t>
            </a:r>
            <a:endParaRPr 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enviromnet is fully obeservable ,determnitsic and completely known,then the problem is easy to solve and the solution is action sequence.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example, if the initial state is 1,then the action sequence[Suck,Right,Suck]will reach the goale state,8.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eratic vacuum world.the environment is non determnstic,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then the suck action works as follows: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1.when applied it dirty square the action cleans the square and sometimes,cleans up dirty in an adjacent square,too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 when applied to clean square,the action sometimes deposits dirt on the carpet.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provide a formulaion pf this problem we need to generalize the noation of tansition model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here a RESULT(s,a)function returnes a set of possible outcomes states.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example,the erratic vaccume world,the suck action in state1 cleans up either just the curent locatin,or both locations: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RESULTS(1,Suck)={5,7}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 Search in Partially Observable Environments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Partially Observable Environments,the agents percepts are not enough to pin down the exact state.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some of the agents functions will be aimed at reducing uncertanity about the current state.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this ,the agent knows its actiOns and gole state.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72170" cy="45262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 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Example: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100">
                <a:latin typeface="Times New Roman" panose="02020603050405020304" charset="0"/>
                <a:cs typeface="Times New Roman" panose="02020603050405020304" charset="0"/>
              </a:rPr>
              <a:t>mazegame</a:t>
            </a:r>
            <a:endParaRPr lang="en-US" sz="21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100">
                <a:latin typeface="Times New Roman" panose="02020603050405020304" charset="0"/>
                <a:cs typeface="Times New Roman" panose="02020603050405020304" charset="0"/>
              </a:rPr>
              <a:t>automatic taxi</a:t>
            </a:r>
            <a:endParaRPr lang="en-US" sz="21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100">
                <a:latin typeface="Times New Roman" panose="02020603050405020304" charset="0"/>
                <a:cs typeface="Times New Roman" panose="02020603050405020304" charset="0"/>
              </a:rPr>
              <a:t>hill climbing </a:t>
            </a:r>
            <a:endParaRPr lang="en-US" sz="21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Beyond classic search :one of search in partally observable environmnets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agent for partially observable environments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An agent for partially observable environments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are two main diffrences vetween this agent with fully observable determnitsic environments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1.the solution will be a condtional plan rather than a squence: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ececute an if then else expression,the agnet will need to test the codittion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execute the approprate baranch of the conditional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2.the agent will need to mainatin its beliefe state as it performs ctions and recievs percepts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process resmbles the prediction obsravtion update process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two predction update cycle of biefe state maintenance in the vacume world with local sensing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835" y="3784600"/>
            <a:ext cx="8164195" cy="1925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/>
              <a:t> Online Search Agents and Unknown</a:t>
            </a:r>
            <a:br>
              <a:rPr lang="en-US" sz="3555"/>
            </a:br>
            <a:r>
              <a:rPr lang="en-US" sz="3555"/>
              <a:t>Environments</a:t>
            </a:r>
            <a:endParaRPr lang="en-US" sz="3555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unknown environments ,where the agent does not know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what states exist or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what its action do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is suitable in dynamic or semi daynamic environmnets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helpful in non determnstic domains</a:t>
            </a:r>
            <a:r>
              <a:rPr lang="en-US"/>
              <a:t>.</a:t>
            </a:r>
            <a:endParaRPr lang="en-US"/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one of 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nline search agents and unknown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environments is online search agent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online search agents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online agents in an observable environmnets recieves a percept telling it what stste it reached.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 environment in which a random walk will take exponentially many steps to find the goal.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each state the top row except s ,backward progress is twice as likely as forward progress.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3000" y="4267200"/>
            <a:ext cx="7346950" cy="1788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Local search and optimization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Local search in continous space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Search with Non-determnstic action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Search in Partially Observable Environments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Online Search Agents and Unknown</a:t>
            </a:r>
            <a:b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6095" y="2614930"/>
            <a:ext cx="4887595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THANK YOU</a:t>
            </a:r>
            <a:endParaRPr 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Search in Complex Environments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the problem of finding a good state without worrying about the path to get there, covering both discrete and continuous states.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relax the assumptions of determinism and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observability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. 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In a nondeterministic world, the agent will need a conditional plan and carry out different actions depending on what it observes 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  <a:t>guides the agent through an unknown space that it must learn as it goes, using online search</a:t>
            </a:r>
            <a:r>
              <a:rPr lang="en-US" sz="280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2800" smtClean="0"/>
              <a:t> 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+mn-ea"/>
              </a:rPr>
              <a:t>Local </a:t>
            </a:r>
            <a:r>
              <a:rPr lang="en-US" dirty="0">
                <a:sym typeface="+mn-ea"/>
              </a:rPr>
              <a:t>Search and Optimization Problems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Local search algorithms operate by searching from a start state to neighboring states, without keeping track of the paths, nor the set of states that have been reached.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That means they are not systematic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Local search algorithms can also solve optimization problems, in which the aim is to find the best state according to an objective function.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one of 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 search algorithms is: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hill climbing algorithm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>
                <a:sym typeface="+mn-ea"/>
              </a:rPr>
              <a:t> Hill-climbing search</a:t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Heurstic search algorithm which continuously moves in the direction of incerasing value to find the peak mountain or the best solution.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keeps track of one current satet and on each iteration moves to the neoghboring state with highest value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2752090"/>
            <a:ext cx="4038600" cy="22212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Local Search in Continuous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main idea is to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exploit the relation between the continuous model and its discrete counterpart.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 local search is first conducted in the continuous space until a local optimum is reached.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It then switches to a discrete space that represents a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discretisation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of the continuous model to find an improved solution from there.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one of local search in continous space is constrained optimization.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Constrained optimization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 optimization problem is constrained if solutions must satisfy some hard constraints on the values of the variables.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For example, in our airport-siting problem, we might constrain sites to be inside Romania and on dry land (rather than in the middle of lakes).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difficulty of constrained optimization problems depends on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nature of the constraints and the objective function.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The best-known category is that of linear programming problems.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Search with Nondeterministic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  <a:t>Each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action has a set of possible outcomes (resulting states) A solution is not a sequence of actions, but a contingency plan, or a strategy: if after pushing the lift button, lift arrives, then take the lift; else take the stairs.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erratic vacuum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erratic vacuum world have eight state and three actions-Right,left and suck. The goal is to clean up all the dirt(state7 or 8).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eight possible states of the vacuum world; states 7 and 8 are goal states.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1693545"/>
            <a:ext cx="4038600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5477</Words>
  <Application>WPS Presentation</Application>
  <PresentationFormat>On-screen Show (4:3)</PresentationFormat>
  <Paragraphs>155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Wingdings</vt:lpstr>
      <vt:lpstr>Times New Roman</vt:lpstr>
      <vt:lpstr>Microsoft YaHei</vt:lpstr>
      <vt:lpstr>Arial Unicode MS</vt:lpstr>
      <vt:lpstr>Calibri</vt:lpstr>
      <vt:lpstr>Communications and Dialogues</vt:lpstr>
      <vt:lpstr>CHAPTER 4</vt:lpstr>
      <vt:lpstr>Outline</vt:lpstr>
      <vt:lpstr>Search in Complex Environments </vt:lpstr>
      <vt:lpstr>Local Search and Optimization Problems </vt:lpstr>
      <vt:lpstr> Hill-climbing search </vt:lpstr>
      <vt:lpstr> Local Search in Continuous Spaces</vt:lpstr>
      <vt:lpstr>Constrained optimization</vt:lpstr>
      <vt:lpstr> Search with Nondeterministic Actions</vt:lpstr>
      <vt:lpstr>The erratic vacuum world</vt:lpstr>
      <vt:lpstr>Cont...</vt:lpstr>
      <vt:lpstr>Cont...</vt:lpstr>
      <vt:lpstr>Cont...</vt:lpstr>
      <vt:lpstr> Search in Partially Observable Environments</vt:lpstr>
      <vt:lpstr>Cont...</vt:lpstr>
      <vt:lpstr>An agent for partially observable environments</vt:lpstr>
      <vt:lpstr>Cont...</vt:lpstr>
      <vt:lpstr> Online Search Agents and Unknown Environments</vt:lpstr>
      <vt:lpstr>online search agents</vt:lpstr>
      <vt:lpstr>Cont...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Search in Complex Environments</dc:title>
  <dc:creator>HP</dc:creator>
  <cp:lastModifiedBy>jerry</cp:lastModifiedBy>
  <cp:revision>9</cp:revision>
  <dcterms:created xsi:type="dcterms:W3CDTF">2023-01-28T20:34:00Z</dcterms:created>
  <dcterms:modified xsi:type="dcterms:W3CDTF">2023-02-19T07:26:27Z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9E6CD30A2AEF44C6ACC8C4B4AD6288AB</vt:lpwstr>
  </property>
  <property fmtid="{D5CDD505-2E9C-101B-9397-08002B2CF9AE}" pid="3" name="KSOProductBuildVer">
    <vt:lpwstr>1033-11.2.0.11486</vt:lpwstr>
  </property>
</Properties>
</file>