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5995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B8FB2-F046-40EA-AD56-E7F48F1F3633}" v="58" dt="2024-07-13T09:58:5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vik Chanda" userId="e0510af7feb80d7d" providerId="LiveId" clId="{AD4B8FB2-F046-40EA-AD56-E7F48F1F3633}"/>
    <pc:docChg chg="undo custSel modSld">
      <pc:chgData name="Souvik Chanda" userId="e0510af7feb80d7d" providerId="LiveId" clId="{AD4B8FB2-F046-40EA-AD56-E7F48F1F3633}" dt="2024-07-13T09:58:54.395" v="1563" actId="1076"/>
      <pc:docMkLst>
        <pc:docMk/>
      </pc:docMkLst>
      <pc:sldChg chg="addSp delSp modSp mod">
        <pc:chgData name="Souvik Chanda" userId="e0510af7feb80d7d" providerId="LiveId" clId="{AD4B8FB2-F046-40EA-AD56-E7F48F1F3633}" dt="2024-07-13T09:58:54.395" v="1563" actId="1076"/>
        <pc:sldMkLst>
          <pc:docMk/>
          <pc:sldMk cId="2998754792" sldId="256"/>
        </pc:sldMkLst>
        <pc:spChg chg="mod">
          <ac:chgData name="Souvik Chanda" userId="e0510af7feb80d7d" providerId="LiveId" clId="{AD4B8FB2-F046-40EA-AD56-E7F48F1F3633}" dt="2024-07-13T09:23:07.146" v="1528" actId="1076"/>
          <ac:spMkLst>
            <pc:docMk/>
            <pc:sldMk cId="2998754792" sldId="256"/>
            <ac:spMk id="4" creationId="{22721C64-9F17-B47E-8959-68DAC6AE1DBE}"/>
          </ac:spMkLst>
        </pc:spChg>
        <pc:spChg chg="mod">
          <ac:chgData name="Souvik Chanda" userId="e0510af7feb80d7d" providerId="LiveId" clId="{AD4B8FB2-F046-40EA-AD56-E7F48F1F3633}" dt="2024-07-13T09:58:33.979" v="1556" actId="1076"/>
          <ac:spMkLst>
            <pc:docMk/>
            <pc:sldMk cId="2998754792" sldId="256"/>
            <ac:spMk id="7" creationId="{0EFB031A-D549-03E3-1674-E6BDDD3C32CE}"/>
          </ac:spMkLst>
        </pc:spChg>
        <pc:spChg chg="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8" creationId="{1196C926-0FB3-5DA0-94C2-883972BBF634}"/>
          </ac:spMkLst>
        </pc:spChg>
        <pc:spChg chg="add mod">
          <ac:chgData name="Souvik Chanda" userId="e0510af7feb80d7d" providerId="LiveId" clId="{AD4B8FB2-F046-40EA-AD56-E7F48F1F3633}" dt="2024-07-13T09:13:30.812" v="1299" actId="1076"/>
          <ac:spMkLst>
            <pc:docMk/>
            <pc:sldMk cId="2998754792" sldId="256"/>
            <ac:spMk id="10" creationId="{C6EDB96D-09F8-EB8C-144D-459F3FC8B94D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14" creationId="{6068EABD-2035-CB18-9505-DB6E9760B6AE}"/>
          </ac:spMkLst>
        </pc:spChg>
        <pc:spChg chg="add mod">
          <ac:chgData name="Souvik Chanda" userId="e0510af7feb80d7d" providerId="LiveId" clId="{AD4B8FB2-F046-40EA-AD56-E7F48F1F3633}" dt="2024-07-13T09:00:56.342" v="778" actId="1076"/>
          <ac:spMkLst>
            <pc:docMk/>
            <pc:sldMk cId="2998754792" sldId="256"/>
            <ac:spMk id="15" creationId="{D4D43E7E-D702-D12C-7190-E2786D514E88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22" creationId="{E81D9C60-5105-E86D-8664-144B3C28F743}"/>
          </ac:spMkLst>
        </pc:spChg>
        <pc:spChg chg="add mod">
          <ac:chgData name="Souvik Chanda" userId="e0510af7feb80d7d" providerId="LiveId" clId="{AD4B8FB2-F046-40EA-AD56-E7F48F1F3633}" dt="2024-07-13T09:01:34.473" v="783" actId="1076"/>
          <ac:spMkLst>
            <pc:docMk/>
            <pc:sldMk cId="2998754792" sldId="256"/>
            <ac:spMk id="26" creationId="{23497F2F-E623-A02B-5418-A2B1562F9084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33" creationId="{F1F5CF60-3F6C-7950-63E1-7E22102F5F2C}"/>
          </ac:spMkLst>
        </pc:spChg>
        <pc:spChg chg="add mod">
          <ac:chgData name="Souvik Chanda" userId="e0510af7feb80d7d" providerId="LiveId" clId="{AD4B8FB2-F046-40EA-AD56-E7F48F1F3633}" dt="2024-07-13T09:20:58.743" v="1514" actId="1076"/>
          <ac:spMkLst>
            <pc:docMk/>
            <pc:sldMk cId="2998754792" sldId="256"/>
            <ac:spMk id="38" creationId="{73E829AB-6062-FD63-B116-04520B73265E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39" creationId="{8BF9CE0B-630B-04C4-3AE4-5292D258589D}"/>
          </ac:spMkLst>
        </pc:spChg>
        <pc:spChg chg="add mod">
          <ac:chgData name="Souvik Chanda" userId="e0510af7feb80d7d" providerId="LiveId" clId="{AD4B8FB2-F046-40EA-AD56-E7F48F1F3633}" dt="2024-07-13T09:02:39.291" v="805" actId="20577"/>
          <ac:spMkLst>
            <pc:docMk/>
            <pc:sldMk cId="2998754792" sldId="256"/>
            <ac:spMk id="40" creationId="{69AD2B1C-9CC1-A1CD-2953-59EA6695929C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46" creationId="{6456E923-CCFD-AE58-D97E-C712A6D26229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52" creationId="{6B22E8C5-A6DB-DEAA-2B57-E9A698FCACB2}"/>
          </ac:spMkLst>
        </pc:spChg>
        <pc:spChg chg="add mod">
          <ac:chgData name="Souvik Chanda" userId="e0510af7feb80d7d" providerId="LiveId" clId="{AD4B8FB2-F046-40EA-AD56-E7F48F1F3633}" dt="2024-07-13T09:01:25.088" v="781" actId="1076"/>
          <ac:spMkLst>
            <pc:docMk/>
            <pc:sldMk cId="2998754792" sldId="256"/>
            <ac:spMk id="53" creationId="{9266D858-DEFD-56F6-9602-CB005F075F8E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79" creationId="{32BD901A-B8ED-AB65-993E-D54643C4C427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83" creationId="{5C4A8A08-8BA8-4AEF-FE0F-8DCB72898C0A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84" creationId="{0890EA2A-B96A-00E1-156B-25FFCB6B5BAD}"/>
          </ac:spMkLst>
        </pc:spChg>
        <pc:spChg chg="add mod">
          <ac:chgData name="Souvik Chanda" userId="e0510af7feb80d7d" providerId="LiveId" clId="{AD4B8FB2-F046-40EA-AD56-E7F48F1F3633}" dt="2024-07-13T09:01:10.799" v="779" actId="1076"/>
          <ac:spMkLst>
            <pc:docMk/>
            <pc:sldMk cId="2998754792" sldId="256"/>
            <ac:spMk id="85" creationId="{68AFD935-3676-61DC-7DF7-C7FBEDEC85B4}"/>
          </ac:spMkLst>
        </pc:spChg>
        <pc:spChg chg="add del mod">
          <ac:chgData name="Souvik Chanda" userId="e0510af7feb80d7d" providerId="LiveId" clId="{AD4B8FB2-F046-40EA-AD56-E7F48F1F3633}" dt="2024-07-13T09:11:24.844" v="1152" actId="478"/>
          <ac:spMkLst>
            <pc:docMk/>
            <pc:sldMk cId="2998754792" sldId="256"/>
            <ac:spMk id="100" creationId="{02E37E22-A92E-CB60-9C87-9924485AECFE}"/>
          </ac:spMkLst>
        </pc:spChg>
        <pc:spChg chg="add mod">
          <ac:chgData name="Souvik Chanda" userId="e0510af7feb80d7d" providerId="LiveId" clId="{AD4B8FB2-F046-40EA-AD56-E7F48F1F3633}" dt="2024-07-13T09:19:31.410" v="1503" actId="1076"/>
          <ac:spMkLst>
            <pc:docMk/>
            <pc:sldMk cId="2998754792" sldId="256"/>
            <ac:spMk id="104" creationId="{8E96EFDD-844F-4F4D-073D-7EFA2C59296C}"/>
          </ac:spMkLst>
        </pc:spChg>
        <pc:spChg chg="add mod">
          <ac:chgData name="Souvik Chanda" userId="e0510af7feb80d7d" providerId="LiveId" clId="{AD4B8FB2-F046-40EA-AD56-E7F48F1F3633}" dt="2024-07-13T09:19:31.410" v="1503" actId="1076"/>
          <ac:spMkLst>
            <pc:docMk/>
            <pc:sldMk cId="2998754792" sldId="256"/>
            <ac:spMk id="109" creationId="{1D2FC3CE-F1D9-D2EB-F3CD-D4DBC4092D4D}"/>
          </ac:spMkLst>
        </pc:spChg>
        <pc:spChg chg="add mod">
          <ac:chgData name="Souvik Chanda" userId="e0510af7feb80d7d" providerId="LiveId" clId="{AD4B8FB2-F046-40EA-AD56-E7F48F1F3633}" dt="2024-07-13T09:13:52.368" v="1300" actId="1076"/>
          <ac:spMkLst>
            <pc:docMk/>
            <pc:sldMk cId="2998754792" sldId="256"/>
            <ac:spMk id="113" creationId="{CCFF7CB5-5112-C25C-B125-1A4E345A2F85}"/>
          </ac:spMkLst>
        </pc:spChg>
        <pc:spChg chg="add mod">
          <ac:chgData name="Souvik Chanda" userId="e0510af7feb80d7d" providerId="LiveId" clId="{AD4B8FB2-F046-40EA-AD56-E7F48F1F3633}" dt="2024-07-13T09:11:37.541" v="1155" actId="1076"/>
          <ac:spMkLst>
            <pc:docMk/>
            <pc:sldMk cId="2998754792" sldId="256"/>
            <ac:spMk id="120" creationId="{5C5CF9E5-64E6-B6A3-82E0-09118BE4ACB6}"/>
          </ac:spMkLst>
        </pc:spChg>
        <pc:spChg chg="add del mod">
          <ac:chgData name="Souvik Chanda" userId="e0510af7feb80d7d" providerId="LiveId" clId="{AD4B8FB2-F046-40EA-AD56-E7F48F1F3633}" dt="2024-07-13T09:09:43.730" v="1115" actId="478"/>
          <ac:spMkLst>
            <pc:docMk/>
            <pc:sldMk cId="2998754792" sldId="256"/>
            <ac:spMk id="121" creationId="{2BBFA42D-8364-2302-200C-5247AB448B98}"/>
          </ac:spMkLst>
        </pc:spChg>
        <pc:spChg chg="add del mod">
          <ac:chgData name="Souvik Chanda" userId="e0510af7feb80d7d" providerId="LiveId" clId="{AD4B8FB2-F046-40EA-AD56-E7F48F1F3633}" dt="2024-07-13T09:09:09.417" v="1094" actId="478"/>
          <ac:spMkLst>
            <pc:docMk/>
            <pc:sldMk cId="2998754792" sldId="256"/>
            <ac:spMk id="122" creationId="{6D2D3D0F-B423-C780-53B9-56699A4874D5}"/>
          </ac:spMkLst>
        </pc:spChg>
        <pc:spChg chg="add del mod">
          <ac:chgData name="Souvik Chanda" userId="e0510af7feb80d7d" providerId="LiveId" clId="{AD4B8FB2-F046-40EA-AD56-E7F48F1F3633}" dt="2024-07-13T09:09:38.185" v="1113"/>
          <ac:spMkLst>
            <pc:docMk/>
            <pc:sldMk cId="2998754792" sldId="256"/>
            <ac:spMk id="123" creationId="{A7516141-BD29-FD38-06D4-963844663226}"/>
          </ac:spMkLst>
        </pc:spChg>
        <pc:spChg chg="add mod">
          <ac:chgData name="Souvik Chanda" userId="e0510af7feb80d7d" providerId="LiveId" clId="{AD4B8FB2-F046-40EA-AD56-E7F48F1F3633}" dt="2024-07-13T09:19:31.410" v="1503" actId="1076"/>
          <ac:spMkLst>
            <pc:docMk/>
            <pc:sldMk cId="2998754792" sldId="256"/>
            <ac:spMk id="150" creationId="{B3840783-0FF2-4FD0-7738-F05AE591DBBE}"/>
          </ac:spMkLst>
        </pc:spChg>
        <pc:spChg chg="add del mod">
          <ac:chgData name="Souvik Chanda" userId="e0510af7feb80d7d" providerId="LiveId" clId="{AD4B8FB2-F046-40EA-AD56-E7F48F1F3633}" dt="2024-07-13T09:17:51.958" v="1456" actId="478"/>
          <ac:spMkLst>
            <pc:docMk/>
            <pc:sldMk cId="2998754792" sldId="256"/>
            <ac:spMk id="154" creationId="{35B6F0E2-463D-65A1-7CF6-1E7D3379BDDD}"/>
          </ac:spMkLst>
        </pc:spChg>
        <pc:spChg chg="add del mod">
          <ac:chgData name="Souvik Chanda" userId="e0510af7feb80d7d" providerId="LiveId" clId="{AD4B8FB2-F046-40EA-AD56-E7F48F1F3633}" dt="2024-07-13T09:16:32.891" v="1397" actId="478"/>
          <ac:spMkLst>
            <pc:docMk/>
            <pc:sldMk cId="2998754792" sldId="256"/>
            <ac:spMk id="160" creationId="{8ADD74AD-C589-8D7F-04C7-D6A83680EFB6}"/>
          </ac:spMkLst>
        </pc:spChg>
        <pc:spChg chg="add mod">
          <ac:chgData name="Souvik Chanda" userId="e0510af7feb80d7d" providerId="LiveId" clId="{AD4B8FB2-F046-40EA-AD56-E7F48F1F3633}" dt="2024-07-13T09:19:31.410" v="1503" actId="1076"/>
          <ac:spMkLst>
            <pc:docMk/>
            <pc:sldMk cId="2998754792" sldId="256"/>
            <ac:spMk id="167" creationId="{5EAD2690-C4A8-CB18-5D2F-BA061F016078}"/>
          </ac:spMkLst>
        </pc:spChg>
        <pc:spChg chg="add mod">
          <ac:chgData name="Souvik Chanda" userId="e0510af7feb80d7d" providerId="LiveId" clId="{AD4B8FB2-F046-40EA-AD56-E7F48F1F3633}" dt="2024-07-13T09:19:37.153" v="1504" actId="1076"/>
          <ac:spMkLst>
            <pc:docMk/>
            <pc:sldMk cId="2998754792" sldId="256"/>
            <ac:spMk id="171" creationId="{46CBA295-CC07-C814-B95B-02CDC4A880E0}"/>
          </ac:spMkLst>
        </pc:spChg>
        <pc:spChg chg="add mod">
          <ac:chgData name="Souvik Chanda" userId="e0510af7feb80d7d" providerId="LiveId" clId="{AD4B8FB2-F046-40EA-AD56-E7F48F1F3633}" dt="2024-07-13T09:57:02.087" v="1535" actId="1076"/>
          <ac:spMkLst>
            <pc:docMk/>
            <pc:sldMk cId="2998754792" sldId="256"/>
            <ac:spMk id="210" creationId="{8ED9BD8C-55FB-3D53-D648-AC5BA87FA13F}"/>
          </ac:spMkLst>
        </pc:spChg>
        <pc:spChg chg="add mod">
          <ac:chgData name="Souvik Chanda" userId="e0510af7feb80d7d" providerId="LiveId" clId="{AD4B8FB2-F046-40EA-AD56-E7F48F1F3633}" dt="2024-07-13T09:57:37.692" v="1546" actId="20577"/>
          <ac:spMkLst>
            <pc:docMk/>
            <pc:sldMk cId="2998754792" sldId="256"/>
            <ac:spMk id="218" creationId="{04908107-2B9E-1D3B-F60F-8075EF5DD153}"/>
          </ac:spMkLst>
        </pc:spChg>
        <pc:spChg chg="add mod">
          <ac:chgData name="Souvik Chanda" userId="e0510af7feb80d7d" providerId="LiveId" clId="{AD4B8FB2-F046-40EA-AD56-E7F48F1F3633}" dt="2024-07-13T09:58:44.585" v="1561" actId="20577"/>
          <ac:spMkLst>
            <pc:docMk/>
            <pc:sldMk cId="2998754792" sldId="256"/>
            <ac:spMk id="227" creationId="{00CEA39A-0838-F3AA-D34D-65BC511D95E3}"/>
          </ac:spMkLst>
        </pc:spChg>
        <pc:spChg chg="add mod">
          <ac:chgData name="Souvik Chanda" userId="e0510af7feb80d7d" providerId="LiveId" clId="{AD4B8FB2-F046-40EA-AD56-E7F48F1F3633}" dt="2024-07-13T09:58:54.395" v="1563" actId="1076"/>
          <ac:spMkLst>
            <pc:docMk/>
            <pc:sldMk cId="2998754792" sldId="256"/>
            <ac:spMk id="228" creationId="{87B21D62-B72A-8DB4-3BCE-DA42DC005909}"/>
          </ac:spMkLst>
        </pc:spChg>
        <pc:cxnChg chg="del mod">
          <ac:chgData name="Souvik Chanda" userId="e0510af7feb80d7d" providerId="LiveId" clId="{AD4B8FB2-F046-40EA-AD56-E7F48F1F3633}" dt="2024-07-13T09:23:09.678" v="1529" actId="478"/>
          <ac:cxnSpMkLst>
            <pc:docMk/>
            <pc:sldMk cId="2998754792" sldId="256"/>
            <ac:cxnSpMk id="6" creationId="{79D62190-99C9-1E65-E483-CABFFFE61403}"/>
          </ac:cxnSpMkLst>
        </pc:cxnChg>
        <pc:cxnChg chg="add mod">
          <ac:chgData name="Souvik Chanda" userId="e0510af7feb80d7d" providerId="LiveId" clId="{AD4B8FB2-F046-40EA-AD56-E7F48F1F3633}" dt="2024-07-13T09:13:30.812" v="1299" actId="1076"/>
          <ac:cxnSpMkLst>
            <pc:docMk/>
            <pc:sldMk cId="2998754792" sldId="256"/>
            <ac:cxnSpMk id="11" creationId="{B2BC85CC-8D7D-7648-1335-6E003377D779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16" creationId="{C4302788-EC00-5C42-2973-74DB150FFB34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23" creationId="{F85127DA-2CA3-296F-BE31-A882C7AD2084}"/>
          </ac:cxnSpMkLst>
        </pc:cxnChg>
        <pc:cxnChg chg="add del mod">
          <ac:chgData name="Souvik Chanda" userId="e0510af7feb80d7d" providerId="LiveId" clId="{AD4B8FB2-F046-40EA-AD56-E7F48F1F3633}" dt="2024-07-13T09:20:35.739" v="1505" actId="478"/>
          <ac:cxnSpMkLst>
            <pc:docMk/>
            <pc:sldMk cId="2998754792" sldId="256"/>
            <ac:cxnSpMk id="27" creationId="{A8AC4285-E79E-E2BC-7655-5261CB25CC15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31" creationId="{CA668A49-6041-2D9D-A707-076E8988BC93}"/>
          </ac:cxnSpMkLst>
        </pc:cxnChg>
        <pc:cxnChg chg="add mod">
          <ac:chgData name="Souvik Chanda" userId="e0510af7feb80d7d" providerId="LiveId" clId="{AD4B8FB2-F046-40EA-AD56-E7F48F1F3633}" dt="2024-07-13T09:01:34.473" v="783" actId="1076"/>
          <ac:cxnSpMkLst>
            <pc:docMk/>
            <pc:sldMk cId="2998754792" sldId="256"/>
            <ac:cxnSpMk id="35" creationId="{4AA12DB4-08BE-63AC-A757-8D6CA75A2384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41" creationId="{D89D8F4E-3EE1-7599-1E45-34384F6C1363}"/>
          </ac:cxnSpMkLst>
        </pc:cxnChg>
        <pc:cxnChg chg="add del mod">
          <ac:chgData name="Souvik Chanda" userId="e0510af7feb80d7d" providerId="LiveId" clId="{AD4B8FB2-F046-40EA-AD56-E7F48F1F3633}" dt="2024-07-13T00:50:31.907" v="273" actId="478"/>
          <ac:cxnSpMkLst>
            <pc:docMk/>
            <pc:sldMk cId="2998754792" sldId="256"/>
            <ac:cxnSpMk id="47" creationId="{097705CA-EA6B-0936-F05E-D7BCA2FFD9DA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51" creationId="{A5FCFCE4-D34F-3058-F229-AC99B6A95779}"/>
          </ac:cxnSpMkLst>
        </pc:cxnChg>
        <pc:cxnChg chg="add mod">
          <ac:chgData name="Souvik Chanda" userId="e0510af7feb80d7d" providerId="LiveId" clId="{AD4B8FB2-F046-40EA-AD56-E7F48F1F3633}" dt="2024-07-13T09:01:25.088" v="781" actId="1076"/>
          <ac:cxnSpMkLst>
            <pc:docMk/>
            <pc:sldMk cId="2998754792" sldId="256"/>
            <ac:cxnSpMk id="54" creationId="{9FEBB986-A5C3-5626-8EC5-695C2B61E735}"/>
          </ac:cxnSpMkLst>
        </pc:cxnChg>
        <pc:cxnChg chg="add del mod">
          <ac:chgData name="Souvik Chanda" userId="e0510af7feb80d7d" providerId="LiveId" clId="{AD4B8FB2-F046-40EA-AD56-E7F48F1F3633}" dt="2024-07-13T00:52:40.919" v="336" actId="478"/>
          <ac:cxnSpMkLst>
            <pc:docMk/>
            <pc:sldMk cId="2998754792" sldId="256"/>
            <ac:cxnSpMk id="58" creationId="{C2A169A1-95E3-A0D6-A64A-B722BAF64952}"/>
          </ac:cxnSpMkLst>
        </pc:cxnChg>
        <pc:cxnChg chg="add mod">
          <ac:chgData name="Souvik Chanda" userId="e0510af7feb80d7d" providerId="LiveId" clId="{AD4B8FB2-F046-40EA-AD56-E7F48F1F3633}" dt="2024-07-13T09:23:21.724" v="1533" actId="14100"/>
          <ac:cxnSpMkLst>
            <pc:docMk/>
            <pc:sldMk cId="2998754792" sldId="256"/>
            <ac:cxnSpMk id="65" creationId="{15ECF058-0126-EF6D-F6CA-79CE64CCA260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80" creationId="{D9B6D810-9460-CC02-917A-B53FB14F2A62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94" creationId="{160EC99C-2334-D508-F1F5-E532FBA8D373}"/>
          </ac:cxnSpMkLst>
        </pc:cxnChg>
        <pc:cxnChg chg="add mod">
          <ac:chgData name="Souvik Chanda" userId="e0510af7feb80d7d" providerId="LiveId" clId="{AD4B8FB2-F046-40EA-AD56-E7F48F1F3633}" dt="2024-07-13T09:01:10.799" v="779" actId="1076"/>
          <ac:cxnSpMkLst>
            <pc:docMk/>
            <pc:sldMk cId="2998754792" sldId="256"/>
            <ac:cxnSpMk id="97" creationId="{8275603B-0AAD-D755-FEA2-6F8D374D628A}"/>
          </ac:cxnSpMkLst>
        </pc:cxnChg>
        <pc:cxnChg chg="add mod">
          <ac:chgData name="Souvik Chanda" userId="e0510af7feb80d7d" providerId="LiveId" clId="{AD4B8FB2-F046-40EA-AD56-E7F48F1F3633}" dt="2024-07-13T09:11:37.541" v="1155" actId="1076"/>
          <ac:cxnSpMkLst>
            <pc:docMk/>
            <pc:sldMk cId="2998754792" sldId="256"/>
            <ac:cxnSpMk id="101" creationId="{E895D787-F544-9C98-37E7-0478A87D8974}"/>
          </ac:cxnSpMkLst>
        </pc:cxnChg>
        <pc:cxnChg chg="add mod">
          <ac:chgData name="Souvik Chanda" userId="e0510af7feb80d7d" providerId="LiveId" clId="{AD4B8FB2-F046-40EA-AD56-E7F48F1F3633}" dt="2024-07-13T09:19:31.410" v="1503" actId="1076"/>
          <ac:cxnSpMkLst>
            <pc:docMk/>
            <pc:sldMk cId="2998754792" sldId="256"/>
            <ac:cxnSpMk id="105" creationId="{9EB1AE20-53FA-C114-641D-CE6675ED947E}"/>
          </ac:cxnSpMkLst>
        </pc:cxnChg>
        <pc:cxnChg chg="add mod">
          <ac:chgData name="Souvik Chanda" userId="e0510af7feb80d7d" providerId="LiveId" clId="{AD4B8FB2-F046-40EA-AD56-E7F48F1F3633}" dt="2024-07-13T09:19:31.410" v="1503" actId="1076"/>
          <ac:cxnSpMkLst>
            <pc:docMk/>
            <pc:sldMk cId="2998754792" sldId="256"/>
            <ac:cxnSpMk id="110" creationId="{112CEAC5-B91C-3D21-FB96-186060DF9A03}"/>
          </ac:cxnSpMkLst>
        </pc:cxnChg>
        <pc:cxnChg chg="add del mod">
          <ac:chgData name="Souvik Chanda" userId="e0510af7feb80d7d" providerId="LiveId" clId="{AD4B8FB2-F046-40EA-AD56-E7F48F1F3633}" dt="2024-07-13T09:17:53.637" v="1457" actId="478"/>
          <ac:cxnSpMkLst>
            <pc:docMk/>
            <pc:sldMk cId="2998754792" sldId="256"/>
            <ac:cxnSpMk id="146" creationId="{49380CB7-3C0D-B568-6DE5-F0540B4D119C}"/>
          </ac:cxnSpMkLst>
        </pc:cxnChg>
        <pc:cxnChg chg="add mod">
          <ac:chgData name="Souvik Chanda" userId="e0510af7feb80d7d" providerId="LiveId" clId="{AD4B8FB2-F046-40EA-AD56-E7F48F1F3633}" dt="2024-07-13T09:19:31.410" v="1503" actId="1076"/>
          <ac:cxnSpMkLst>
            <pc:docMk/>
            <pc:sldMk cId="2998754792" sldId="256"/>
            <ac:cxnSpMk id="168" creationId="{804C7642-CCD8-AE25-C25A-177CC8108C2A}"/>
          </ac:cxnSpMkLst>
        </pc:cxnChg>
        <pc:cxnChg chg="add mod">
          <ac:chgData name="Souvik Chanda" userId="e0510af7feb80d7d" providerId="LiveId" clId="{AD4B8FB2-F046-40EA-AD56-E7F48F1F3633}" dt="2024-07-13T09:19:37.153" v="1504" actId="1076"/>
          <ac:cxnSpMkLst>
            <pc:docMk/>
            <pc:sldMk cId="2998754792" sldId="256"/>
            <ac:cxnSpMk id="172" creationId="{34381C75-A4B8-2959-CBC3-2126BE051137}"/>
          </ac:cxnSpMkLst>
        </pc:cxnChg>
        <pc:cxnChg chg="add mod">
          <ac:chgData name="Souvik Chanda" userId="e0510af7feb80d7d" providerId="LiveId" clId="{AD4B8FB2-F046-40EA-AD56-E7F48F1F3633}" dt="2024-07-13T09:19:37.153" v="1504" actId="1076"/>
          <ac:cxnSpMkLst>
            <pc:docMk/>
            <pc:sldMk cId="2998754792" sldId="256"/>
            <ac:cxnSpMk id="175" creationId="{5A7EEA3D-2CA6-1F2E-6408-5244B320E5BE}"/>
          </ac:cxnSpMkLst>
        </pc:cxnChg>
        <pc:cxnChg chg="add del mod">
          <ac:chgData name="Souvik Chanda" userId="e0510af7feb80d7d" providerId="LiveId" clId="{AD4B8FB2-F046-40EA-AD56-E7F48F1F3633}" dt="2024-07-13T09:20:49.703" v="1510" actId="478"/>
          <ac:cxnSpMkLst>
            <pc:docMk/>
            <pc:sldMk cId="2998754792" sldId="256"/>
            <ac:cxnSpMk id="188" creationId="{1D05C6BC-05D8-604C-7ECD-EC24DD5C0CE2}"/>
          </ac:cxnSpMkLst>
        </pc:cxnChg>
        <pc:cxnChg chg="add mod">
          <ac:chgData name="Souvik Chanda" userId="e0510af7feb80d7d" providerId="LiveId" clId="{AD4B8FB2-F046-40EA-AD56-E7F48F1F3633}" dt="2024-07-13T09:20:56.474" v="1513" actId="14100"/>
          <ac:cxnSpMkLst>
            <pc:docMk/>
            <pc:sldMk cId="2998754792" sldId="256"/>
            <ac:cxnSpMk id="191" creationId="{BC40DA66-B973-DE1D-9C78-24A6C3FDB765}"/>
          </ac:cxnSpMkLst>
        </pc:cxnChg>
        <pc:cxnChg chg="add mod">
          <ac:chgData name="Souvik Chanda" userId="e0510af7feb80d7d" providerId="LiveId" clId="{AD4B8FB2-F046-40EA-AD56-E7F48F1F3633}" dt="2024-07-13T09:21:49.051" v="1519" actId="693"/>
          <ac:cxnSpMkLst>
            <pc:docMk/>
            <pc:sldMk cId="2998754792" sldId="256"/>
            <ac:cxnSpMk id="194" creationId="{481C7155-A822-BEEF-CA6F-3C3AD8C52B59}"/>
          </ac:cxnSpMkLst>
        </pc:cxnChg>
        <pc:cxnChg chg="add mod">
          <ac:chgData name="Souvik Chanda" userId="e0510af7feb80d7d" providerId="LiveId" clId="{AD4B8FB2-F046-40EA-AD56-E7F48F1F3633}" dt="2024-07-13T09:23:18.396" v="1532" actId="14100"/>
          <ac:cxnSpMkLst>
            <pc:docMk/>
            <pc:sldMk cId="2998754792" sldId="256"/>
            <ac:cxnSpMk id="206" creationId="{5EDF0889-4824-C653-91FC-4B16F0F55F53}"/>
          </ac:cxnSpMkLst>
        </pc:cxnChg>
        <pc:cxnChg chg="add mod">
          <ac:chgData name="Souvik Chanda" userId="e0510af7feb80d7d" providerId="LiveId" clId="{AD4B8FB2-F046-40EA-AD56-E7F48F1F3633}" dt="2024-07-13T09:58:19.248" v="1555" actId="14100"/>
          <ac:cxnSpMkLst>
            <pc:docMk/>
            <pc:sldMk cId="2998754792" sldId="256"/>
            <ac:cxnSpMk id="211" creationId="{1FB6F994-97C8-A7EC-D693-784744191622}"/>
          </ac:cxnSpMkLst>
        </pc:cxnChg>
        <pc:cxnChg chg="add mod">
          <ac:chgData name="Souvik Chanda" userId="e0510af7feb80d7d" providerId="LiveId" clId="{AD4B8FB2-F046-40EA-AD56-E7F48F1F3633}" dt="2024-07-13T09:57:25.868" v="1542" actId="14100"/>
          <ac:cxnSpMkLst>
            <pc:docMk/>
            <pc:sldMk cId="2998754792" sldId="256"/>
            <ac:cxnSpMk id="215" creationId="{7278C730-0812-681D-3AA9-868FF301DB91}"/>
          </ac:cxnSpMkLst>
        </pc:cxnChg>
        <pc:cxnChg chg="add mod">
          <ac:chgData name="Souvik Chanda" userId="e0510af7feb80d7d" providerId="LiveId" clId="{AD4B8FB2-F046-40EA-AD56-E7F48F1F3633}" dt="2024-07-13T09:58:13.660" v="1553" actId="14100"/>
          <ac:cxnSpMkLst>
            <pc:docMk/>
            <pc:sldMk cId="2998754792" sldId="256"/>
            <ac:cxnSpMk id="219" creationId="{2B33F13C-6D83-3790-827B-DF8DE92C0B8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6B707-F255-4BDC-A137-74C986F6C673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FD59-42D1-4D35-A4F3-D2F4708F9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7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907176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814352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2721529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3628705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4535881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5443057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6350234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7257410" algn="l" defTabSz="18143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EFD59-42D1-4D35-A4F3-D2F4708F9B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6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651323"/>
            <a:ext cx="18359596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8508981"/>
            <a:ext cx="16199644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862524"/>
            <a:ext cx="4657398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862524"/>
            <a:ext cx="13702199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038864"/>
            <a:ext cx="18629590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0841548"/>
            <a:ext cx="18629590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9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312617"/>
            <a:ext cx="9179798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312617"/>
            <a:ext cx="9179798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2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862527"/>
            <a:ext cx="18629590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971359"/>
            <a:ext cx="9137610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917660"/>
            <a:ext cx="9137610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971359"/>
            <a:ext cx="9182611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917660"/>
            <a:ext cx="918261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332567"/>
            <a:ext cx="10934760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3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80029"/>
            <a:ext cx="6966409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332567"/>
            <a:ext cx="10934760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860131"/>
            <a:ext cx="6966409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862527"/>
            <a:ext cx="1862959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312617"/>
            <a:ext cx="1862959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953D6-2ADE-4B2E-AC9B-4CE02D8D65DA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5015410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5015410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239AD-D82D-42EA-B7C4-A4A69BA91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2721C64-9F17-B47E-8959-68DAC6AE1DBE}"/>
              </a:ext>
            </a:extLst>
          </p:cNvPr>
          <p:cNvSpPr/>
          <p:nvPr/>
        </p:nvSpPr>
        <p:spPr>
          <a:xfrm>
            <a:off x="5482503" y="1989219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Trade Exists?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B031A-D549-03E3-1674-E6BDDD3C32CE}"/>
              </a:ext>
            </a:extLst>
          </p:cNvPr>
          <p:cNvSpPr txBox="1"/>
          <p:nvPr/>
        </p:nvSpPr>
        <p:spPr>
          <a:xfrm>
            <a:off x="5083597" y="269933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6C926-0FB3-5DA0-94C2-883972BBF634}"/>
              </a:ext>
            </a:extLst>
          </p:cNvPr>
          <p:cNvSpPr/>
          <p:nvPr/>
        </p:nvSpPr>
        <p:spPr>
          <a:xfrm>
            <a:off x="2339943" y="3739796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Market Order</a:t>
            </a:r>
            <a:endParaRPr lang="en-GB" sz="1400" dirty="0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C6EDB96D-09F8-EB8C-144D-459F3FC8B94D}"/>
              </a:ext>
            </a:extLst>
          </p:cNvPr>
          <p:cNvSpPr/>
          <p:nvPr/>
        </p:nvSpPr>
        <p:spPr>
          <a:xfrm>
            <a:off x="1876272" y="2106467"/>
            <a:ext cx="2500133" cy="113813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/>
              <a:t>Determine Signal</a:t>
            </a:r>
          </a:p>
          <a:p>
            <a:pPr algn="just"/>
            <a:r>
              <a:rPr lang="en-US" sz="1400" dirty="0"/>
              <a:t>Use recent price direction using last 30min/1hr price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C85CC-8D7D-7648-1335-6E003377D77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21150" y="3434607"/>
            <a:ext cx="495192" cy="11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8EABD-2035-CB18-9505-DB6E9760B6AE}"/>
              </a:ext>
            </a:extLst>
          </p:cNvPr>
          <p:cNvSpPr/>
          <p:nvPr/>
        </p:nvSpPr>
        <p:spPr>
          <a:xfrm>
            <a:off x="2339942" y="5043302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Order @ </a:t>
            </a:r>
            <a:r>
              <a:rPr lang="en-US" sz="1400" dirty="0" err="1"/>
              <a:t>grid_pips</a:t>
            </a:r>
            <a:r>
              <a:rPr lang="en-US" sz="1400" dirty="0"/>
              <a:t> to Balance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43E7E-D702-D12C-7190-E2786D514E88}"/>
              </a:ext>
            </a:extLst>
          </p:cNvPr>
          <p:cNvSpPr txBox="1"/>
          <p:nvPr/>
        </p:nvSpPr>
        <p:spPr>
          <a:xfrm>
            <a:off x="821230" y="526012"/>
            <a:ext cx="4451860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grid_pips</a:t>
            </a:r>
            <a:r>
              <a:rPr lang="en-US" dirty="0">
                <a:solidFill>
                  <a:srgbClr val="FF0000"/>
                </a:solidFill>
              </a:rPr>
              <a:t> = 10, </a:t>
            </a:r>
            <a:r>
              <a:rPr lang="en-US" dirty="0" err="1">
                <a:solidFill>
                  <a:srgbClr val="FF0000"/>
                </a:solidFill>
              </a:rPr>
              <a:t>tp</a:t>
            </a:r>
            <a:r>
              <a:rPr lang="en-US" dirty="0">
                <a:solidFill>
                  <a:srgbClr val="FF0000"/>
                </a:solidFill>
              </a:rPr>
              <a:t> = 20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302788-EC00-5C42-2973-74DB150FFB3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2675547" y="4707699"/>
            <a:ext cx="6712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E81D9C60-5105-E86D-8664-144B3C28F743}"/>
              </a:ext>
            </a:extLst>
          </p:cNvPr>
          <p:cNvSpPr/>
          <p:nvPr/>
        </p:nvSpPr>
        <p:spPr>
          <a:xfrm>
            <a:off x="2242664" y="6084159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grid_pips</a:t>
            </a:r>
            <a:r>
              <a:rPr lang="en-US" sz="1400" dirty="0"/>
              <a:t> hit?</a:t>
            </a:r>
            <a:endParaRPr lang="en-GB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5127DA-2CA3-296F-BE31-A882C7AD208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2806872" y="5879880"/>
            <a:ext cx="4085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497F2F-E623-A02B-5418-A2B1562F9084}"/>
              </a:ext>
            </a:extLst>
          </p:cNvPr>
          <p:cNvSpPr/>
          <p:nvPr/>
        </p:nvSpPr>
        <p:spPr>
          <a:xfrm>
            <a:off x="2088985" y="8144457"/>
            <a:ext cx="1916349" cy="721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Order executed / Balanced trade opened</a:t>
            </a:r>
            <a:endParaRPr lang="en-GB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A668A49-6041-2D9D-A707-076E8988BC93}"/>
              </a:ext>
            </a:extLst>
          </p:cNvPr>
          <p:cNvCxnSpPr>
            <a:cxnSpLocks/>
            <a:stCxn id="8" idx="3"/>
            <a:endCxn id="33" idx="0"/>
          </p:cNvCxnSpPr>
          <p:nvPr/>
        </p:nvCxnSpPr>
        <p:spPr>
          <a:xfrm>
            <a:off x="3682359" y="4055945"/>
            <a:ext cx="1284050" cy="12208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1F5CF60-3F6C-7950-63E1-7E22102F5F2C}"/>
              </a:ext>
            </a:extLst>
          </p:cNvPr>
          <p:cNvSpPr/>
          <p:nvPr/>
        </p:nvSpPr>
        <p:spPr>
          <a:xfrm>
            <a:off x="4197924" y="5276765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tp</a:t>
            </a:r>
            <a:r>
              <a:rPr lang="en-US" sz="1400" dirty="0"/>
              <a:t> hit?</a:t>
            </a:r>
            <a:endParaRPr lang="en-GB" sz="14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AA12DB4-08BE-63AC-A757-8D6CA75A2384}"/>
              </a:ext>
            </a:extLst>
          </p:cNvPr>
          <p:cNvCxnSpPr>
            <a:cxnSpLocks/>
            <a:stCxn id="26" idx="3"/>
            <a:endCxn id="33" idx="2"/>
          </p:cNvCxnSpPr>
          <p:nvPr/>
        </p:nvCxnSpPr>
        <p:spPr>
          <a:xfrm flipV="1">
            <a:off x="4005334" y="6697003"/>
            <a:ext cx="961075" cy="1807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E829AB-6062-FD63-B116-04520B73265E}"/>
              </a:ext>
            </a:extLst>
          </p:cNvPr>
          <p:cNvSpPr txBox="1"/>
          <p:nvPr/>
        </p:nvSpPr>
        <p:spPr>
          <a:xfrm>
            <a:off x="3019404" y="7600999"/>
            <a:ext cx="4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9CE0B-630B-04C4-3AE4-5292D258589D}"/>
              </a:ext>
            </a:extLst>
          </p:cNvPr>
          <p:cNvSpPr txBox="1"/>
          <p:nvPr/>
        </p:nvSpPr>
        <p:spPr>
          <a:xfrm>
            <a:off x="5446955" y="4973852"/>
            <a:ext cx="4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69AD2B1C-9CC1-A1CD-2953-59EA6695929C}"/>
              </a:ext>
            </a:extLst>
          </p:cNvPr>
          <p:cNvSpPr/>
          <p:nvPr/>
        </p:nvSpPr>
        <p:spPr>
          <a:xfrm>
            <a:off x="6055906" y="4051081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Balanced trade exists?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89D8F4E-3EE1-7599-1E45-34384F6C1363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5734894" y="4761200"/>
            <a:ext cx="321012" cy="1225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456E923-CCFD-AE58-D97E-C712A6D26229}"/>
              </a:ext>
            </a:extLst>
          </p:cNvPr>
          <p:cNvSpPr/>
          <p:nvPr/>
        </p:nvSpPr>
        <p:spPr>
          <a:xfrm>
            <a:off x="6153183" y="6226834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trailing stop loss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FCFCE4-D34F-3058-F229-AC99B6A95779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>
            <a:off x="6824391" y="5471320"/>
            <a:ext cx="0" cy="75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B22E8C5-A6DB-DEAA-2B57-E9A698FCACB2}"/>
              </a:ext>
            </a:extLst>
          </p:cNvPr>
          <p:cNvSpPr txBox="1"/>
          <p:nvPr/>
        </p:nvSpPr>
        <p:spPr>
          <a:xfrm>
            <a:off x="6383726" y="5604397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66D858-DEFD-56F6-9602-CB005F075F8E}"/>
              </a:ext>
            </a:extLst>
          </p:cNvPr>
          <p:cNvSpPr/>
          <p:nvPr/>
        </p:nvSpPr>
        <p:spPr>
          <a:xfrm>
            <a:off x="6153183" y="8937568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Trailing stop loss executed</a:t>
            </a:r>
            <a:endParaRPr lang="en-GB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EBB986-A5C3-5626-8EC5-695C2B61E735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6824392" y="6859132"/>
            <a:ext cx="0" cy="207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5ECF058-0126-EF6D-F6CA-79CE64CCA260}"/>
              </a:ext>
            </a:extLst>
          </p:cNvPr>
          <p:cNvCxnSpPr>
            <a:cxnSpLocks/>
            <a:stCxn id="53" idx="1"/>
            <a:endCxn id="4" idx="0"/>
          </p:cNvCxnSpPr>
          <p:nvPr/>
        </p:nvCxnSpPr>
        <p:spPr>
          <a:xfrm rot="10800000" flipH="1">
            <a:off x="6153182" y="1989219"/>
            <a:ext cx="97805" cy="7264498"/>
          </a:xfrm>
          <a:prstGeom prst="bentConnector4">
            <a:avLst>
              <a:gd name="adj1" fmla="val -4730155"/>
              <a:gd name="adj2" fmla="val 1031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2BD901A-B8ED-AB65-993E-D54643C4C427}"/>
              </a:ext>
            </a:extLst>
          </p:cNvPr>
          <p:cNvSpPr/>
          <p:nvPr/>
        </p:nvSpPr>
        <p:spPr>
          <a:xfrm>
            <a:off x="8204483" y="2530046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 profit</a:t>
            </a:r>
            <a:endParaRPr lang="en-GB" sz="1400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B6D810-9460-CC02-917A-B53FB14F2A62}"/>
              </a:ext>
            </a:extLst>
          </p:cNvPr>
          <p:cNvCxnSpPr>
            <a:cxnSpLocks/>
            <a:stCxn id="40" idx="3"/>
            <a:endCxn id="79" idx="1"/>
          </p:cNvCxnSpPr>
          <p:nvPr/>
        </p:nvCxnSpPr>
        <p:spPr>
          <a:xfrm flipV="1">
            <a:off x="7592876" y="2846196"/>
            <a:ext cx="611606" cy="1915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C4A8A08-8BA8-4AEF-FE0F-8DCB72898C0A}"/>
              </a:ext>
            </a:extLst>
          </p:cNvPr>
          <p:cNvSpPr txBox="1"/>
          <p:nvPr/>
        </p:nvSpPr>
        <p:spPr>
          <a:xfrm>
            <a:off x="7435467" y="3520054"/>
            <a:ext cx="4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90EA2A-B96A-00E1-156B-25FFCB6B5BAD}"/>
              </a:ext>
            </a:extLst>
          </p:cNvPr>
          <p:cNvSpPr/>
          <p:nvPr/>
        </p:nvSpPr>
        <p:spPr>
          <a:xfrm>
            <a:off x="8203953" y="3520053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Keep profit share</a:t>
            </a:r>
            <a:endParaRPr lang="en-GB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AFD935-3676-61DC-7DF7-C7FBEDEC85B4}"/>
              </a:ext>
            </a:extLst>
          </p:cNvPr>
          <p:cNvSpPr/>
          <p:nvPr/>
        </p:nvSpPr>
        <p:spPr>
          <a:xfrm>
            <a:off x="8213679" y="4510060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Squeeze / reduce balanced trade </a:t>
            </a:r>
            <a:endParaRPr lang="en-GB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60EC99C-2334-D508-F1F5-E532FBA8D373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flipH="1">
            <a:off x="8875161" y="3162345"/>
            <a:ext cx="530" cy="3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75603B-0AAD-D755-FEA2-6F8D374D628A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8875161" y="4152352"/>
            <a:ext cx="9726" cy="3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895D787-F544-9C98-37E7-0478A87D8974}"/>
              </a:ext>
            </a:extLst>
          </p:cNvPr>
          <p:cNvCxnSpPr>
            <a:cxnSpLocks/>
            <a:stCxn id="85" idx="2"/>
            <a:endCxn id="120" idx="0"/>
          </p:cNvCxnSpPr>
          <p:nvPr/>
        </p:nvCxnSpPr>
        <p:spPr>
          <a:xfrm rot="16200000" flipH="1">
            <a:off x="8949393" y="5077852"/>
            <a:ext cx="582992" cy="712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8E96EFDD-844F-4F4D-073D-7EFA2C59296C}"/>
              </a:ext>
            </a:extLst>
          </p:cNvPr>
          <p:cNvSpPr/>
          <p:nvPr/>
        </p:nvSpPr>
        <p:spPr>
          <a:xfrm>
            <a:off x="8203953" y="9801194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 Balance Trade Market Order?</a:t>
            </a:r>
            <a:endParaRPr lang="en-GB" sz="1400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B1AE20-53FA-C114-641D-CE6675ED947E}"/>
              </a:ext>
            </a:extLst>
          </p:cNvPr>
          <p:cNvCxnSpPr>
            <a:cxnSpLocks/>
            <a:stCxn id="120" idx="2"/>
            <a:endCxn id="104" idx="0"/>
          </p:cNvCxnSpPr>
          <p:nvPr/>
        </p:nvCxnSpPr>
        <p:spPr>
          <a:xfrm rot="5400000">
            <a:off x="8311581" y="8515884"/>
            <a:ext cx="1946168" cy="624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2FC3CE-F1D9-D2EB-F3CD-D4DBC4092D4D}"/>
              </a:ext>
            </a:extLst>
          </p:cNvPr>
          <p:cNvSpPr/>
          <p:nvPr/>
        </p:nvSpPr>
        <p:spPr>
          <a:xfrm>
            <a:off x="8056537" y="11817343"/>
            <a:ext cx="1819253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or Limit Order executed / Balanced trade opened</a:t>
            </a:r>
            <a:endParaRPr lang="en-GB" sz="14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2CEAC5-B91C-3D21-FB96-186060DF9A03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8966164" y="11221432"/>
            <a:ext cx="6274" cy="59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CFF7CB5-5112-C25C-B125-1A4E345A2F85}"/>
              </a:ext>
            </a:extLst>
          </p:cNvPr>
          <p:cNvSpPr txBox="1"/>
          <p:nvPr/>
        </p:nvSpPr>
        <p:spPr>
          <a:xfrm>
            <a:off x="14819834" y="7066648"/>
            <a:ext cx="3354893" cy="642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balancing?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0" name="Flowchart: Predefined Process 119">
            <a:extLst>
              <a:ext uri="{FF2B5EF4-FFF2-40B4-BE49-F238E27FC236}">
                <a16:creationId xmlns:a16="http://schemas.microsoft.com/office/drawing/2014/main" id="{5C5CF9E5-64E6-B6A3-82E0-09118BE4ACB6}"/>
              </a:ext>
            </a:extLst>
          </p:cNvPr>
          <p:cNvSpPr/>
          <p:nvPr/>
        </p:nvSpPr>
        <p:spPr>
          <a:xfrm>
            <a:off x="7726144" y="5725350"/>
            <a:ext cx="3741493" cy="2129676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400" b="1" dirty="0"/>
              <a:t>Balance Trade to Capacity</a:t>
            </a:r>
          </a:p>
          <a:p>
            <a:pPr algn="just"/>
            <a:r>
              <a:rPr lang="en-GB" sz="1400" dirty="0"/>
              <a:t>Try to enter at favourable price by using Limit Order:</a:t>
            </a:r>
          </a:p>
          <a:p>
            <a:pPr marL="342900" indent="-342900" algn="just">
              <a:buAutoNum type="arabicPeriod"/>
            </a:pPr>
            <a:r>
              <a:rPr lang="en-GB" sz="1400" dirty="0"/>
              <a:t>If price is already favourable than limit order price then enter on market</a:t>
            </a:r>
          </a:p>
          <a:p>
            <a:pPr marL="342900" indent="-342900" algn="just">
              <a:buAutoNum type="arabicPeriod"/>
            </a:pPr>
            <a:r>
              <a:rPr lang="en-GB" sz="1400" dirty="0"/>
              <a:t>Else create limit &amp; stop orders to be entered at </a:t>
            </a:r>
            <a:r>
              <a:rPr lang="en-GB" sz="1400" dirty="0" err="1"/>
              <a:t>grid_pips</a:t>
            </a:r>
            <a:r>
              <a:rPr lang="en-GB" sz="1400" dirty="0"/>
              <a:t> distance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3840783-0FF2-4FD0-7738-F05AE591DBBE}"/>
              </a:ext>
            </a:extLst>
          </p:cNvPr>
          <p:cNvSpPr txBox="1"/>
          <p:nvPr/>
        </p:nvSpPr>
        <p:spPr>
          <a:xfrm>
            <a:off x="8561747" y="1122980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AD2690-C4A8-CB18-5D2F-BA061F016078}"/>
              </a:ext>
            </a:extLst>
          </p:cNvPr>
          <p:cNvSpPr/>
          <p:nvPr/>
        </p:nvSpPr>
        <p:spPr>
          <a:xfrm>
            <a:off x="8110943" y="13045552"/>
            <a:ext cx="1819253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 the other pending order</a:t>
            </a:r>
            <a:endParaRPr lang="en-GB" sz="1400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4C7642-CCD8-AE25-C25A-177CC8108C2A}"/>
              </a:ext>
            </a:extLst>
          </p:cNvPr>
          <p:cNvCxnSpPr>
            <a:cxnSpLocks/>
            <a:stCxn id="109" idx="2"/>
            <a:endCxn id="167" idx="0"/>
          </p:cNvCxnSpPr>
          <p:nvPr/>
        </p:nvCxnSpPr>
        <p:spPr>
          <a:xfrm>
            <a:off x="8966164" y="12449641"/>
            <a:ext cx="54406" cy="59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6CBA295-CC07-C814-B95B-02CDC4A880E0}"/>
              </a:ext>
            </a:extLst>
          </p:cNvPr>
          <p:cNvSpPr/>
          <p:nvPr/>
        </p:nvSpPr>
        <p:spPr>
          <a:xfrm>
            <a:off x="5321020" y="11383689"/>
            <a:ext cx="1342417" cy="632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order for unbalanced capacity</a:t>
            </a:r>
            <a:endParaRPr lang="en-GB" sz="14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4381C75-A4B8-2959-CBC3-2126BE051137}"/>
              </a:ext>
            </a:extLst>
          </p:cNvPr>
          <p:cNvCxnSpPr>
            <a:cxnSpLocks/>
            <a:stCxn id="167" idx="2"/>
            <a:endCxn id="171" idx="2"/>
          </p:cNvCxnSpPr>
          <p:nvPr/>
        </p:nvCxnSpPr>
        <p:spPr>
          <a:xfrm rot="5400000" flipH="1">
            <a:off x="6675468" y="11332749"/>
            <a:ext cx="1661863" cy="3028341"/>
          </a:xfrm>
          <a:prstGeom prst="bentConnector3">
            <a:avLst>
              <a:gd name="adj1" fmla="val -1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7EEA3D-2CA6-1F2E-6408-5244B320E5BE}"/>
              </a:ext>
            </a:extLst>
          </p:cNvPr>
          <p:cNvCxnSpPr>
            <a:cxnSpLocks/>
            <a:stCxn id="104" idx="1"/>
            <a:endCxn id="171" idx="0"/>
          </p:cNvCxnSpPr>
          <p:nvPr/>
        </p:nvCxnSpPr>
        <p:spPr>
          <a:xfrm rot="10800000" flipV="1">
            <a:off x="5992229" y="10511313"/>
            <a:ext cx="2211724" cy="8723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C40DA66-B973-DE1D-9C78-24A6C3FDB76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3011149" y="7504397"/>
            <a:ext cx="36011" cy="640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81C7155-A822-BEEF-CA6F-3C3AD8C52B59}"/>
              </a:ext>
            </a:extLst>
          </p:cNvPr>
          <p:cNvCxnSpPr>
            <a:cxnSpLocks/>
            <a:stCxn id="171" idx="1"/>
            <a:endCxn id="33" idx="2"/>
          </p:cNvCxnSpPr>
          <p:nvPr/>
        </p:nvCxnSpPr>
        <p:spPr>
          <a:xfrm rot="10800000">
            <a:off x="4966410" y="6697004"/>
            <a:ext cx="354611" cy="500283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DF0889-4824-C653-91FC-4B16F0F55F53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 flipV="1">
            <a:off x="4376405" y="2675536"/>
            <a:ext cx="1106098" cy="23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8ED9BD8C-55FB-3D53-D648-AC5BA87FA13F}"/>
              </a:ext>
            </a:extLst>
          </p:cNvPr>
          <p:cNvSpPr/>
          <p:nvPr/>
        </p:nvSpPr>
        <p:spPr>
          <a:xfrm>
            <a:off x="10300246" y="1651012"/>
            <a:ext cx="1536970" cy="14202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Balanced trade exists?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FB6F994-97C8-A7EC-D693-784744191622}"/>
              </a:ext>
            </a:extLst>
          </p:cNvPr>
          <p:cNvCxnSpPr>
            <a:cxnSpLocks/>
            <a:stCxn id="4" idx="3"/>
            <a:endCxn id="210" idx="1"/>
          </p:cNvCxnSpPr>
          <p:nvPr/>
        </p:nvCxnSpPr>
        <p:spPr>
          <a:xfrm flipV="1">
            <a:off x="7019473" y="2361131"/>
            <a:ext cx="3280773" cy="338207"/>
          </a:xfrm>
          <a:prstGeom prst="bentConnector3">
            <a:avLst>
              <a:gd name="adj1" fmla="val 137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7278C730-0812-681D-3AA9-868FF301DB91}"/>
              </a:ext>
            </a:extLst>
          </p:cNvPr>
          <p:cNvCxnSpPr>
            <a:cxnSpLocks/>
            <a:endCxn id="120" idx="3"/>
          </p:cNvCxnSpPr>
          <p:nvPr/>
        </p:nvCxnSpPr>
        <p:spPr>
          <a:xfrm rot="16200000" flipH="1">
            <a:off x="9379976" y="4702527"/>
            <a:ext cx="3776416" cy="398906"/>
          </a:xfrm>
          <a:prstGeom prst="bentConnector4">
            <a:avLst>
              <a:gd name="adj1" fmla="val 35901"/>
              <a:gd name="adj2" fmla="val 157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4908107-2B9E-1D3B-F60F-8075EF5DD153}"/>
              </a:ext>
            </a:extLst>
          </p:cNvPr>
          <p:cNvSpPr txBox="1"/>
          <p:nvPr/>
        </p:nvSpPr>
        <p:spPr>
          <a:xfrm>
            <a:off x="11043475" y="344958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2B33F13C-6D83-3790-827B-DF8DE92C0B80}"/>
              </a:ext>
            </a:extLst>
          </p:cNvPr>
          <p:cNvCxnSpPr>
            <a:cxnSpLocks/>
            <a:stCxn id="210" idx="0"/>
            <a:endCxn id="33" idx="0"/>
          </p:cNvCxnSpPr>
          <p:nvPr/>
        </p:nvCxnSpPr>
        <p:spPr>
          <a:xfrm rot="16200000" flipH="1" flipV="1">
            <a:off x="6204693" y="412727"/>
            <a:ext cx="3625753" cy="6102322"/>
          </a:xfrm>
          <a:prstGeom prst="bentConnector3">
            <a:avLst>
              <a:gd name="adj1" fmla="val -6305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0CEA39A-0838-F3AA-D34D-65BC511D95E3}"/>
              </a:ext>
            </a:extLst>
          </p:cNvPr>
          <p:cNvSpPr txBox="1"/>
          <p:nvPr/>
        </p:nvSpPr>
        <p:spPr>
          <a:xfrm>
            <a:off x="9930196" y="1069360"/>
            <a:ext cx="4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7B21D62-B72A-8DB4-3BCE-DA42DC005909}"/>
              </a:ext>
            </a:extLst>
          </p:cNvPr>
          <p:cNvSpPr txBox="1"/>
          <p:nvPr/>
        </p:nvSpPr>
        <p:spPr>
          <a:xfrm>
            <a:off x="8410123" y="1952578"/>
            <a:ext cx="44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87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157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Souvik Chanda</dc:creator>
  <cp:lastModifiedBy>Souvik Chanda</cp:lastModifiedBy>
  <cp:revision>1</cp:revision>
  <dcterms:created xsi:type="dcterms:W3CDTF">2024-07-13T00:40:28Z</dcterms:created>
  <dcterms:modified xsi:type="dcterms:W3CDTF">2024-07-13T09:58:57Z</dcterms:modified>
</cp:coreProperties>
</file>