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1.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2.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13.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7"/>
  </p:notesMasterIdLst>
  <p:sldIdLst>
    <p:sldId id="256" r:id="rId2"/>
    <p:sldId id="347" r:id="rId3"/>
    <p:sldId id="257" r:id="rId4"/>
    <p:sldId id="258" r:id="rId5"/>
    <p:sldId id="290" r:id="rId6"/>
    <p:sldId id="326" r:id="rId7"/>
    <p:sldId id="304" r:id="rId8"/>
    <p:sldId id="348" r:id="rId9"/>
    <p:sldId id="350" r:id="rId10"/>
    <p:sldId id="349" r:id="rId11"/>
    <p:sldId id="351" r:id="rId12"/>
    <p:sldId id="353" r:id="rId13"/>
    <p:sldId id="354" r:id="rId14"/>
    <p:sldId id="352" r:id="rId15"/>
    <p:sldId id="355" r:id="rId16"/>
    <p:sldId id="356" r:id="rId17"/>
    <p:sldId id="357" r:id="rId18"/>
    <p:sldId id="358" r:id="rId19"/>
    <p:sldId id="359" r:id="rId20"/>
    <p:sldId id="360" r:id="rId21"/>
    <p:sldId id="361" r:id="rId22"/>
    <p:sldId id="362" r:id="rId23"/>
    <p:sldId id="363" r:id="rId24"/>
    <p:sldId id="364" r:id="rId25"/>
    <p:sldId id="365" r:id="rId26"/>
    <p:sldId id="367" r:id="rId27"/>
    <p:sldId id="368" r:id="rId28"/>
    <p:sldId id="369" r:id="rId29"/>
    <p:sldId id="370" r:id="rId30"/>
    <p:sldId id="371" r:id="rId31"/>
    <p:sldId id="372" r:id="rId32"/>
    <p:sldId id="373" r:id="rId33"/>
    <p:sldId id="375" r:id="rId34"/>
    <p:sldId id="374" r:id="rId35"/>
    <p:sldId id="3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90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88593" autoAdjust="0"/>
  </p:normalViewPr>
  <p:slideViewPr>
    <p:cSldViewPr snapToGrid="0">
      <p:cViewPr varScale="1">
        <p:scale>
          <a:sx n="75" d="100"/>
          <a:sy n="75" d="100"/>
        </p:scale>
        <p:origin x="1397" y="62"/>
      </p:cViewPr>
      <p:guideLst/>
    </p:cSldViewPr>
  </p:slideViewPr>
  <p:notesTextViewPr>
    <p:cViewPr>
      <p:scale>
        <a:sx n="3" d="2"/>
        <a:sy n="3" d="2"/>
      </p:scale>
      <p:origin x="0" y="0"/>
    </p:cViewPr>
  </p:notesTextViewPr>
  <p:sorterViewPr>
    <p:cViewPr>
      <p:scale>
        <a:sx n="200" d="100"/>
        <a:sy n="200" d="100"/>
      </p:scale>
      <p:origin x="0" y="-17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4B167-8B2D-47C1-BBE2-ADF523EE6001}"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C5AA6B98-15E8-4F36-9425-5841FFB82994}">
      <dgm:prSet phldrT="[Texto]"/>
      <dgm:spPr/>
      <dgm:t>
        <a:bodyPr/>
        <a:lstStyle/>
        <a:p>
          <a:r>
            <a:rPr lang="es-EC" dirty="0">
              <a:latin typeface="Arial" panose="020B0604020202020204" pitchFamily="34" charset="0"/>
            </a:rPr>
            <a:t>Unidad 3: Modelos de Clasificación</a:t>
          </a:r>
          <a:endParaRPr lang="en-US" dirty="0"/>
        </a:p>
      </dgm:t>
    </dgm:pt>
    <dgm:pt modelId="{3F53B0F3-F04A-4BC3-9154-BFC8122233FB}" type="parTrans" cxnId="{42384380-C6BD-49A5-BEE0-56B6936C1CBD}">
      <dgm:prSet/>
      <dgm:spPr/>
      <dgm:t>
        <a:bodyPr/>
        <a:lstStyle/>
        <a:p>
          <a:endParaRPr lang="en-US"/>
        </a:p>
      </dgm:t>
    </dgm:pt>
    <dgm:pt modelId="{4506CD7C-8DA0-47C6-9711-A464413E561E}" type="sibTrans" cxnId="{42384380-C6BD-49A5-BEE0-56B6936C1CBD}">
      <dgm:prSet/>
      <dgm:spPr/>
      <dgm:t>
        <a:bodyPr/>
        <a:lstStyle/>
        <a:p>
          <a:endParaRPr lang="en-US"/>
        </a:p>
      </dgm:t>
    </dgm:pt>
    <dgm:pt modelId="{7CBCB215-FEEF-4201-A754-75E218BF8D03}">
      <dgm:prSet/>
      <dgm:spPr/>
      <dgm:t>
        <a:bodyPr/>
        <a:lstStyle/>
        <a:p>
          <a:r>
            <a:rPr lang="es-ES" dirty="0">
              <a:latin typeface="Arial" panose="020B0604020202020204" pitchFamily="34" charset="0"/>
            </a:rPr>
            <a:t>3.1. Tareas en minería de datos</a:t>
          </a:r>
          <a:endParaRPr lang="es-EC" dirty="0">
            <a:latin typeface="Arial" panose="020B0604020202020204" pitchFamily="34" charset="0"/>
          </a:endParaRPr>
        </a:p>
      </dgm:t>
    </dgm:pt>
    <dgm:pt modelId="{93C10026-39F9-46C0-9B71-A96F3872DE1E}" type="parTrans" cxnId="{38240DDF-36D1-468B-BBEF-EDC4A64890FF}">
      <dgm:prSet/>
      <dgm:spPr/>
      <dgm:t>
        <a:bodyPr/>
        <a:lstStyle/>
        <a:p>
          <a:endParaRPr lang="en-US"/>
        </a:p>
      </dgm:t>
    </dgm:pt>
    <dgm:pt modelId="{B83466B6-B48F-4CC0-9069-3DC9ACE24C9E}" type="sibTrans" cxnId="{38240DDF-36D1-468B-BBEF-EDC4A64890FF}">
      <dgm:prSet/>
      <dgm:spPr/>
      <dgm:t>
        <a:bodyPr/>
        <a:lstStyle/>
        <a:p>
          <a:endParaRPr lang="en-US"/>
        </a:p>
      </dgm:t>
    </dgm:pt>
    <dgm:pt modelId="{C17EFB26-96DB-4B50-9C13-51BC06B6535F}">
      <dgm:prSet/>
      <dgm:spPr/>
      <dgm:t>
        <a:bodyPr/>
        <a:lstStyle/>
        <a:p>
          <a:r>
            <a:rPr lang="en-US" dirty="0">
              <a:latin typeface="Arial" panose="020B0604020202020204" pitchFamily="34" charset="0"/>
            </a:rPr>
            <a:t>3.2. Métodos estadísticos</a:t>
          </a:r>
        </a:p>
      </dgm:t>
    </dgm:pt>
    <dgm:pt modelId="{D7A11D20-C759-431B-8EF2-4C687F402644}" type="parTrans" cxnId="{7A534FC4-DCA7-4713-ABC6-92935C55EED0}">
      <dgm:prSet/>
      <dgm:spPr/>
      <dgm:t>
        <a:bodyPr/>
        <a:lstStyle/>
        <a:p>
          <a:endParaRPr lang="en-US"/>
        </a:p>
      </dgm:t>
    </dgm:pt>
    <dgm:pt modelId="{1073AE24-BD1A-482B-96D5-2BC50FA73D38}" type="sibTrans" cxnId="{7A534FC4-DCA7-4713-ABC6-92935C55EED0}">
      <dgm:prSet/>
      <dgm:spPr/>
      <dgm:t>
        <a:bodyPr/>
        <a:lstStyle/>
        <a:p>
          <a:endParaRPr lang="en-US"/>
        </a:p>
      </dgm:t>
    </dgm:pt>
    <dgm:pt modelId="{4879860A-75C6-4AC8-85FF-958E2A4301E8}">
      <dgm:prSet/>
      <dgm:spPr/>
      <dgm:t>
        <a:bodyPr/>
        <a:lstStyle/>
        <a:p>
          <a:r>
            <a:rPr lang="es-ES" dirty="0">
              <a:latin typeface="Arial" panose="020B0604020202020204" pitchFamily="34" charset="0"/>
            </a:rPr>
            <a:t>3.3. Minería árboles de decisión</a:t>
          </a:r>
          <a:endParaRPr lang="en-US" dirty="0">
            <a:latin typeface="Arial" panose="020B0604020202020204" pitchFamily="34" charset="0"/>
          </a:endParaRPr>
        </a:p>
      </dgm:t>
    </dgm:pt>
    <dgm:pt modelId="{9AFBE3A6-80E2-41B7-8B94-9AA98A596650}" type="parTrans" cxnId="{C5D16800-A984-4FC6-BD59-788A90DBD41A}">
      <dgm:prSet/>
      <dgm:spPr/>
      <dgm:t>
        <a:bodyPr/>
        <a:lstStyle/>
        <a:p>
          <a:endParaRPr lang="en-US"/>
        </a:p>
      </dgm:t>
    </dgm:pt>
    <dgm:pt modelId="{CD469DF5-E912-4331-9C52-1C4F441BCEB3}" type="sibTrans" cxnId="{C5D16800-A984-4FC6-BD59-788A90DBD41A}">
      <dgm:prSet/>
      <dgm:spPr/>
      <dgm:t>
        <a:bodyPr/>
        <a:lstStyle/>
        <a:p>
          <a:endParaRPr lang="en-US"/>
        </a:p>
      </dgm:t>
    </dgm:pt>
    <dgm:pt modelId="{2A98C0D4-EC04-43C9-928D-4314748C10A4}">
      <dgm:prSet/>
      <dgm:spPr/>
      <dgm:t>
        <a:bodyPr/>
        <a:lstStyle/>
        <a:p>
          <a:r>
            <a:rPr lang="es-ES" dirty="0">
              <a:latin typeface="Arial" panose="020B0604020202020204" pitchFamily="34" charset="0"/>
            </a:rPr>
            <a:t>3.4. Minería con redes neuronales</a:t>
          </a:r>
          <a:endParaRPr lang="en-US" dirty="0">
            <a:latin typeface="Arial" panose="020B0604020202020204" pitchFamily="34" charset="0"/>
          </a:endParaRPr>
        </a:p>
      </dgm:t>
    </dgm:pt>
    <dgm:pt modelId="{B31DE3CE-5B08-4AFC-B47D-AF2C58630344}" type="parTrans" cxnId="{E19CAC68-C109-45BE-A9B8-CDD48F02BD99}">
      <dgm:prSet/>
      <dgm:spPr/>
      <dgm:t>
        <a:bodyPr/>
        <a:lstStyle/>
        <a:p>
          <a:endParaRPr lang="en-US"/>
        </a:p>
      </dgm:t>
    </dgm:pt>
    <dgm:pt modelId="{22B8A1A0-13EE-4EB8-8797-146537B00B0E}" type="sibTrans" cxnId="{E19CAC68-C109-45BE-A9B8-CDD48F02BD99}">
      <dgm:prSet/>
      <dgm:spPr/>
      <dgm:t>
        <a:bodyPr/>
        <a:lstStyle/>
        <a:p>
          <a:endParaRPr lang="en-US"/>
        </a:p>
      </dgm:t>
    </dgm:pt>
    <dgm:pt modelId="{3B2CE814-C759-4E87-8739-265C96F6F58F}" type="pres">
      <dgm:prSet presAssocID="{37C4B167-8B2D-47C1-BBE2-ADF523EE6001}" presName="linear" presStyleCnt="0">
        <dgm:presLayoutVars>
          <dgm:dir/>
          <dgm:animLvl val="lvl"/>
          <dgm:resizeHandles val="exact"/>
        </dgm:presLayoutVars>
      </dgm:prSet>
      <dgm:spPr/>
    </dgm:pt>
    <dgm:pt modelId="{7C97425D-5E55-4B62-A8F7-0FE9E75132D7}" type="pres">
      <dgm:prSet presAssocID="{C5AA6B98-15E8-4F36-9425-5841FFB82994}" presName="parentLin" presStyleCnt="0"/>
      <dgm:spPr/>
    </dgm:pt>
    <dgm:pt modelId="{1DDF8702-BC52-4626-A852-503044B95219}" type="pres">
      <dgm:prSet presAssocID="{C5AA6B98-15E8-4F36-9425-5841FFB82994}" presName="parentLeftMargin" presStyleLbl="node1" presStyleIdx="0" presStyleCnt="1"/>
      <dgm:spPr/>
    </dgm:pt>
    <dgm:pt modelId="{197F5329-BB88-4D04-82A0-536CAE9738E6}" type="pres">
      <dgm:prSet presAssocID="{C5AA6B98-15E8-4F36-9425-5841FFB82994}" presName="parentText" presStyleLbl="node1" presStyleIdx="0" presStyleCnt="1">
        <dgm:presLayoutVars>
          <dgm:chMax val="0"/>
          <dgm:bulletEnabled val="1"/>
        </dgm:presLayoutVars>
      </dgm:prSet>
      <dgm:spPr/>
    </dgm:pt>
    <dgm:pt modelId="{D6EDD6EF-3022-4B37-9BFB-1141993E19EB}" type="pres">
      <dgm:prSet presAssocID="{C5AA6B98-15E8-4F36-9425-5841FFB82994}" presName="negativeSpace" presStyleCnt="0"/>
      <dgm:spPr/>
    </dgm:pt>
    <dgm:pt modelId="{3D9BEE58-50EF-4E19-9263-8BB5C9AC2334}" type="pres">
      <dgm:prSet presAssocID="{C5AA6B98-15E8-4F36-9425-5841FFB82994}" presName="childText" presStyleLbl="conFgAcc1" presStyleIdx="0" presStyleCnt="1">
        <dgm:presLayoutVars>
          <dgm:bulletEnabled val="1"/>
        </dgm:presLayoutVars>
      </dgm:prSet>
      <dgm:spPr/>
    </dgm:pt>
  </dgm:ptLst>
  <dgm:cxnLst>
    <dgm:cxn modelId="{C5D16800-A984-4FC6-BD59-788A90DBD41A}" srcId="{C5AA6B98-15E8-4F36-9425-5841FFB82994}" destId="{4879860A-75C6-4AC8-85FF-958E2A4301E8}" srcOrd="2" destOrd="0" parTransId="{9AFBE3A6-80E2-41B7-8B94-9AA98A596650}" sibTransId="{CD469DF5-E912-4331-9C52-1C4F441BCEB3}"/>
    <dgm:cxn modelId="{444A3B0E-E198-429A-932C-FCDFB50FCE22}" type="presOf" srcId="{7CBCB215-FEEF-4201-A754-75E218BF8D03}" destId="{3D9BEE58-50EF-4E19-9263-8BB5C9AC2334}" srcOrd="0" destOrd="0" presId="urn:microsoft.com/office/officeart/2005/8/layout/list1"/>
    <dgm:cxn modelId="{7136D113-9ABA-4318-84BF-EDA872D1771A}" type="presOf" srcId="{C17EFB26-96DB-4B50-9C13-51BC06B6535F}" destId="{3D9BEE58-50EF-4E19-9263-8BB5C9AC2334}" srcOrd="0" destOrd="1" presId="urn:microsoft.com/office/officeart/2005/8/layout/list1"/>
    <dgm:cxn modelId="{65F8F362-F57B-48C9-B447-6E8CF9E826BC}" type="presOf" srcId="{C5AA6B98-15E8-4F36-9425-5841FFB82994}" destId="{1DDF8702-BC52-4626-A852-503044B95219}" srcOrd="0" destOrd="0" presId="urn:microsoft.com/office/officeart/2005/8/layout/list1"/>
    <dgm:cxn modelId="{34B3CD65-4091-4C2D-AC17-CEBF49FC0A02}" type="presOf" srcId="{4879860A-75C6-4AC8-85FF-958E2A4301E8}" destId="{3D9BEE58-50EF-4E19-9263-8BB5C9AC2334}" srcOrd="0" destOrd="2" presId="urn:microsoft.com/office/officeart/2005/8/layout/list1"/>
    <dgm:cxn modelId="{E19CAC68-C109-45BE-A9B8-CDD48F02BD99}" srcId="{C5AA6B98-15E8-4F36-9425-5841FFB82994}" destId="{2A98C0D4-EC04-43C9-928D-4314748C10A4}" srcOrd="3" destOrd="0" parTransId="{B31DE3CE-5B08-4AFC-B47D-AF2C58630344}" sibTransId="{22B8A1A0-13EE-4EB8-8797-146537B00B0E}"/>
    <dgm:cxn modelId="{5A4FC169-7424-4DED-A6C7-EE19B2887145}" type="presOf" srcId="{2A98C0D4-EC04-43C9-928D-4314748C10A4}" destId="{3D9BEE58-50EF-4E19-9263-8BB5C9AC2334}" srcOrd="0" destOrd="3" presId="urn:microsoft.com/office/officeart/2005/8/layout/list1"/>
    <dgm:cxn modelId="{44DCDA57-77FB-4C50-B40A-DDA3590FAC90}" type="presOf" srcId="{37C4B167-8B2D-47C1-BBE2-ADF523EE6001}" destId="{3B2CE814-C759-4E87-8739-265C96F6F58F}" srcOrd="0" destOrd="0" presId="urn:microsoft.com/office/officeart/2005/8/layout/list1"/>
    <dgm:cxn modelId="{42384380-C6BD-49A5-BEE0-56B6936C1CBD}" srcId="{37C4B167-8B2D-47C1-BBE2-ADF523EE6001}" destId="{C5AA6B98-15E8-4F36-9425-5841FFB82994}" srcOrd="0" destOrd="0" parTransId="{3F53B0F3-F04A-4BC3-9154-BFC8122233FB}" sibTransId="{4506CD7C-8DA0-47C6-9711-A464413E561E}"/>
    <dgm:cxn modelId="{7A534FC4-DCA7-4713-ABC6-92935C55EED0}" srcId="{C5AA6B98-15E8-4F36-9425-5841FFB82994}" destId="{C17EFB26-96DB-4B50-9C13-51BC06B6535F}" srcOrd="1" destOrd="0" parTransId="{D7A11D20-C759-431B-8EF2-4C687F402644}" sibTransId="{1073AE24-BD1A-482B-96D5-2BC50FA73D38}"/>
    <dgm:cxn modelId="{38240DDF-36D1-468B-BBEF-EDC4A64890FF}" srcId="{C5AA6B98-15E8-4F36-9425-5841FFB82994}" destId="{7CBCB215-FEEF-4201-A754-75E218BF8D03}" srcOrd="0" destOrd="0" parTransId="{93C10026-39F9-46C0-9B71-A96F3872DE1E}" sibTransId="{B83466B6-B48F-4CC0-9069-3DC9ACE24C9E}"/>
    <dgm:cxn modelId="{5E1491E1-A7C4-465C-BA66-050CCB16BCFA}" type="presOf" srcId="{C5AA6B98-15E8-4F36-9425-5841FFB82994}" destId="{197F5329-BB88-4D04-82A0-536CAE9738E6}" srcOrd="1" destOrd="0" presId="urn:microsoft.com/office/officeart/2005/8/layout/list1"/>
    <dgm:cxn modelId="{D2317050-BF8D-4CDC-AFE5-30A96545284F}" type="presParOf" srcId="{3B2CE814-C759-4E87-8739-265C96F6F58F}" destId="{7C97425D-5E55-4B62-A8F7-0FE9E75132D7}" srcOrd="0" destOrd="0" presId="urn:microsoft.com/office/officeart/2005/8/layout/list1"/>
    <dgm:cxn modelId="{FD32AD89-D82B-4263-B34A-9F62590BB291}" type="presParOf" srcId="{7C97425D-5E55-4B62-A8F7-0FE9E75132D7}" destId="{1DDF8702-BC52-4626-A852-503044B95219}" srcOrd="0" destOrd="0" presId="urn:microsoft.com/office/officeart/2005/8/layout/list1"/>
    <dgm:cxn modelId="{4316D462-CFC8-4DFF-BAD9-7891667AE43E}" type="presParOf" srcId="{7C97425D-5E55-4B62-A8F7-0FE9E75132D7}" destId="{197F5329-BB88-4D04-82A0-536CAE9738E6}" srcOrd="1" destOrd="0" presId="urn:microsoft.com/office/officeart/2005/8/layout/list1"/>
    <dgm:cxn modelId="{5E2E260C-5B96-40C9-A9CE-56F0599DF947}" type="presParOf" srcId="{3B2CE814-C759-4E87-8739-265C96F6F58F}" destId="{D6EDD6EF-3022-4B37-9BFB-1141993E19EB}" srcOrd="1" destOrd="0" presId="urn:microsoft.com/office/officeart/2005/8/layout/list1"/>
    <dgm:cxn modelId="{4EEDAAEA-2A8C-427A-BEB7-D03E9E04ACDD}" type="presParOf" srcId="{3B2CE814-C759-4E87-8739-265C96F6F58F}" destId="{3D9BEE58-50EF-4E19-9263-8BB5C9AC233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669E0DE-F3E6-4215-9845-D154BF309E13}">
      <dgm:prSet/>
      <dgm:spPr/>
      <dgm:t>
        <a:bodyPr/>
        <a:lstStyle/>
        <a:p>
          <a:pPr algn="just"/>
          <a:r>
            <a:rPr lang="es-ES" b="0" i="0" dirty="0"/>
            <a:t>La máquina aprende por la data de entrenamiento no se encuentra etiquetada.</a:t>
          </a:r>
        </a:p>
      </dgm:t>
    </dgm:pt>
    <dgm:pt modelId="{EBE54508-6452-4749-9380-9404676BD6A1}" type="parTrans" cxnId="{9C1D165E-981D-4514-87CF-0FBC11353125}">
      <dgm:prSet/>
      <dgm:spPr/>
      <dgm:t>
        <a:bodyPr/>
        <a:lstStyle/>
        <a:p>
          <a:endParaRPr lang="en-US"/>
        </a:p>
      </dgm:t>
    </dgm:pt>
    <dgm:pt modelId="{81B3F1BB-DDBA-45EB-9B75-0FD2D0A1B7EB}" type="sibTrans" cxnId="{9C1D165E-981D-4514-87CF-0FBC11353125}">
      <dgm:prSet/>
      <dgm:spPr/>
      <dgm:t>
        <a:bodyPr/>
        <a:lstStyle/>
        <a:p>
          <a:endParaRPr lang="en-US"/>
        </a:p>
      </dgm:t>
    </dgm:pt>
    <dgm:pt modelId="{ADBC8A17-CE46-4AE0-B79A-8297E63795AE}" type="pres">
      <dgm:prSet presAssocID="{6DB57D34-B283-4B89-BC60-17C9F243B574}" presName="linear" presStyleCnt="0">
        <dgm:presLayoutVars>
          <dgm:animLvl val="lvl"/>
          <dgm:resizeHandles val="exact"/>
        </dgm:presLayoutVars>
      </dgm:prSet>
      <dgm:spPr/>
    </dgm:pt>
    <dgm:pt modelId="{00B2121C-31B4-4190-9037-989E63ABE1BE}" type="pres">
      <dgm:prSet presAssocID="{E669E0DE-F3E6-4215-9845-D154BF309E13}" presName="parentText" presStyleLbl="node1" presStyleIdx="0" presStyleCnt="1">
        <dgm:presLayoutVars>
          <dgm:chMax val="0"/>
          <dgm:bulletEnabled val="1"/>
        </dgm:presLayoutVars>
      </dgm:prSet>
      <dgm:spPr/>
    </dgm:pt>
  </dgm:ptLst>
  <dgm:cxnLst>
    <dgm:cxn modelId="{9C1D165E-981D-4514-87CF-0FBC11353125}" srcId="{6DB57D34-B283-4B89-BC60-17C9F243B574}" destId="{E669E0DE-F3E6-4215-9845-D154BF309E13}" srcOrd="0" destOrd="0" parTransId="{EBE54508-6452-4749-9380-9404676BD6A1}" sibTransId="{81B3F1BB-DDBA-45EB-9B75-0FD2D0A1B7EB}"/>
    <dgm:cxn modelId="{F6FD348A-C722-4577-8F53-89E8A68EC608}" type="presOf" srcId="{6DB57D34-B283-4B89-BC60-17C9F243B574}" destId="{ADBC8A17-CE46-4AE0-B79A-8297E63795AE}" srcOrd="0" destOrd="0" presId="urn:microsoft.com/office/officeart/2005/8/layout/vList2"/>
    <dgm:cxn modelId="{57E752AD-2A34-48A4-82B6-78D5D717215C}" type="presOf" srcId="{E669E0DE-F3E6-4215-9845-D154BF309E13}" destId="{00B2121C-31B4-4190-9037-989E63ABE1BE}" srcOrd="0" destOrd="0" presId="urn:microsoft.com/office/officeart/2005/8/layout/vList2"/>
    <dgm:cxn modelId="{F05B8878-49EE-433E-AC23-9679724EB330}" type="presParOf" srcId="{ADBC8A17-CE46-4AE0-B79A-8297E63795AE}" destId="{00B2121C-31B4-4190-9037-989E63ABE1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30BD98-70D5-4FCB-AB30-0CD50E4297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040C71-3E3A-4634-B2A4-E7F72AE7ACF5}">
      <dgm:prSet phldrT="[Texto]" custT="1"/>
      <dgm:spPr/>
      <dgm:t>
        <a:bodyPr/>
        <a:lstStyle/>
        <a:p>
          <a:r>
            <a:rPr lang="es-EC" sz="3200" dirty="0" err="1"/>
            <a:t>Supervised</a:t>
          </a:r>
          <a:r>
            <a:rPr lang="es-EC" sz="3200" dirty="0"/>
            <a:t> </a:t>
          </a:r>
          <a:r>
            <a:rPr lang="es-EC" sz="3200" dirty="0" err="1"/>
            <a:t>Learning</a:t>
          </a:r>
          <a:endParaRPr lang="en-US" sz="3200" dirty="0"/>
        </a:p>
      </dgm:t>
    </dgm:pt>
    <dgm:pt modelId="{6E1CF2CB-0FB3-4189-BC21-082560359584}" type="parTrans" cxnId="{99FB88C0-A466-43D9-B521-E3ED21928272}">
      <dgm:prSet/>
      <dgm:spPr/>
      <dgm:t>
        <a:bodyPr/>
        <a:lstStyle/>
        <a:p>
          <a:endParaRPr lang="en-US" sz="3600"/>
        </a:p>
      </dgm:t>
    </dgm:pt>
    <dgm:pt modelId="{0C943EF8-876D-4D3E-BEA5-1260F3593459}" type="sibTrans" cxnId="{99FB88C0-A466-43D9-B521-E3ED21928272}">
      <dgm:prSet/>
      <dgm:spPr/>
      <dgm:t>
        <a:bodyPr/>
        <a:lstStyle/>
        <a:p>
          <a:endParaRPr lang="en-US" sz="3600"/>
        </a:p>
      </dgm:t>
    </dgm:pt>
    <dgm:pt modelId="{685EE849-69D4-4A52-9345-049962A72897}">
      <dgm:prSet phldrT="[Texto]" custT="1"/>
      <dgm:spPr/>
      <dgm:t>
        <a:bodyPr/>
        <a:lstStyle/>
        <a:p>
          <a:r>
            <a:rPr lang="es-EC" sz="2000" dirty="0"/>
            <a:t>Lineal </a:t>
          </a:r>
          <a:r>
            <a:rPr lang="es-EC" sz="2000" dirty="0" err="1"/>
            <a:t>Regression</a:t>
          </a:r>
          <a:endParaRPr lang="en-US" sz="2000" dirty="0"/>
        </a:p>
      </dgm:t>
    </dgm:pt>
    <dgm:pt modelId="{FABD5258-5E4C-4D87-AF9C-D587D2EA6B50}" type="parTrans" cxnId="{7A0C2F71-2090-47DB-8AED-5333200CA555}">
      <dgm:prSet/>
      <dgm:spPr/>
      <dgm:t>
        <a:bodyPr/>
        <a:lstStyle/>
        <a:p>
          <a:endParaRPr lang="en-US" sz="3600"/>
        </a:p>
      </dgm:t>
    </dgm:pt>
    <dgm:pt modelId="{20B6CA18-A44A-418A-B62F-E56CB0D17EBB}" type="sibTrans" cxnId="{7A0C2F71-2090-47DB-8AED-5333200CA555}">
      <dgm:prSet/>
      <dgm:spPr/>
      <dgm:t>
        <a:bodyPr/>
        <a:lstStyle/>
        <a:p>
          <a:endParaRPr lang="en-US" sz="3600"/>
        </a:p>
      </dgm:t>
    </dgm:pt>
    <dgm:pt modelId="{A6CD8C88-AEE6-488A-A0FB-1773DB05638A}">
      <dgm:prSet phldrT="[Texto]" custT="1"/>
      <dgm:spPr/>
      <dgm:t>
        <a:bodyPr/>
        <a:lstStyle/>
        <a:p>
          <a:r>
            <a:rPr lang="es-EC" sz="2000" dirty="0" err="1"/>
            <a:t>Polymonial</a:t>
          </a:r>
          <a:r>
            <a:rPr lang="es-EC" sz="2000" dirty="0"/>
            <a:t> </a:t>
          </a:r>
          <a:r>
            <a:rPr lang="es-EC" sz="2000" dirty="0" err="1"/>
            <a:t>Regression</a:t>
          </a:r>
          <a:endParaRPr lang="en-US" sz="2000" dirty="0"/>
        </a:p>
      </dgm:t>
    </dgm:pt>
    <dgm:pt modelId="{615C8D78-796D-4CC1-9C62-51C7609FE44C}" type="parTrans" cxnId="{74B14CCD-DB57-4DDF-A75D-332386470CCD}">
      <dgm:prSet/>
      <dgm:spPr/>
      <dgm:t>
        <a:bodyPr/>
        <a:lstStyle/>
        <a:p>
          <a:endParaRPr lang="en-US" sz="3600"/>
        </a:p>
      </dgm:t>
    </dgm:pt>
    <dgm:pt modelId="{C352314B-C609-4286-B55E-A3C40DED8835}" type="sibTrans" cxnId="{74B14CCD-DB57-4DDF-A75D-332386470CCD}">
      <dgm:prSet/>
      <dgm:spPr/>
      <dgm:t>
        <a:bodyPr/>
        <a:lstStyle/>
        <a:p>
          <a:endParaRPr lang="en-US" sz="3600"/>
        </a:p>
      </dgm:t>
    </dgm:pt>
    <dgm:pt modelId="{79E8575D-7743-4854-BC6F-5BEF2775ADE9}">
      <dgm:prSet phldrT="[Texto]" custT="1"/>
      <dgm:spPr/>
      <dgm:t>
        <a:bodyPr/>
        <a:lstStyle/>
        <a:p>
          <a:r>
            <a:rPr lang="es-EC" sz="2000" dirty="0" err="1"/>
            <a:t>Support</a:t>
          </a:r>
          <a:r>
            <a:rPr lang="es-EC" sz="2000" dirty="0"/>
            <a:t> Vector </a:t>
          </a:r>
          <a:r>
            <a:rPr lang="es-EC" sz="2000" dirty="0" err="1"/>
            <a:t>Regressio</a:t>
          </a:r>
          <a:r>
            <a:rPr lang="es-EC" sz="2000" dirty="0"/>
            <a:t>(SVR)</a:t>
          </a:r>
          <a:endParaRPr lang="en-US" sz="2000" dirty="0"/>
        </a:p>
      </dgm:t>
    </dgm:pt>
    <dgm:pt modelId="{D58EAD7D-AB63-4778-817F-BC1DB171ACF3}" type="parTrans" cxnId="{CDB8839E-ADE2-496F-A988-182B4C3A6811}">
      <dgm:prSet/>
      <dgm:spPr/>
      <dgm:t>
        <a:bodyPr/>
        <a:lstStyle/>
        <a:p>
          <a:endParaRPr lang="en-US" sz="3600"/>
        </a:p>
      </dgm:t>
    </dgm:pt>
    <dgm:pt modelId="{27CA64A8-99E6-4A50-8F0A-09DCBC82B77D}" type="sibTrans" cxnId="{CDB8839E-ADE2-496F-A988-182B4C3A6811}">
      <dgm:prSet/>
      <dgm:spPr/>
      <dgm:t>
        <a:bodyPr/>
        <a:lstStyle/>
        <a:p>
          <a:endParaRPr lang="en-US" sz="3600"/>
        </a:p>
      </dgm:t>
    </dgm:pt>
    <dgm:pt modelId="{9EE43624-16AB-407A-9BE5-EC0E7BFB8707}">
      <dgm:prSet phldrT="[Texto]" custT="1"/>
      <dgm:spPr/>
      <dgm:t>
        <a:bodyPr/>
        <a:lstStyle/>
        <a:p>
          <a:r>
            <a:rPr lang="es-EC" sz="2000" dirty="0" err="1"/>
            <a:t>Decision</a:t>
          </a:r>
          <a:r>
            <a:rPr lang="es-EC" sz="2000" dirty="0"/>
            <a:t> </a:t>
          </a:r>
          <a:r>
            <a:rPr lang="es-EC" sz="2000" dirty="0" err="1"/>
            <a:t>Tree</a:t>
          </a:r>
          <a:r>
            <a:rPr lang="es-EC" sz="2000" dirty="0"/>
            <a:t> </a:t>
          </a:r>
          <a:r>
            <a:rPr lang="es-EC" sz="2000" dirty="0" err="1"/>
            <a:t>Regression</a:t>
          </a:r>
          <a:endParaRPr lang="en-US" sz="2000" dirty="0"/>
        </a:p>
      </dgm:t>
    </dgm:pt>
    <dgm:pt modelId="{8116443F-0DDC-4C8E-BC76-076750A6F9C6}" type="parTrans" cxnId="{E7E2161C-FD29-4E60-BBDD-D04C77A9ADEB}">
      <dgm:prSet/>
      <dgm:spPr/>
      <dgm:t>
        <a:bodyPr/>
        <a:lstStyle/>
        <a:p>
          <a:endParaRPr lang="en-US" sz="3600"/>
        </a:p>
      </dgm:t>
    </dgm:pt>
    <dgm:pt modelId="{86AA3F8E-CAA7-473D-A755-E4D8B6092D92}" type="sibTrans" cxnId="{E7E2161C-FD29-4E60-BBDD-D04C77A9ADEB}">
      <dgm:prSet/>
      <dgm:spPr/>
      <dgm:t>
        <a:bodyPr/>
        <a:lstStyle/>
        <a:p>
          <a:endParaRPr lang="en-US" sz="3600"/>
        </a:p>
      </dgm:t>
    </dgm:pt>
    <dgm:pt modelId="{3CCC5FF2-D2CB-4750-9A34-E5ECE3EEF4A2}">
      <dgm:prSet phldrT="[Texto]" custT="1"/>
      <dgm:spPr/>
      <dgm:t>
        <a:bodyPr/>
        <a:lstStyle/>
        <a:p>
          <a:r>
            <a:rPr lang="es-EC" sz="2000" dirty="0" err="1"/>
            <a:t>Random</a:t>
          </a:r>
          <a:r>
            <a:rPr lang="es-EC" sz="2000" dirty="0"/>
            <a:t> Forest </a:t>
          </a:r>
          <a:r>
            <a:rPr lang="es-EC" sz="2000" dirty="0" err="1"/>
            <a:t>Regression</a:t>
          </a:r>
          <a:endParaRPr lang="en-US" sz="2000" dirty="0"/>
        </a:p>
      </dgm:t>
    </dgm:pt>
    <dgm:pt modelId="{8600D990-FC83-4E7B-8E16-AD782357B92E}" type="parTrans" cxnId="{4A914E1F-2586-4FB0-9258-84CD48B49BB2}">
      <dgm:prSet/>
      <dgm:spPr/>
      <dgm:t>
        <a:bodyPr/>
        <a:lstStyle/>
        <a:p>
          <a:endParaRPr lang="en-US" sz="3600"/>
        </a:p>
      </dgm:t>
    </dgm:pt>
    <dgm:pt modelId="{C9AFED53-17C3-4022-9A44-B016392FFE55}" type="sibTrans" cxnId="{4A914E1F-2586-4FB0-9258-84CD48B49BB2}">
      <dgm:prSet/>
      <dgm:spPr/>
      <dgm:t>
        <a:bodyPr/>
        <a:lstStyle/>
        <a:p>
          <a:endParaRPr lang="en-US" sz="3600"/>
        </a:p>
      </dgm:t>
    </dgm:pt>
    <dgm:pt modelId="{49929F6A-1C90-4C54-AC17-4B6AEC5D70FB}">
      <dgm:prSet phldrT="[Texto]" custT="1"/>
      <dgm:spPr/>
      <dgm:t>
        <a:bodyPr/>
        <a:lstStyle/>
        <a:p>
          <a:r>
            <a:rPr lang="es-EC" sz="2000" dirty="0" err="1"/>
            <a:t>Loggistic</a:t>
          </a:r>
          <a:r>
            <a:rPr lang="es-EC" sz="2000" dirty="0"/>
            <a:t> </a:t>
          </a:r>
          <a:r>
            <a:rPr lang="es-EC" sz="2000" dirty="0" err="1"/>
            <a:t>Regression</a:t>
          </a:r>
          <a:endParaRPr lang="en-US" sz="2000" dirty="0"/>
        </a:p>
      </dgm:t>
    </dgm:pt>
    <dgm:pt modelId="{21B775E7-CAC7-4716-81EE-6FD3A06CE1FC}" type="parTrans" cxnId="{76FF5A4B-CDF7-44EE-8D26-DED8ACDEA748}">
      <dgm:prSet/>
      <dgm:spPr/>
      <dgm:t>
        <a:bodyPr/>
        <a:lstStyle/>
        <a:p>
          <a:endParaRPr lang="en-US" sz="3600"/>
        </a:p>
      </dgm:t>
    </dgm:pt>
    <dgm:pt modelId="{AFBBFE70-7F4B-446F-B2B0-8A657FEB7B02}" type="sibTrans" cxnId="{76FF5A4B-CDF7-44EE-8D26-DED8ACDEA748}">
      <dgm:prSet/>
      <dgm:spPr/>
      <dgm:t>
        <a:bodyPr/>
        <a:lstStyle/>
        <a:p>
          <a:endParaRPr lang="en-US" sz="3600"/>
        </a:p>
      </dgm:t>
    </dgm:pt>
    <dgm:pt modelId="{52E62C10-34EC-4AEF-9A80-60AD68ECE178}">
      <dgm:prSet phldrT="[Texto]" custT="1"/>
      <dgm:spPr/>
      <dgm:t>
        <a:bodyPr/>
        <a:lstStyle/>
        <a:p>
          <a:r>
            <a:rPr lang="es-EC" sz="2000" dirty="0"/>
            <a:t>K-</a:t>
          </a:r>
          <a:r>
            <a:rPr lang="es-EC" sz="2000" dirty="0" err="1"/>
            <a:t>Nearest</a:t>
          </a:r>
          <a:r>
            <a:rPr lang="es-EC" sz="2000" dirty="0"/>
            <a:t> </a:t>
          </a:r>
          <a:r>
            <a:rPr lang="es-EC" sz="2000" dirty="0" err="1"/>
            <a:t>Neighbors</a:t>
          </a:r>
          <a:r>
            <a:rPr lang="es-EC" sz="2000" dirty="0"/>
            <a:t> (K-NN)</a:t>
          </a:r>
          <a:endParaRPr lang="en-US" sz="2000" dirty="0"/>
        </a:p>
      </dgm:t>
    </dgm:pt>
    <dgm:pt modelId="{9F871433-D975-40AD-B26F-2F2FF970007D}" type="parTrans" cxnId="{EE4DF5DA-8AA4-42D2-AA7D-9A200B2296F4}">
      <dgm:prSet/>
      <dgm:spPr/>
      <dgm:t>
        <a:bodyPr/>
        <a:lstStyle/>
        <a:p>
          <a:endParaRPr lang="en-US" sz="3600"/>
        </a:p>
      </dgm:t>
    </dgm:pt>
    <dgm:pt modelId="{A75373BE-20E4-4AE6-914F-A64B6B3259AA}" type="sibTrans" cxnId="{EE4DF5DA-8AA4-42D2-AA7D-9A200B2296F4}">
      <dgm:prSet/>
      <dgm:spPr/>
      <dgm:t>
        <a:bodyPr/>
        <a:lstStyle/>
        <a:p>
          <a:endParaRPr lang="en-US" sz="3600"/>
        </a:p>
      </dgm:t>
    </dgm:pt>
    <dgm:pt modelId="{D962F034-A047-4A2A-BC68-1F34BEB8E01D}">
      <dgm:prSet phldrT="[Texto]" custT="1"/>
      <dgm:spPr/>
      <dgm:t>
        <a:bodyPr/>
        <a:lstStyle/>
        <a:p>
          <a:r>
            <a:rPr lang="es-EC" sz="2000" dirty="0" err="1"/>
            <a:t>Support</a:t>
          </a:r>
          <a:r>
            <a:rPr lang="es-EC" sz="2000" dirty="0"/>
            <a:t> Vector Machine (SVM)</a:t>
          </a:r>
          <a:endParaRPr lang="en-US" sz="2000" dirty="0"/>
        </a:p>
      </dgm:t>
    </dgm:pt>
    <dgm:pt modelId="{72463B5B-E964-471E-A1AC-FE3198CD8860}" type="parTrans" cxnId="{650F5C76-61CE-49B2-B60A-8D0E2C2731F3}">
      <dgm:prSet/>
      <dgm:spPr/>
      <dgm:t>
        <a:bodyPr/>
        <a:lstStyle/>
        <a:p>
          <a:endParaRPr lang="en-US" sz="3600"/>
        </a:p>
      </dgm:t>
    </dgm:pt>
    <dgm:pt modelId="{74E2E63E-42AF-4592-82CA-8258DE47AB18}" type="sibTrans" cxnId="{650F5C76-61CE-49B2-B60A-8D0E2C2731F3}">
      <dgm:prSet/>
      <dgm:spPr/>
      <dgm:t>
        <a:bodyPr/>
        <a:lstStyle/>
        <a:p>
          <a:endParaRPr lang="en-US" sz="3600"/>
        </a:p>
      </dgm:t>
    </dgm:pt>
    <dgm:pt modelId="{7202490A-C6E6-461A-BA15-32A9C9AC314F}">
      <dgm:prSet phldrT="[Texto]" custT="1"/>
      <dgm:spPr/>
      <dgm:t>
        <a:bodyPr/>
        <a:lstStyle/>
        <a:p>
          <a:r>
            <a:rPr lang="es-EC" sz="2000" dirty="0" err="1"/>
            <a:t>Decision</a:t>
          </a:r>
          <a:r>
            <a:rPr lang="es-EC" sz="2000" dirty="0"/>
            <a:t> </a:t>
          </a:r>
          <a:r>
            <a:rPr lang="es-EC" sz="2000" dirty="0" err="1"/>
            <a:t>Tree</a:t>
          </a:r>
          <a:r>
            <a:rPr lang="es-EC" sz="2000" dirty="0"/>
            <a:t> </a:t>
          </a:r>
          <a:r>
            <a:rPr lang="es-EC" sz="2000" dirty="0" err="1"/>
            <a:t>Classification</a:t>
          </a:r>
          <a:endParaRPr lang="en-US" sz="2000" dirty="0"/>
        </a:p>
      </dgm:t>
    </dgm:pt>
    <dgm:pt modelId="{5A8CE1AD-A877-4F59-8873-D773FC3E5D9B}" type="parTrans" cxnId="{0CC479DF-FCD6-4693-8D3F-6D88CB1FCB50}">
      <dgm:prSet/>
      <dgm:spPr/>
      <dgm:t>
        <a:bodyPr/>
        <a:lstStyle/>
        <a:p>
          <a:endParaRPr lang="en-US" sz="3600"/>
        </a:p>
      </dgm:t>
    </dgm:pt>
    <dgm:pt modelId="{D92B5C8C-46A5-4238-9FA7-B69A3C98F101}" type="sibTrans" cxnId="{0CC479DF-FCD6-4693-8D3F-6D88CB1FCB50}">
      <dgm:prSet/>
      <dgm:spPr/>
      <dgm:t>
        <a:bodyPr/>
        <a:lstStyle/>
        <a:p>
          <a:endParaRPr lang="en-US" sz="3600"/>
        </a:p>
      </dgm:t>
    </dgm:pt>
    <dgm:pt modelId="{59FCD509-CE48-4105-A7A0-E4DFCCF77AB1}">
      <dgm:prSet phldrT="[Texto]" custT="1"/>
      <dgm:spPr/>
      <dgm:t>
        <a:bodyPr/>
        <a:lstStyle/>
        <a:p>
          <a:r>
            <a:rPr lang="es-EC" sz="2000" dirty="0" err="1"/>
            <a:t>Random</a:t>
          </a:r>
          <a:r>
            <a:rPr lang="es-EC" sz="2000" dirty="0"/>
            <a:t> Forest </a:t>
          </a:r>
          <a:r>
            <a:rPr lang="es-EC" sz="2000" dirty="0" err="1"/>
            <a:t>Classification</a:t>
          </a:r>
          <a:endParaRPr lang="en-US" sz="2000" dirty="0"/>
        </a:p>
      </dgm:t>
    </dgm:pt>
    <dgm:pt modelId="{BEF03E1F-45CB-470D-BB57-2914AA4E9FC5}" type="parTrans" cxnId="{CA86800A-AAA7-431C-8A8E-3C3C2649D7EE}">
      <dgm:prSet/>
      <dgm:spPr/>
      <dgm:t>
        <a:bodyPr/>
        <a:lstStyle/>
        <a:p>
          <a:endParaRPr lang="en-US" sz="3600"/>
        </a:p>
      </dgm:t>
    </dgm:pt>
    <dgm:pt modelId="{37CB0D33-7C95-4FA9-8F30-69301695294B}" type="sibTrans" cxnId="{CA86800A-AAA7-431C-8A8E-3C3C2649D7EE}">
      <dgm:prSet/>
      <dgm:spPr/>
      <dgm:t>
        <a:bodyPr/>
        <a:lstStyle/>
        <a:p>
          <a:endParaRPr lang="en-US" sz="3600"/>
        </a:p>
      </dgm:t>
    </dgm:pt>
    <dgm:pt modelId="{7C61EECA-62D5-484D-9658-254CF41AEF90}">
      <dgm:prSet phldrT="[Texto]" custT="1"/>
      <dgm:spPr/>
      <dgm:t>
        <a:bodyPr/>
        <a:lstStyle/>
        <a:p>
          <a:r>
            <a:rPr lang="es-EC" sz="3200" dirty="0" err="1"/>
            <a:t>Unsupervised</a:t>
          </a:r>
          <a:r>
            <a:rPr lang="es-EC" sz="3200" dirty="0"/>
            <a:t> </a:t>
          </a:r>
          <a:r>
            <a:rPr lang="es-EC" sz="3200" dirty="0" err="1"/>
            <a:t>Learning</a:t>
          </a:r>
          <a:endParaRPr lang="en-US" sz="3200" dirty="0"/>
        </a:p>
      </dgm:t>
    </dgm:pt>
    <dgm:pt modelId="{53615148-91CD-4FC4-8A81-05C40B30BE49}" type="parTrans" cxnId="{84FDC263-74B8-4283-B5BE-6F46F2B49E28}">
      <dgm:prSet/>
      <dgm:spPr/>
      <dgm:t>
        <a:bodyPr/>
        <a:lstStyle/>
        <a:p>
          <a:endParaRPr lang="en-US" sz="3600"/>
        </a:p>
      </dgm:t>
    </dgm:pt>
    <dgm:pt modelId="{FBBEBBEA-1AEF-44B2-B568-9A10E0D8E05A}" type="sibTrans" cxnId="{84FDC263-74B8-4283-B5BE-6F46F2B49E28}">
      <dgm:prSet/>
      <dgm:spPr/>
      <dgm:t>
        <a:bodyPr/>
        <a:lstStyle/>
        <a:p>
          <a:endParaRPr lang="en-US" sz="3600"/>
        </a:p>
      </dgm:t>
    </dgm:pt>
    <dgm:pt modelId="{27A37C1F-CFA0-4310-80EE-1697C63432DB}">
      <dgm:prSet phldrT="[Texto]" custT="1"/>
      <dgm:spPr/>
      <dgm:t>
        <a:bodyPr/>
        <a:lstStyle/>
        <a:p>
          <a:r>
            <a:rPr lang="es-EC" sz="2000" dirty="0"/>
            <a:t>K-</a:t>
          </a:r>
          <a:r>
            <a:rPr lang="es-EC" sz="2000" dirty="0" err="1"/>
            <a:t>Means</a:t>
          </a:r>
          <a:r>
            <a:rPr lang="es-EC" sz="2000" dirty="0"/>
            <a:t> </a:t>
          </a:r>
          <a:r>
            <a:rPr lang="es-EC" sz="2000" dirty="0" err="1"/>
            <a:t>Clustering</a:t>
          </a:r>
          <a:endParaRPr lang="en-US" sz="2000" dirty="0"/>
        </a:p>
      </dgm:t>
    </dgm:pt>
    <dgm:pt modelId="{93F4F60C-C6EC-491D-9D7D-AB1CF32040F8}" type="parTrans" cxnId="{AFFBF677-6A41-4595-A765-8E2F7F4A069F}">
      <dgm:prSet/>
      <dgm:spPr/>
      <dgm:t>
        <a:bodyPr/>
        <a:lstStyle/>
        <a:p>
          <a:endParaRPr lang="en-US" sz="3600"/>
        </a:p>
      </dgm:t>
    </dgm:pt>
    <dgm:pt modelId="{B7188A69-00F7-4B0C-B56E-79E92DC5D486}" type="sibTrans" cxnId="{AFFBF677-6A41-4595-A765-8E2F7F4A069F}">
      <dgm:prSet/>
      <dgm:spPr/>
      <dgm:t>
        <a:bodyPr/>
        <a:lstStyle/>
        <a:p>
          <a:endParaRPr lang="en-US" sz="3600"/>
        </a:p>
      </dgm:t>
    </dgm:pt>
    <dgm:pt modelId="{84F39C8E-D789-4305-ADA0-CC594E048AEC}">
      <dgm:prSet phldrT="[Texto]" custT="1"/>
      <dgm:spPr/>
      <dgm:t>
        <a:bodyPr/>
        <a:lstStyle/>
        <a:p>
          <a:r>
            <a:rPr lang="es-EC" sz="2000" dirty="0" err="1"/>
            <a:t>Hierarchical</a:t>
          </a:r>
          <a:r>
            <a:rPr lang="es-EC" sz="2000" dirty="0"/>
            <a:t> </a:t>
          </a:r>
          <a:r>
            <a:rPr lang="es-EC" sz="2000" dirty="0" err="1"/>
            <a:t>Clustering</a:t>
          </a:r>
          <a:endParaRPr lang="en-US" sz="2000" dirty="0"/>
        </a:p>
      </dgm:t>
    </dgm:pt>
    <dgm:pt modelId="{7298CF31-3475-4C89-969A-DF6FA5352DE6}" type="parTrans" cxnId="{9EDE6969-F889-4150-89E2-0D6C787EA6F4}">
      <dgm:prSet/>
      <dgm:spPr/>
      <dgm:t>
        <a:bodyPr/>
        <a:lstStyle/>
        <a:p>
          <a:endParaRPr lang="en-US" sz="3600"/>
        </a:p>
      </dgm:t>
    </dgm:pt>
    <dgm:pt modelId="{DF85B2C8-B5BB-4554-8CD4-CCE99C2C7C34}" type="sibTrans" cxnId="{9EDE6969-F889-4150-89E2-0D6C787EA6F4}">
      <dgm:prSet/>
      <dgm:spPr/>
      <dgm:t>
        <a:bodyPr/>
        <a:lstStyle/>
        <a:p>
          <a:endParaRPr lang="en-US" sz="3600"/>
        </a:p>
      </dgm:t>
    </dgm:pt>
    <dgm:pt modelId="{972F2CA0-FBB8-4859-AAA3-0E26B5804E52}" type="pres">
      <dgm:prSet presAssocID="{5D30BD98-70D5-4FCB-AB30-0CD50E429778}" presName="linear" presStyleCnt="0">
        <dgm:presLayoutVars>
          <dgm:animLvl val="lvl"/>
          <dgm:resizeHandles val="exact"/>
        </dgm:presLayoutVars>
      </dgm:prSet>
      <dgm:spPr/>
    </dgm:pt>
    <dgm:pt modelId="{9F7D67FB-E202-40D4-81D6-EF11D4504080}" type="pres">
      <dgm:prSet presAssocID="{72040C71-3E3A-4634-B2A4-E7F72AE7ACF5}" presName="parentText" presStyleLbl="node1" presStyleIdx="0" presStyleCnt="2">
        <dgm:presLayoutVars>
          <dgm:chMax val="0"/>
          <dgm:bulletEnabled val="1"/>
        </dgm:presLayoutVars>
      </dgm:prSet>
      <dgm:spPr/>
    </dgm:pt>
    <dgm:pt modelId="{B5C224D8-4CB9-4CEE-9A36-59E4EDC65105}" type="pres">
      <dgm:prSet presAssocID="{72040C71-3E3A-4634-B2A4-E7F72AE7ACF5}" presName="childText" presStyleLbl="revTx" presStyleIdx="0" presStyleCnt="2">
        <dgm:presLayoutVars>
          <dgm:bulletEnabled val="1"/>
        </dgm:presLayoutVars>
      </dgm:prSet>
      <dgm:spPr/>
    </dgm:pt>
    <dgm:pt modelId="{6AE8CBC0-2A67-4750-BDBD-AE5EB5856CC4}" type="pres">
      <dgm:prSet presAssocID="{7C61EECA-62D5-484D-9658-254CF41AEF90}" presName="parentText" presStyleLbl="node1" presStyleIdx="1" presStyleCnt="2">
        <dgm:presLayoutVars>
          <dgm:chMax val="0"/>
          <dgm:bulletEnabled val="1"/>
        </dgm:presLayoutVars>
      </dgm:prSet>
      <dgm:spPr/>
    </dgm:pt>
    <dgm:pt modelId="{6C1E70B5-0BA8-4FA5-8A48-111C1572CAE5}" type="pres">
      <dgm:prSet presAssocID="{7C61EECA-62D5-484D-9658-254CF41AEF90}" presName="childText" presStyleLbl="revTx" presStyleIdx="1" presStyleCnt="2">
        <dgm:presLayoutVars>
          <dgm:bulletEnabled val="1"/>
        </dgm:presLayoutVars>
      </dgm:prSet>
      <dgm:spPr/>
    </dgm:pt>
  </dgm:ptLst>
  <dgm:cxnLst>
    <dgm:cxn modelId="{CA86800A-AAA7-431C-8A8E-3C3C2649D7EE}" srcId="{72040C71-3E3A-4634-B2A4-E7F72AE7ACF5}" destId="{59FCD509-CE48-4105-A7A0-E4DFCCF77AB1}" srcOrd="9" destOrd="0" parTransId="{BEF03E1F-45CB-470D-BB57-2914AA4E9FC5}" sibTransId="{37CB0D33-7C95-4FA9-8F30-69301695294B}"/>
    <dgm:cxn modelId="{E7E2161C-FD29-4E60-BBDD-D04C77A9ADEB}" srcId="{72040C71-3E3A-4634-B2A4-E7F72AE7ACF5}" destId="{9EE43624-16AB-407A-9BE5-EC0E7BFB8707}" srcOrd="3" destOrd="0" parTransId="{8116443F-0DDC-4C8E-BC76-076750A6F9C6}" sibTransId="{86AA3F8E-CAA7-473D-A755-E4D8B6092D92}"/>
    <dgm:cxn modelId="{4A914E1F-2586-4FB0-9258-84CD48B49BB2}" srcId="{72040C71-3E3A-4634-B2A4-E7F72AE7ACF5}" destId="{3CCC5FF2-D2CB-4750-9A34-E5ECE3EEF4A2}" srcOrd="4" destOrd="0" parTransId="{8600D990-FC83-4E7B-8E16-AD782357B92E}" sibTransId="{C9AFED53-17C3-4022-9A44-B016392FFE55}"/>
    <dgm:cxn modelId="{6361C15F-5767-4F0D-A776-8274A65F4356}" type="presOf" srcId="{A6CD8C88-AEE6-488A-A0FB-1773DB05638A}" destId="{B5C224D8-4CB9-4CEE-9A36-59E4EDC65105}" srcOrd="0" destOrd="1" presId="urn:microsoft.com/office/officeart/2005/8/layout/vList2"/>
    <dgm:cxn modelId="{34B9EF60-A607-4571-BBD4-EB2E3A3734F2}" type="presOf" srcId="{27A37C1F-CFA0-4310-80EE-1697C63432DB}" destId="{6C1E70B5-0BA8-4FA5-8A48-111C1572CAE5}" srcOrd="0" destOrd="0" presId="urn:microsoft.com/office/officeart/2005/8/layout/vList2"/>
    <dgm:cxn modelId="{E5566B62-1039-42F1-B58A-6D049DA7A1B5}" type="presOf" srcId="{5D30BD98-70D5-4FCB-AB30-0CD50E429778}" destId="{972F2CA0-FBB8-4859-AAA3-0E26B5804E52}" srcOrd="0" destOrd="0" presId="urn:microsoft.com/office/officeart/2005/8/layout/vList2"/>
    <dgm:cxn modelId="{84FDC263-74B8-4283-B5BE-6F46F2B49E28}" srcId="{5D30BD98-70D5-4FCB-AB30-0CD50E429778}" destId="{7C61EECA-62D5-484D-9658-254CF41AEF90}" srcOrd="1" destOrd="0" parTransId="{53615148-91CD-4FC4-8A81-05C40B30BE49}" sibTransId="{FBBEBBEA-1AEF-44B2-B568-9A10E0D8E05A}"/>
    <dgm:cxn modelId="{9EDE6969-F889-4150-89E2-0D6C787EA6F4}" srcId="{7C61EECA-62D5-484D-9658-254CF41AEF90}" destId="{84F39C8E-D789-4305-ADA0-CC594E048AEC}" srcOrd="1" destOrd="0" parTransId="{7298CF31-3475-4C89-969A-DF6FA5352DE6}" sibTransId="{DF85B2C8-B5BB-4554-8CD4-CCE99C2C7C34}"/>
    <dgm:cxn modelId="{76FF5A4B-CDF7-44EE-8D26-DED8ACDEA748}" srcId="{72040C71-3E3A-4634-B2A4-E7F72AE7ACF5}" destId="{49929F6A-1C90-4C54-AC17-4B6AEC5D70FB}" srcOrd="5" destOrd="0" parTransId="{21B775E7-CAC7-4716-81EE-6FD3A06CE1FC}" sibTransId="{AFBBFE70-7F4B-446F-B2B0-8A657FEB7B02}"/>
    <dgm:cxn modelId="{0D3E134E-A45D-48F3-9EED-225BD74161BB}" type="presOf" srcId="{59FCD509-CE48-4105-A7A0-E4DFCCF77AB1}" destId="{B5C224D8-4CB9-4CEE-9A36-59E4EDC65105}" srcOrd="0" destOrd="9" presId="urn:microsoft.com/office/officeart/2005/8/layout/vList2"/>
    <dgm:cxn modelId="{7A0C2F71-2090-47DB-8AED-5333200CA555}" srcId="{72040C71-3E3A-4634-B2A4-E7F72AE7ACF5}" destId="{685EE849-69D4-4A52-9345-049962A72897}" srcOrd="0" destOrd="0" parTransId="{FABD5258-5E4C-4D87-AF9C-D587D2EA6B50}" sibTransId="{20B6CA18-A44A-418A-B62F-E56CB0D17EBB}"/>
    <dgm:cxn modelId="{275CD375-00C7-401F-9DE9-7ED3DDDFF3B5}" type="presOf" srcId="{D962F034-A047-4A2A-BC68-1F34BEB8E01D}" destId="{B5C224D8-4CB9-4CEE-9A36-59E4EDC65105}" srcOrd="0" destOrd="7" presId="urn:microsoft.com/office/officeart/2005/8/layout/vList2"/>
    <dgm:cxn modelId="{123F2056-7D3C-40E6-B6EF-0C08BACE42D2}" type="presOf" srcId="{685EE849-69D4-4A52-9345-049962A72897}" destId="{B5C224D8-4CB9-4CEE-9A36-59E4EDC65105}" srcOrd="0" destOrd="0" presId="urn:microsoft.com/office/officeart/2005/8/layout/vList2"/>
    <dgm:cxn modelId="{650F5C76-61CE-49B2-B60A-8D0E2C2731F3}" srcId="{72040C71-3E3A-4634-B2A4-E7F72AE7ACF5}" destId="{D962F034-A047-4A2A-BC68-1F34BEB8E01D}" srcOrd="7" destOrd="0" parTransId="{72463B5B-E964-471E-A1AC-FE3198CD8860}" sibTransId="{74E2E63E-42AF-4592-82CA-8258DE47AB18}"/>
    <dgm:cxn modelId="{9E08BB77-A7D6-42E5-944E-519BA3477D48}" type="presOf" srcId="{7202490A-C6E6-461A-BA15-32A9C9AC314F}" destId="{B5C224D8-4CB9-4CEE-9A36-59E4EDC65105}" srcOrd="0" destOrd="8" presId="urn:microsoft.com/office/officeart/2005/8/layout/vList2"/>
    <dgm:cxn modelId="{AFFBF677-6A41-4595-A765-8E2F7F4A069F}" srcId="{7C61EECA-62D5-484D-9658-254CF41AEF90}" destId="{27A37C1F-CFA0-4310-80EE-1697C63432DB}" srcOrd="0" destOrd="0" parTransId="{93F4F60C-C6EC-491D-9D7D-AB1CF32040F8}" sibTransId="{B7188A69-00F7-4B0C-B56E-79E92DC5D486}"/>
    <dgm:cxn modelId="{008E667B-24CE-4911-BDB8-671362F63BB5}" type="presOf" srcId="{9EE43624-16AB-407A-9BE5-EC0E7BFB8707}" destId="{B5C224D8-4CB9-4CEE-9A36-59E4EDC65105}" srcOrd="0" destOrd="3" presId="urn:microsoft.com/office/officeart/2005/8/layout/vList2"/>
    <dgm:cxn modelId="{FF268081-3088-432C-BD2D-D544A502ED13}" type="presOf" srcId="{72040C71-3E3A-4634-B2A4-E7F72AE7ACF5}" destId="{9F7D67FB-E202-40D4-81D6-EF11D4504080}" srcOrd="0" destOrd="0" presId="urn:microsoft.com/office/officeart/2005/8/layout/vList2"/>
    <dgm:cxn modelId="{A7256888-33B2-4A8E-BEBF-BC5282878D51}" type="presOf" srcId="{49929F6A-1C90-4C54-AC17-4B6AEC5D70FB}" destId="{B5C224D8-4CB9-4CEE-9A36-59E4EDC65105}" srcOrd="0" destOrd="5" presId="urn:microsoft.com/office/officeart/2005/8/layout/vList2"/>
    <dgm:cxn modelId="{CDB8839E-ADE2-496F-A988-182B4C3A6811}" srcId="{72040C71-3E3A-4634-B2A4-E7F72AE7ACF5}" destId="{79E8575D-7743-4854-BC6F-5BEF2775ADE9}" srcOrd="2" destOrd="0" parTransId="{D58EAD7D-AB63-4778-817F-BC1DB171ACF3}" sibTransId="{27CA64A8-99E6-4A50-8F0A-09DCBC82B77D}"/>
    <dgm:cxn modelId="{008EAEAF-898C-4866-8F7B-C61CA3169745}" type="presOf" srcId="{7C61EECA-62D5-484D-9658-254CF41AEF90}" destId="{6AE8CBC0-2A67-4750-BDBD-AE5EB5856CC4}" srcOrd="0" destOrd="0" presId="urn:microsoft.com/office/officeart/2005/8/layout/vList2"/>
    <dgm:cxn modelId="{831BE4B0-5033-4C72-8C70-E62157E8312A}" type="presOf" srcId="{3CCC5FF2-D2CB-4750-9A34-E5ECE3EEF4A2}" destId="{B5C224D8-4CB9-4CEE-9A36-59E4EDC65105}" srcOrd="0" destOrd="4" presId="urn:microsoft.com/office/officeart/2005/8/layout/vList2"/>
    <dgm:cxn modelId="{80EECFB5-27CE-4C4A-B1C3-EEF252EFE4A1}" type="presOf" srcId="{52E62C10-34EC-4AEF-9A80-60AD68ECE178}" destId="{B5C224D8-4CB9-4CEE-9A36-59E4EDC65105}" srcOrd="0" destOrd="6" presId="urn:microsoft.com/office/officeart/2005/8/layout/vList2"/>
    <dgm:cxn modelId="{99FB88C0-A466-43D9-B521-E3ED21928272}" srcId="{5D30BD98-70D5-4FCB-AB30-0CD50E429778}" destId="{72040C71-3E3A-4634-B2A4-E7F72AE7ACF5}" srcOrd="0" destOrd="0" parTransId="{6E1CF2CB-0FB3-4189-BC21-082560359584}" sibTransId="{0C943EF8-876D-4D3E-BEA5-1260F3593459}"/>
    <dgm:cxn modelId="{21505BCA-D7A2-4D80-87A6-D28F184304DD}" type="presOf" srcId="{79E8575D-7743-4854-BC6F-5BEF2775ADE9}" destId="{B5C224D8-4CB9-4CEE-9A36-59E4EDC65105}" srcOrd="0" destOrd="2" presId="urn:microsoft.com/office/officeart/2005/8/layout/vList2"/>
    <dgm:cxn modelId="{74B14CCD-DB57-4DDF-A75D-332386470CCD}" srcId="{72040C71-3E3A-4634-B2A4-E7F72AE7ACF5}" destId="{A6CD8C88-AEE6-488A-A0FB-1773DB05638A}" srcOrd="1" destOrd="0" parTransId="{615C8D78-796D-4CC1-9C62-51C7609FE44C}" sibTransId="{C352314B-C609-4286-B55E-A3C40DED8835}"/>
    <dgm:cxn modelId="{EE4DF5DA-8AA4-42D2-AA7D-9A200B2296F4}" srcId="{72040C71-3E3A-4634-B2A4-E7F72AE7ACF5}" destId="{52E62C10-34EC-4AEF-9A80-60AD68ECE178}" srcOrd="6" destOrd="0" parTransId="{9F871433-D975-40AD-B26F-2F2FF970007D}" sibTransId="{A75373BE-20E4-4AE6-914F-A64B6B3259AA}"/>
    <dgm:cxn modelId="{9F48D5DD-0BE7-42F9-8EFB-D9E8AA7A0E7C}" type="presOf" srcId="{84F39C8E-D789-4305-ADA0-CC594E048AEC}" destId="{6C1E70B5-0BA8-4FA5-8A48-111C1572CAE5}" srcOrd="0" destOrd="1" presId="urn:microsoft.com/office/officeart/2005/8/layout/vList2"/>
    <dgm:cxn modelId="{0CC479DF-FCD6-4693-8D3F-6D88CB1FCB50}" srcId="{72040C71-3E3A-4634-B2A4-E7F72AE7ACF5}" destId="{7202490A-C6E6-461A-BA15-32A9C9AC314F}" srcOrd="8" destOrd="0" parTransId="{5A8CE1AD-A877-4F59-8873-D773FC3E5D9B}" sibTransId="{D92B5C8C-46A5-4238-9FA7-B69A3C98F101}"/>
    <dgm:cxn modelId="{11D3AB90-1C5F-4819-AA13-F531519A9A41}" type="presParOf" srcId="{972F2CA0-FBB8-4859-AAA3-0E26B5804E52}" destId="{9F7D67FB-E202-40D4-81D6-EF11D4504080}" srcOrd="0" destOrd="0" presId="urn:microsoft.com/office/officeart/2005/8/layout/vList2"/>
    <dgm:cxn modelId="{AD41626A-EDB1-41E2-ACAC-3520546EC735}" type="presParOf" srcId="{972F2CA0-FBB8-4859-AAA3-0E26B5804E52}" destId="{B5C224D8-4CB9-4CEE-9A36-59E4EDC65105}" srcOrd="1" destOrd="0" presId="urn:microsoft.com/office/officeart/2005/8/layout/vList2"/>
    <dgm:cxn modelId="{8254CC0E-29C1-4F8B-8452-EBDBFADF8FE0}" type="presParOf" srcId="{972F2CA0-FBB8-4859-AAA3-0E26B5804E52}" destId="{6AE8CBC0-2A67-4750-BDBD-AE5EB5856CC4}" srcOrd="2" destOrd="0" presId="urn:microsoft.com/office/officeart/2005/8/layout/vList2"/>
    <dgm:cxn modelId="{26C4F2A9-7B66-431E-ADEB-159247C9EF66}" type="presParOf" srcId="{972F2CA0-FBB8-4859-AAA3-0E26B5804E52}" destId="{6C1E70B5-0BA8-4FA5-8A48-111C1572CAE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D30BD98-70D5-4FCB-AB30-0CD50E4297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2040C71-3E3A-4634-B2A4-E7F72AE7ACF5}">
      <dgm:prSet phldrT="[Texto]" custT="1"/>
      <dgm:spPr/>
      <dgm:t>
        <a:bodyPr/>
        <a:lstStyle/>
        <a:p>
          <a:pPr algn="just"/>
          <a:r>
            <a:rPr lang="en-US" sz="1800" b="1" i="0" dirty="0" err="1"/>
            <a:t>Métodos</a:t>
          </a:r>
          <a:r>
            <a:rPr lang="en-US" sz="1800" b="1" i="0" dirty="0"/>
            <a:t> </a:t>
          </a:r>
          <a:r>
            <a:rPr lang="en-US" sz="1800" b="1" i="0" dirty="0" err="1"/>
            <a:t>Descriptivos</a:t>
          </a:r>
          <a:r>
            <a:rPr lang="en-US" sz="1800" b="1" i="0" dirty="0"/>
            <a:t>.- </a:t>
          </a:r>
          <a:r>
            <a:rPr lang="en-US" sz="1800" b="1" i="0" dirty="0" err="1"/>
            <a:t>Sirve</a:t>
          </a:r>
          <a:r>
            <a:rPr lang="en-US" sz="1800" b="1" i="0" dirty="0"/>
            <a:t> para </a:t>
          </a:r>
          <a:r>
            <a:rPr lang="en-US" sz="1800" b="1" i="0" dirty="0" err="1"/>
            <a:t>identificar</a:t>
          </a:r>
          <a:r>
            <a:rPr lang="en-US" sz="1800" b="1" i="0" dirty="0"/>
            <a:t> </a:t>
          </a:r>
          <a:r>
            <a:rPr lang="en-US" sz="1800" b="1" i="0" dirty="0" err="1"/>
            <a:t>patrones</a:t>
          </a:r>
          <a:r>
            <a:rPr lang="en-US" sz="1800" b="1" i="0" dirty="0"/>
            <a:t> que </a:t>
          </a:r>
          <a:r>
            <a:rPr lang="en-US" sz="1800" b="1" i="0" dirty="0" err="1"/>
            <a:t>permiten</a:t>
          </a:r>
          <a:r>
            <a:rPr lang="en-US" sz="1800" b="1" i="0" dirty="0"/>
            <a:t> explorer las </a:t>
          </a:r>
          <a:r>
            <a:rPr lang="en-US" sz="1800" b="1" i="0" dirty="0" err="1"/>
            <a:t>propiedades</a:t>
          </a:r>
          <a:r>
            <a:rPr lang="en-US" sz="1800" b="1" i="0" dirty="0"/>
            <a:t> de </a:t>
          </a:r>
          <a:r>
            <a:rPr lang="en-US" sz="1800" b="1" i="0" dirty="0" err="1"/>
            <a:t>los</a:t>
          </a:r>
          <a:r>
            <a:rPr lang="en-US" sz="1800" b="1" i="0" dirty="0"/>
            <a:t> </a:t>
          </a:r>
          <a:r>
            <a:rPr lang="en-US" sz="1800" b="1" i="0" dirty="0" err="1"/>
            <a:t>datos</a:t>
          </a:r>
          <a:r>
            <a:rPr lang="en-US" sz="1800" b="1" i="0" dirty="0"/>
            <a:t> </a:t>
          </a:r>
          <a:r>
            <a:rPr lang="en-US" sz="1800" b="1" i="0" dirty="0" err="1"/>
            <a:t>examinados</a:t>
          </a:r>
          <a:r>
            <a:rPr lang="en-US" sz="1800" b="1" i="0" dirty="0"/>
            <a:t> no para </a:t>
          </a:r>
          <a:r>
            <a:rPr lang="en-US" sz="1800" b="1" i="0" dirty="0" err="1"/>
            <a:t>predecir</a:t>
          </a:r>
          <a:r>
            <a:rPr lang="en-US" sz="1800" b="1" i="0" dirty="0"/>
            <a:t> </a:t>
          </a:r>
          <a:r>
            <a:rPr lang="en-US" sz="1800" b="1" i="0" dirty="0" err="1"/>
            <a:t>sino</a:t>
          </a:r>
          <a:r>
            <a:rPr lang="en-US" sz="1800" b="1" i="0" dirty="0"/>
            <a:t> para </a:t>
          </a:r>
          <a:r>
            <a:rPr lang="en-US" sz="1800" b="1" i="0" dirty="0" err="1"/>
            <a:t>descubrir</a:t>
          </a:r>
          <a:r>
            <a:rPr lang="en-US" sz="1800" b="1" i="0" dirty="0"/>
            <a:t> </a:t>
          </a:r>
          <a:r>
            <a:rPr lang="en-US" sz="1800" b="1" i="0" dirty="0" err="1"/>
            <a:t>futuros</a:t>
          </a:r>
          <a:r>
            <a:rPr lang="en-US" sz="1800" b="1" i="0" dirty="0"/>
            <a:t> </a:t>
          </a:r>
          <a:r>
            <a:rPr lang="en-US" sz="1800" b="1" i="0" dirty="0" err="1"/>
            <a:t>datos</a:t>
          </a:r>
          <a:r>
            <a:rPr lang="en-US" sz="1800" b="1" i="0" dirty="0"/>
            <a:t>. Este </a:t>
          </a:r>
          <a:r>
            <a:rPr lang="en-US" sz="1800" b="1" i="0" dirty="0" err="1"/>
            <a:t>modelo</a:t>
          </a:r>
          <a:r>
            <a:rPr lang="en-US" sz="1800" b="1" i="0" dirty="0"/>
            <a:t> </a:t>
          </a:r>
          <a:r>
            <a:rPr lang="en-US" sz="1800" b="1" i="0" dirty="0" err="1"/>
            <a:t>permite</a:t>
          </a:r>
          <a:r>
            <a:rPr lang="en-US" sz="1800" b="1" i="0" dirty="0"/>
            <a:t> </a:t>
          </a:r>
          <a:r>
            <a:rPr lang="en-US" sz="1800" b="1" i="0" dirty="0" err="1"/>
            <a:t>descubri</a:t>
          </a:r>
          <a:r>
            <a:rPr lang="en-US" sz="1800" b="1" i="0" dirty="0"/>
            <a:t> las </a:t>
          </a:r>
          <a:r>
            <a:rPr lang="en-US" sz="1800" b="1" i="0" dirty="0" err="1"/>
            <a:t>caracteristicas</a:t>
          </a:r>
          <a:r>
            <a:rPr lang="en-US" sz="1800" b="1" i="0" dirty="0"/>
            <a:t> </a:t>
          </a:r>
          <a:r>
            <a:rPr lang="en-US" sz="1800" b="1" i="0" dirty="0" err="1"/>
            <a:t>más</a:t>
          </a:r>
          <a:r>
            <a:rPr lang="en-US" sz="1800" b="1" i="0" dirty="0"/>
            <a:t> </a:t>
          </a:r>
          <a:r>
            <a:rPr lang="en-US" sz="1800" b="1" i="0" dirty="0" err="1"/>
            <a:t>importantes</a:t>
          </a:r>
          <a:r>
            <a:rPr lang="en-US" sz="1800" b="1" i="0" dirty="0"/>
            <a:t> de las BD.</a:t>
          </a:r>
          <a:endParaRPr lang="en-US" sz="1800" dirty="0"/>
        </a:p>
      </dgm:t>
    </dgm:pt>
    <dgm:pt modelId="{6E1CF2CB-0FB3-4189-BC21-082560359584}" type="parTrans" cxnId="{99FB88C0-A466-43D9-B521-E3ED21928272}">
      <dgm:prSet/>
      <dgm:spPr/>
      <dgm:t>
        <a:bodyPr/>
        <a:lstStyle/>
        <a:p>
          <a:pPr algn="just"/>
          <a:endParaRPr lang="en-US" sz="1800"/>
        </a:p>
      </dgm:t>
    </dgm:pt>
    <dgm:pt modelId="{0C943EF8-876D-4D3E-BEA5-1260F3593459}" type="sibTrans" cxnId="{99FB88C0-A466-43D9-B521-E3ED21928272}">
      <dgm:prSet/>
      <dgm:spPr/>
      <dgm:t>
        <a:bodyPr/>
        <a:lstStyle/>
        <a:p>
          <a:pPr algn="just"/>
          <a:endParaRPr lang="en-US" sz="1800"/>
        </a:p>
      </dgm:t>
    </dgm:pt>
    <dgm:pt modelId="{7A7523CD-1776-4669-9724-010DCA8427A6}">
      <dgm:prSet custT="1"/>
      <dgm:spPr/>
      <dgm:t>
        <a:bodyPr/>
        <a:lstStyle/>
        <a:p>
          <a:pPr algn="just">
            <a:buFont typeface="Arial" panose="020B0604020202020204" pitchFamily="34" charset="0"/>
            <a:buChar char="•"/>
          </a:pPr>
          <a:r>
            <a:rPr lang="en-US" sz="1800" b="0" i="0" dirty="0"/>
            <a:t>Clustering</a:t>
          </a:r>
        </a:p>
      </dgm:t>
    </dgm:pt>
    <dgm:pt modelId="{CD3F2E61-FA68-41A3-8458-B4344FC530A5}" type="parTrans" cxnId="{22F9C146-5BF4-4568-99D7-AB0E76514397}">
      <dgm:prSet/>
      <dgm:spPr/>
      <dgm:t>
        <a:bodyPr/>
        <a:lstStyle/>
        <a:p>
          <a:pPr algn="just"/>
          <a:endParaRPr lang="en-US" sz="1800"/>
        </a:p>
      </dgm:t>
    </dgm:pt>
    <dgm:pt modelId="{8AAD3FA2-1C23-405D-8955-9C7A613F29DF}" type="sibTrans" cxnId="{22F9C146-5BF4-4568-99D7-AB0E76514397}">
      <dgm:prSet/>
      <dgm:spPr/>
      <dgm:t>
        <a:bodyPr/>
        <a:lstStyle/>
        <a:p>
          <a:pPr algn="just"/>
          <a:endParaRPr lang="en-US" sz="1800"/>
        </a:p>
      </dgm:t>
    </dgm:pt>
    <dgm:pt modelId="{9D0B5B22-2191-4F06-888E-350573C1ABA1}">
      <dgm:prSet custT="1"/>
      <dgm:spPr/>
      <dgm:t>
        <a:bodyPr/>
        <a:lstStyle/>
        <a:p>
          <a:pPr algn="just"/>
          <a:r>
            <a:rPr lang="en-US" sz="1800" b="1" i="0" dirty="0" err="1"/>
            <a:t>Métodos</a:t>
          </a:r>
          <a:r>
            <a:rPr lang="en-US" sz="1800" b="1" i="0" dirty="0"/>
            <a:t> </a:t>
          </a:r>
          <a:r>
            <a:rPr lang="en-US" sz="1800" b="1" i="0" dirty="0" err="1"/>
            <a:t>Predictivos</a:t>
          </a:r>
          <a:r>
            <a:rPr lang="en-US" sz="1800" b="1" i="0" dirty="0"/>
            <a:t>.- Se </a:t>
          </a:r>
          <a:r>
            <a:rPr lang="en-US" sz="1800" b="1" i="0" dirty="0" err="1"/>
            <a:t>entrena</a:t>
          </a:r>
          <a:r>
            <a:rPr lang="en-US" sz="1800" b="1" i="0" dirty="0"/>
            <a:t> un </a:t>
          </a:r>
          <a:r>
            <a:rPr lang="en-US" sz="1800" b="1" i="0" dirty="0" err="1"/>
            <a:t>modelo</a:t>
          </a:r>
          <a:r>
            <a:rPr lang="en-US" sz="1800" b="1" i="0" dirty="0"/>
            <a:t> </a:t>
          </a:r>
          <a:r>
            <a:rPr lang="en-US" sz="1800" b="1" i="0" dirty="0" err="1"/>
            <a:t>usando</a:t>
          </a:r>
          <a:r>
            <a:rPr lang="en-US" sz="1800" b="1" i="0" dirty="0"/>
            <a:t> </a:t>
          </a:r>
          <a:r>
            <a:rPr lang="en-US" sz="1800" b="1" i="0" dirty="0" err="1"/>
            <a:t>los</a:t>
          </a:r>
          <a:r>
            <a:rPr lang="en-US" sz="1800" b="1" i="0" dirty="0"/>
            <a:t> </a:t>
          </a:r>
          <a:r>
            <a:rPr lang="en-US" sz="1800" b="1" i="0" dirty="0" err="1"/>
            <a:t>datos</a:t>
          </a:r>
          <a:r>
            <a:rPr lang="en-US" sz="1800" b="1" i="0" dirty="0"/>
            <a:t> </a:t>
          </a:r>
          <a:r>
            <a:rPr lang="en-US" sz="1800" b="1" i="0" dirty="0" err="1"/>
            <a:t>recolectados</a:t>
          </a:r>
          <a:r>
            <a:rPr lang="en-US" sz="1800" b="1" i="0" dirty="0"/>
            <a:t> para </a:t>
          </a:r>
          <a:r>
            <a:rPr lang="en-US" sz="1800" b="1" i="0" dirty="0" err="1"/>
            <a:t>hacer</a:t>
          </a:r>
          <a:r>
            <a:rPr lang="en-US" sz="1800" b="1" i="0" dirty="0"/>
            <a:t> </a:t>
          </a:r>
          <a:r>
            <a:rPr lang="en-US" sz="1800" b="1" i="0" dirty="0" err="1"/>
            <a:t>predicciones</a:t>
          </a:r>
          <a:r>
            <a:rPr lang="en-US" sz="1800" b="1" i="0" dirty="0"/>
            <a:t> </a:t>
          </a:r>
          <a:r>
            <a:rPr lang="en-US" sz="1800" b="1" i="0" dirty="0" err="1"/>
            <a:t>futuras</a:t>
          </a:r>
          <a:r>
            <a:rPr lang="en-US" sz="1800" b="1" i="0" dirty="0"/>
            <a:t>. </a:t>
          </a:r>
          <a:r>
            <a:rPr lang="en-US" sz="1800" b="1" i="0" dirty="0" err="1"/>
            <a:t>Nunca</a:t>
          </a:r>
          <a:r>
            <a:rPr lang="en-US" sz="1800" b="1" i="0" dirty="0"/>
            <a:t> es 100% </a:t>
          </a:r>
          <a:r>
            <a:rPr lang="en-US" sz="1800" b="1" i="0" dirty="0" err="1"/>
            <a:t>precisa</a:t>
          </a:r>
          <a:r>
            <a:rPr lang="en-US" sz="1800" b="1" i="0" dirty="0"/>
            <a:t> y lo </a:t>
          </a:r>
          <a:r>
            <a:rPr lang="en-US" sz="1800" b="1" i="0" dirty="0" err="1"/>
            <a:t>más</a:t>
          </a:r>
          <a:r>
            <a:rPr lang="en-US" sz="1800" b="1" i="0" dirty="0"/>
            <a:t> </a:t>
          </a:r>
          <a:r>
            <a:rPr lang="en-US" sz="1800" b="1" i="0" dirty="0" err="1"/>
            <a:t>importa</a:t>
          </a:r>
          <a:r>
            <a:rPr lang="en-US" sz="1800" b="1" i="0" dirty="0"/>
            <a:t> es </a:t>
          </a:r>
          <a:r>
            <a:rPr lang="en-US" sz="1800" b="1" i="0" dirty="0" err="1"/>
            <a:t>el</a:t>
          </a:r>
          <a:r>
            <a:rPr lang="en-US" sz="1800" b="1" i="0" dirty="0"/>
            <a:t> </a:t>
          </a:r>
          <a:r>
            <a:rPr lang="en-US" sz="1800" b="1" i="0" dirty="0" err="1"/>
            <a:t>rendimiento</a:t>
          </a:r>
          <a:r>
            <a:rPr lang="en-US" sz="1800" b="1" i="0" dirty="0"/>
            <a:t> del </a:t>
          </a:r>
          <a:r>
            <a:rPr lang="en-US" sz="1800" b="1" i="0" dirty="0" err="1"/>
            <a:t>modelo</a:t>
          </a:r>
          <a:r>
            <a:rPr lang="en-US" sz="1800" b="1" i="0" dirty="0"/>
            <a:t> </a:t>
          </a:r>
          <a:r>
            <a:rPr lang="en-US" sz="1800" b="1" i="0" dirty="0" err="1"/>
            <a:t>cuando</a:t>
          </a:r>
          <a:r>
            <a:rPr lang="en-US" sz="1800" b="1" i="0" dirty="0"/>
            <a:t> es </a:t>
          </a:r>
          <a:r>
            <a:rPr lang="en-US" sz="1800" b="1" i="0" dirty="0" err="1"/>
            <a:t>aplicado</a:t>
          </a:r>
          <a:r>
            <a:rPr lang="en-US" sz="1800" b="1" i="0" dirty="0"/>
            <a:t> a </a:t>
          </a:r>
          <a:r>
            <a:rPr lang="en-US" sz="1800" b="1" i="0" dirty="0" err="1"/>
            <a:t>nuevos</a:t>
          </a:r>
          <a:r>
            <a:rPr lang="en-US" sz="1800" b="1" i="0" dirty="0"/>
            <a:t> </a:t>
          </a:r>
          <a:r>
            <a:rPr lang="en-US" sz="1800" b="1" i="0" dirty="0" err="1"/>
            <a:t>datos</a:t>
          </a:r>
          <a:r>
            <a:rPr lang="en-US" sz="1800" b="1" i="0" dirty="0"/>
            <a:t>.</a:t>
          </a:r>
        </a:p>
      </dgm:t>
    </dgm:pt>
    <dgm:pt modelId="{61EB4CC8-FE69-4495-8D15-C0D6F8117DC8}" type="parTrans" cxnId="{BB8C1973-3771-44A1-83C2-C4DEC29EBB19}">
      <dgm:prSet/>
      <dgm:spPr/>
      <dgm:t>
        <a:bodyPr/>
        <a:lstStyle/>
        <a:p>
          <a:pPr algn="just"/>
          <a:endParaRPr lang="en-US" sz="1800"/>
        </a:p>
      </dgm:t>
    </dgm:pt>
    <dgm:pt modelId="{F9089EAA-04DC-47CA-BED6-4F1406AB0280}" type="sibTrans" cxnId="{BB8C1973-3771-44A1-83C2-C4DEC29EBB19}">
      <dgm:prSet/>
      <dgm:spPr/>
      <dgm:t>
        <a:bodyPr/>
        <a:lstStyle/>
        <a:p>
          <a:pPr algn="just"/>
          <a:endParaRPr lang="en-US" sz="1800"/>
        </a:p>
      </dgm:t>
    </dgm:pt>
    <dgm:pt modelId="{8ED0B81A-6A75-4C98-AC28-6978CB606A11}">
      <dgm:prSet custT="1"/>
      <dgm:spPr/>
      <dgm:t>
        <a:bodyPr/>
        <a:lstStyle/>
        <a:p>
          <a:pPr algn="just"/>
          <a:r>
            <a:rPr lang="en-US" sz="1800" b="1" i="0" dirty="0" err="1"/>
            <a:t>Árboles</a:t>
          </a:r>
          <a:r>
            <a:rPr lang="en-US" sz="1800" b="1" i="0" dirty="0"/>
            <a:t> de decision</a:t>
          </a:r>
          <a:endParaRPr lang="en-US" sz="1800" b="0" i="0" dirty="0"/>
        </a:p>
      </dgm:t>
    </dgm:pt>
    <dgm:pt modelId="{690BAE95-1CA0-48CA-BBB1-E1A5E91D0CCA}" type="parTrans" cxnId="{ACC39B33-E34F-4005-8DFC-7D4260CAAC02}">
      <dgm:prSet/>
      <dgm:spPr/>
      <dgm:t>
        <a:bodyPr/>
        <a:lstStyle/>
        <a:p>
          <a:pPr algn="just"/>
          <a:endParaRPr lang="en-US" sz="1800"/>
        </a:p>
      </dgm:t>
    </dgm:pt>
    <dgm:pt modelId="{9FD166A4-EE50-48A6-B13A-2AC215C56A53}" type="sibTrans" cxnId="{ACC39B33-E34F-4005-8DFC-7D4260CAAC02}">
      <dgm:prSet/>
      <dgm:spPr/>
      <dgm:t>
        <a:bodyPr/>
        <a:lstStyle/>
        <a:p>
          <a:pPr algn="just"/>
          <a:endParaRPr lang="en-US" sz="1800"/>
        </a:p>
      </dgm:t>
    </dgm:pt>
    <dgm:pt modelId="{937EB23E-8061-4795-96B2-51909898C97A}">
      <dgm:prSet custT="1"/>
      <dgm:spPr/>
      <dgm:t>
        <a:bodyPr/>
        <a:lstStyle/>
        <a:p>
          <a:pPr algn="just"/>
          <a:r>
            <a:rPr lang="es-ES" sz="1800" b="1" i="0" dirty="0"/>
            <a:t>Asociación o análisis de afinidad</a:t>
          </a:r>
          <a:endParaRPr lang="en-US" sz="1800" b="0" i="0" dirty="0"/>
        </a:p>
      </dgm:t>
    </dgm:pt>
    <dgm:pt modelId="{40A8561D-4F45-4393-B81F-F7BCAA09BA63}" type="parTrans" cxnId="{29429D9E-9A93-4834-B37C-1AAD3B5CF96F}">
      <dgm:prSet/>
      <dgm:spPr/>
      <dgm:t>
        <a:bodyPr/>
        <a:lstStyle/>
        <a:p>
          <a:pPr algn="just"/>
          <a:endParaRPr lang="en-US" sz="1800"/>
        </a:p>
      </dgm:t>
    </dgm:pt>
    <dgm:pt modelId="{98FFDC25-33CD-4673-B6B0-59F8569AFE1C}" type="sibTrans" cxnId="{29429D9E-9A93-4834-B37C-1AAD3B5CF96F}">
      <dgm:prSet/>
      <dgm:spPr/>
      <dgm:t>
        <a:bodyPr/>
        <a:lstStyle/>
        <a:p>
          <a:pPr algn="just"/>
          <a:endParaRPr lang="en-US" sz="1800"/>
        </a:p>
      </dgm:t>
    </dgm:pt>
    <dgm:pt modelId="{F265C92C-3625-4058-BF80-60091888E638}">
      <dgm:prSet custT="1"/>
      <dgm:spPr/>
      <dgm:t>
        <a:bodyPr/>
        <a:lstStyle/>
        <a:p>
          <a:pPr algn="just">
            <a:buFont typeface="Arial" panose="020B0604020202020204" pitchFamily="34" charset="0"/>
            <a:buChar char="•"/>
          </a:pPr>
          <a:r>
            <a:rPr lang="es-EC" sz="1800" b="0" i="0" dirty="0"/>
            <a:t>Descubrimiento de factores</a:t>
          </a:r>
          <a:endParaRPr lang="en-US" sz="1800" b="0" i="0" dirty="0"/>
        </a:p>
      </dgm:t>
    </dgm:pt>
    <dgm:pt modelId="{ED116575-2153-479D-ABFA-280CA945B4ED}" type="parTrans" cxnId="{CC0A1353-8492-4FF1-86B5-34FA0E6B6EA7}">
      <dgm:prSet/>
      <dgm:spPr/>
      <dgm:t>
        <a:bodyPr/>
        <a:lstStyle/>
        <a:p>
          <a:pPr algn="just"/>
          <a:endParaRPr lang="en-US" sz="1800"/>
        </a:p>
      </dgm:t>
    </dgm:pt>
    <dgm:pt modelId="{C1106C8F-2286-47A8-80C0-77DF5BA739F0}" type="sibTrans" cxnId="{CC0A1353-8492-4FF1-86B5-34FA0E6B6EA7}">
      <dgm:prSet/>
      <dgm:spPr/>
      <dgm:t>
        <a:bodyPr/>
        <a:lstStyle/>
        <a:p>
          <a:pPr algn="just"/>
          <a:endParaRPr lang="en-US" sz="1800"/>
        </a:p>
      </dgm:t>
    </dgm:pt>
    <dgm:pt modelId="{34A5C6B9-99DC-4524-A614-6E6874EA86AA}">
      <dgm:prSet custT="1"/>
      <dgm:spPr/>
      <dgm:t>
        <a:bodyPr/>
        <a:lstStyle/>
        <a:p>
          <a:pPr algn="just"/>
          <a:r>
            <a:rPr lang="en-US" sz="1800" b="1" i="0" dirty="0" err="1"/>
            <a:t>Descubrimiento</a:t>
          </a:r>
          <a:r>
            <a:rPr lang="en-US" sz="1800" b="1" i="0" dirty="0"/>
            <a:t> de </a:t>
          </a:r>
          <a:r>
            <a:rPr lang="en-US" sz="1800" b="1" i="0" dirty="0" err="1"/>
            <a:t>secuencias</a:t>
          </a:r>
          <a:endParaRPr lang="en-US" sz="1800" b="0" i="0" dirty="0"/>
        </a:p>
      </dgm:t>
    </dgm:pt>
    <dgm:pt modelId="{4FF12763-518F-42A9-A78F-B8DFCF8CEECF}" type="parTrans" cxnId="{53F1A3FF-CE6B-4C7C-8C91-C48179AC014E}">
      <dgm:prSet/>
      <dgm:spPr/>
      <dgm:t>
        <a:bodyPr/>
        <a:lstStyle/>
        <a:p>
          <a:pPr algn="just"/>
          <a:endParaRPr lang="en-US" sz="1800"/>
        </a:p>
      </dgm:t>
    </dgm:pt>
    <dgm:pt modelId="{08D64C28-E643-4A52-AA7E-4429AA6E9A53}" type="sibTrans" cxnId="{53F1A3FF-CE6B-4C7C-8C91-C48179AC014E}">
      <dgm:prSet/>
      <dgm:spPr/>
      <dgm:t>
        <a:bodyPr/>
        <a:lstStyle/>
        <a:p>
          <a:pPr algn="just"/>
          <a:endParaRPr lang="en-US" sz="1800"/>
        </a:p>
      </dgm:t>
    </dgm:pt>
    <dgm:pt modelId="{26A42684-063B-4455-ACA1-C8CF3653D98F}">
      <dgm:prSet custT="1"/>
      <dgm:spPr/>
      <dgm:t>
        <a:bodyPr/>
        <a:lstStyle/>
        <a:p>
          <a:pPr algn="just"/>
          <a:r>
            <a:rPr lang="en-US" sz="1800" b="1" i="0" dirty="0"/>
            <a:t>Series de </a:t>
          </a:r>
          <a:r>
            <a:rPr lang="en-US" sz="1800" b="1" i="0" dirty="0" err="1"/>
            <a:t>tiempo</a:t>
          </a:r>
          <a:endParaRPr lang="en-US" sz="1800" b="0" i="0" dirty="0"/>
        </a:p>
      </dgm:t>
    </dgm:pt>
    <dgm:pt modelId="{0C414B3C-B716-4EBD-8CE7-0A23362485EE}" type="parTrans" cxnId="{6524B800-78D9-484F-AFE7-4E8550960013}">
      <dgm:prSet/>
      <dgm:spPr/>
      <dgm:t>
        <a:bodyPr/>
        <a:lstStyle/>
        <a:p>
          <a:pPr algn="just"/>
          <a:endParaRPr lang="en-US" sz="1800"/>
        </a:p>
      </dgm:t>
    </dgm:pt>
    <dgm:pt modelId="{DC07460C-1629-4590-A0B6-C219673C6750}" type="sibTrans" cxnId="{6524B800-78D9-484F-AFE7-4E8550960013}">
      <dgm:prSet/>
      <dgm:spPr/>
      <dgm:t>
        <a:bodyPr/>
        <a:lstStyle/>
        <a:p>
          <a:pPr algn="just"/>
          <a:endParaRPr lang="en-US" sz="1800"/>
        </a:p>
      </dgm:t>
    </dgm:pt>
    <dgm:pt modelId="{2082A0FC-794B-476E-B939-28AC7EB676DC}">
      <dgm:prSet custT="1"/>
      <dgm:spPr/>
      <dgm:t>
        <a:bodyPr/>
        <a:lstStyle/>
        <a:p>
          <a:pPr algn="just"/>
          <a:r>
            <a:rPr lang="en-US" sz="1800" b="1" i="0"/>
            <a:t>Sumarización</a:t>
          </a:r>
          <a:endParaRPr lang="en-US" sz="1800" b="0" i="0" dirty="0"/>
        </a:p>
      </dgm:t>
    </dgm:pt>
    <dgm:pt modelId="{390454FA-EA73-4C74-8752-18D3FD5FB3A2}" type="parTrans" cxnId="{189C05B1-0B38-458B-A292-CC95D230858D}">
      <dgm:prSet/>
      <dgm:spPr/>
      <dgm:t>
        <a:bodyPr/>
        <a:lstStyle/>
        <a:p>
          <a:pPr algn="just"/>
          <a:endParaRPr lang="en-US" sz="1800"/>
        </a:p>
      </dgm:t>
    </dgm:pt>
    <dgm:pt modelId="{F4C8E21E-2CE1-434B-9A01-187E572987CC}" type="sibTrans" cxnId="{189C05B1-0B38-458B-A292-CC95D230858D}">
      <dgm:prSet/>
      <dgm:spPr/>
      <dgm:t>
        <a:bodyPr/>
        <a:lstStyle/>
        <a:p>
          <a:pPr algn="just"/>
          <a:endParaRPr lang="en-US" sz="1800"/>
        </a:p>
      </dgm:t>
    </dgm:pt>
    <dgm:pt modelId="{6CE39B39-BB13-4D8F-8BB7-FD5E608C5C55}">
      <dgm:prSet custT="1"/>
      <dgm:spPr/>
      <dgm:t>
        <a:bodyPr/>
        <a:lstStyle/>
        <a:p>
          <a:pPr algn="just"/>
          <a:r>
            <a:rPr lang="en-US" sz="1800" b="1" i="0" dirty="0" err="1"/>
            <a:t>Clasificación</a:t>
          </a:r>
          <a:r>
            <a:rPr lang="en-US" sz="1800" b="1" i="0" dirty="0"/>
            <a:t>(</a:t>
          </a:r>
          <a:r>
            <a:rPr lang="en-US" sz="1800" b="1" i="0" dirty="0" err="1"/>
            <a:t>discriminación</a:t>
          </a:r>
          <a:r>
            <a:rPr lang="en-US" sz="1800" b="1" i="0" dirty="0"/>
            <a:t>)</a:t>
          </a:r>
          <a:endParaRPr lang="en-US" sz="1800" b="0" i="0" dirty="0"/>
        </a:p>
      </dgm:t>
    </dgm:pt>
    <dgm:pt modelId="{DEDDF48B-83EA-4C3E-A599-BF650B212FEF}" type="parTrans" cxnId="{3361ED5E-475F-4320-BF65-0F1D3FE361DA}">
      <dgm:prSet/>
      <dgm:spPr/>
      <dgm:t>
        <a:bodyPr/>
        <a:lstStyle/>
        <a:p>
          <a:pPr algn="just"/>
          <a:endParaRPr lang="en-US" sz="1800"/>
        </a:p>
      </dgm:t>
    </dgm:pt>
    <dgm:pt modelId="{524EA8A5-EE7C-4B04-A3E6-DF7EF47CDC0F}" type="sibTrans" cxnId="{3361ED5E-475F-4320-BF65-0F1D3FE361DA}">
      <dgm:prSet/>
      <dgm:spPr/>
      <dgm:t>
        <a:bodyPr/>
        <a:lstStyle/>
        <a:p>
          <a:pPr algn="just"/>
          <a:endParaRPr lang="en-US" sz="1800"/>
        </a:p>
      </dgm:t>
    </dgm:pt>
    <dgm:pt modelId="{7739F6D8-E5B6-4555-9659-F4CC7167AEDE}">
      <dgm:prSet custT="1"/>
      <dgm:spPr/>
      <dgm:t>
        <a:bodyPr/>
        <a:lstStyle/>
        <a:p>
          <a:pPr algn="just"/>
          <a:r>
            <a:rPr lang="en-US" sz="1800" b="1" i="0" dirty="0" err="1"/>
            <a:t>Regresión</a:t>
          </a:r>
          <a:endParaRPr lang="en-US" sz="1800" b="0" i="0" dirty="0"/>
        </a:p>
      </dgm:t>
    </dgm:pt>
    <dgm:pt modelId="{FAEE7529-CBBE-448C-AB0B-2C785BCA7257}" type="parTrans" cxnId="{A5D8B52D-2932-4BB4-A5A4-6C9C2D4242C0}">
      <dgm:prSet/>
      <dgm:spPr/>
      <dgm:t>
        <a:bodyPr/>
        <a:lstStyle/>
        <a:p>
          <a:pPr algn="just"/>
          <a:endParaRPr lang="en-US" sz="1800"/>
        </a:p>
      </dgm:t>
    </dgm:pt>
    <dgm:pt modelId="{2D5C0FBA-E30B-4AF4-AF35-42D7E8DE0160}" type="sibTrans" cxnId="{A5D8B52D-2932-4BB4-A5A4-6C9C2D4242C0}">
      <dgm:prSet/>
      <dgm:spPr/>
      <dgm:t>
        <a:bodyPr/>
        <a:lstStyle/>
        <a:p>
          <a:pPr algn="just"/>
          <a:endParaRPr lang="en-US" sz="1800"/>
        </a:p>
      </dgm:t>
    </dgm:pt>
    <dgm:pt modelId="{972F2CA0-FBB8-4859-AAA3-0E26B5804E52}" type="pres">
      <dgm:prSet presAssocID="{5D30BD98-70D5-4FCB-AB30-0CD50E429778}" presName="linear" presStyleCnt="0">
        <dgm:presLayoutVars>
          <dgm:animLvl val="lvl"/>
          <dgm:resizeHandles val="exact"/>
        </dgm:presLayoutVars>
      </dgm:prSet>
      <dgm:spPr/>
    </dgm:pt>
    <dgm:pt modelId="{9F7D67FB-E202-40D4-81D6-EF11D4504080}" type="pres">
      <dgm:prSet presAssocID="{72040C71-3E3A-4634-B2A4-E7F72AE7ACF5}" presName="parentText" presStyleLbl="node1" presStyleIdx="0" presStyleCnt="2">
        <dgm:presLayoutVars>
          <dgm:chMax val="0"/>
          <dgm:bulletEnabled val="1"/>
        </dgm:presLayoutVars>
      </dgm:prSet>
      <dgm:spPr/>
    </dgm:pt>
    <dgm:pt modelId="{09030C52-C594-4DC1-8629-B39DB82E4E11}" type="pres">
      <dgm:prSet presAssocID="{72040C71-3E3A-4634-B2A4-E7F72AE7ACF5}" presName="childText" presStyleLbl="revTx" presStyleIdx="0" presStyleCnt="2">
        <dgm:presLayoutVars>
          <dgm:bulletEnabled val="1"/>
        </dgm:presLayoutVars>
      </dgm:prSet>
      <dgm:spPr/>
    </dgm:pt>
    <dgm:pt modelId="{6AA8C9EE-649B-42BD-9237-9016DEA945B4}" type="pres">
      <dgm:prSet presAssocID="{9D0B5B22-2191-4F06-888E-350573C1ABA1}" presName="parentText" presStyleLbl="node1" presStyleIdx="1" presStyleCnt="2">
        <dgm:presLayoutVars>
          <dgm:chMax val="0"/>
          <dgm:bulletEnabled val="1"/>
        </dgm:presLayoutVars>
      </dgm:prSet>
      <dgm:spPr/>
    </dgm:pt>
    <dgm:pt modelId="{86B13E2F-5303-4643-8C66-3534F6C6DB28}" type="pres">
      <dgm:prSet presAssocID="{9D0B5B22-2191-4F06-888E-350573C1ABA1}" presName="childText" presStyleLbl="revTx" presStyleIdx="1" presStyleCnt="2">
        <dgm:presLayoutVars>
          <dgm:bulletEnabled val="1"/>
        </dgm:presLayoutVars>
      </dgm:prSet>
      <dgm:spPr/>
    </dgm:pt>
  </dgm:ptLst>
  <dgm:cxnLst>
    <dgm:cxn modelId="{6524B800-78D9-484F-AFE7-4E8550960013}" srcId="{72040C71-3E3A-4634-B2A4-E7F72AE7ACF5}" destId="{26A42684-063B-4455-ACA1-C8CF3653D98F}" srcOrd="4" destOrd="0" parTransId="{0C414B3C-B716-4EBD-8CE7-0A23362485EE}" sibTransId="{DC07460C-1629-4590-A0B6-C219673C6750}"/>
    <dgm:cxn modelId="{A4BCDB15-07F7-44D2-8C39-5078BD967187}" type="presOf" srcId="{7739F6D8-E5B6-4555-9659-F4CC7167AEDE}" destId="{86B13E2F-5303-4643-8C66-3534F6C6DB28}" srcOrd="0" destOrd="2" presId="urn:microsoft.com/office/officeart/2005/8/layout/vList2"/>
    <dgm:cxn modelId="{9E6DB517-91B6-4570-B849-18BCF7D83131}" type="presOf" srcId="{937EB23E-8061-4795-96B2-51909898C97A}" destId="{09030C52-C594-4DC1-8629-B39DB82E4E11}" srcOrd="0" destOrd="3" presId="urn:microsoft.com/office/officeart/2005/8/layout/vList2"/>
    <dgm:cxn modelId="{B157162D-2098-4FDB-ACFD-BB172A2CECF8}" type="presOf" srcId="{7A7523CD-1776-4669-9724-010DCA8427A6}" destId="{09030C52-C594-4DC1-8629-B39DB82E4E11}" srcOrd="0" destOrd="0" presId="urn:microsoft.com/office/officeart/2005/8/layout/vList2"/>
    <dgm:cxn modelId="{A5D8B52D-2932-4BB4-A5A4-6C9C2D4242C0}" srcId="{9D0B5B22-2191-4F06-888E-350573C1ABA1}" destId="{7739F6D8-E5B6-4555-9659-F4CC7167AEDE}" srcOrd="2" destOrd="0" parTransId="{FAEE7529-CBBE-448C-AB0B-2C785BCA7257}" sibTransId="{2D5C0FBA-E30B-4AF4-AF35-42D7E8DE0160}"/>
    <dgm:cxn modelId="{ACC39B33-E34F-4005-8DFC-7D4260CAAC02}" srcId="{9D0B5B22-2191-4F06-888E-350573C1ABA1}" destId="{8ED0B81A-6A75-4C98-AC28-6978CB606A11}" srcOrd="0" destOrd="0" parTransId="{690BAE95-1CA0-48CA-BBB1-E1A5E91D0CCA}" sibTransId="{9FD166A4-EE50-48A6-B13A-2AC215C56A53}"/>
    <dgm:cxn modelId="{3361ED5E-475F-4320-BF65-0F1D3FE361DA}" srcId="{9D0B5B22-2191-4F06-888E-350573C1ABA1}" destId="{6CE39B39-BB13-4D8F-8BB7-FD5E608C5C55}" srcOrd="1" destOrd="0" parTransId="{DEDDF48B-83EA-4C3E-A599-BF650B212FEF}" sibTransId="{524EA8A5-EE7C-4B04-A3E6-DF7EF47CDC0F}"/>
    <dgm:cxn modelId="{E5566B62-1039-42F1-B58A-6D049DA7A1B5}" type="presOf" srcId="{5D30BD98-70D5-4FCB-AB30-0CD50E429778}" destId="{972F2CA0-FBB8-4859-AAA3-0E26B5804E52}" srcOrd="0" destOrd="0" presId="urn:microsoft.com/office/officeart/2005/8/layout/vList2"/>
    <dgm:cxn modelId="{22F9C146-5BF4-4568-99D7-AB0E76514397}" srcId="{72040C71-3E3A-4634-B2A4-E7F72AE7ACF5}" destId="{7A7523CD-1776-4669-9724-010DCA8427A6}" srcOrd="0" destOrd="0" parTransId="{CD3F2E61-FA68-41A3-8458-B4344FC530A5}" sibTransId="{8AAD3FA2-1C23-405D-8955-9C7A613F29DF}"/>
    <dgm:cxn modelId="{143D8A47-B39E-44C0-BC31-6AA9433F9DAA}" type="presOf" srcId="{F265C92C-3625-4058-BF80-60091888E638}" destId="{09030C52-C594-4DC1-8629-B39DB82E4E11}" srcOrd="0" destOrd="1" presId="urn:microsoft.com/office/officeart/2005/8/layout/vList2"/>
    <dgm:cxn modelId="{6E23954D-CC22-4331-8017-7E8D79B0AF7D}" type="presOf" srcId="{8ED0B81A-6A75-4C98-AC28-6978CB606A11}" destId="{86B13E2F-5303-4643-8C66-3534F6C6DB28}" srcOrd="0" destOrd="0" presId="urn:microsoft.com/office/officeart/2005/8/layout/vList2"/>
    <dgm:cxn modelId="{CC0A1353-8492-4FF1-86B5-34FA0E6B6EA7}" srcId="{72040C71-3E3A-4634-B2A4-E7F72AE7ACF5}" destId="{F265C92C-3625-4058-BF80-60091888E638}" srcOrd="1" destOrd="0" parTransId="{ED116575-2153-479D-ABFA-280CA945B4ED}" sibTransId="{C1106C8F-2286-47A8-80C0-77DF5BA739F0}"/>
    <dgm:cxn modelId="{BB8C1973-3771-44A1-83C2-C4DEC29EBB19}" srcId="{5D30BD98-70D5-4FCB-AB30-0CD50E429778}" destId="{9D0B5B22-2191-4F06-888E-350573C1ABA1}" srcOrd="1" destOrd="0" parTransId="{61EB4CC8-FE69-4495-8D15-C0D6F8117DC8}" sibTransId="{F9089EAA-04DC-47CA-BED6-4F1406AB0280}"/>
    <dgm:cxn modelId="{FF268081-3088-432C-BD2D-D544A502ED13}" type="presOf" srcId="{72040C71-3E3A-4634-B2A4-E7F72AE7ACF5}" destId="{9F7D67FB-E202-40D4-81D6-EF11D4504080}" srcOrd="0" destOrd="0" presId="urn:microsoft.com/office/officeart/2005/8/layout/vList2"/>
    <dgm:cxn modelId="{1017DF86-5031-43B1-94EF-5BDE55E7B932}" type="presOf" srcId="{26A42684-063B-4455-ACA1-C8CF3653D98F}" destId="{09030C52-C594-4DC1-8629-B39DB82E4E11}" srcOrd="0" destOrd="4" presId="urn:microsoft.com/office/officeart/2005/8/layout/vList2"/>
    <dgm:cxn modelId="{29429D9E-9A93-4834-B37C-1AAD3B5CF96F}" srcId="{72040C71-3E3A-4634-B2A4-E7F72AE7ACF5}" destId="{937EB23E-8061-4795-96B2-51909898C97A}" srcOrd="3" destOrd="0" parTransId="{40A8561D-4F45-4393-B81F-F7BCAA09BA63}" sibTransId="{98FFDC25-33CD-4673-B6B0-59F8569AFE1C}"/>
    <dgm:cxn modelId="{189C05B1-0B38-458B-A292-CC95D230858D}" srcId="{72040C71-3E3A-4634-B2A4-E7F72AE7ACF5}" destId="{2082A0FC-794B-476E-B939-28AC7EB676DC}" srcOrd="5" destOrd="0" parTransId="{390454FA-EA73-4C74-8752-18D3FD5FB3A2}" sibTransId="{F4C8E21E-2CE1-434B-9A01-187E572987CC}"/>
    <dgm:cxn modelId="{0D7E3BB7-96CB-44CF-8CEB-AB2BF7A16F2F}" type="presOf" srcId="{9D0B5B22-2191-4F06-888E-350573C1ABA1}" destId="{6AA8C9EE-649B-42BD-9237-9016DEA945B4}" srcOrd="0" destOrd="0" presId="urn:microsoft.com/office/officeart/2005/8/layout/vList2"/>
    <dgm:cxn modelId="{99FB88C0-A466-43D9-B521-E3ED21928272}" srcId="{5D30BD98-70D5-4FCB-AB30-0CD50E429778}" destId="{72040C71-3E3A-4634-B2A4-E7F72AE7ACF5}" srcOrd="0" destOrd="0" parTransId="{6E1CF2CB-0FB3-4189-BC21-082560359584}" sibTransId="{0C943EF8-876D-4D3E-BEA5-1260F3593459}"/>
    <dgm:cxn modelId="{8FEADCC8-23F4-4B06-873F-E74E892C1BA9}" type="presOf" srcId="{6CE39B39-BB13-4D8F-8BB7-FD5E608C5C55}" destId="{86B13E2F-5303-4643-8C66-3534F6C6DB28}" srcOrd="0" destOrd="1" presId="urn:microsoft.com/office/officeart/2005/8/layout/vList2"/>
    <dgm:cxn modelId="{5BDDC7CD-E39A-4BC5-85AC-BF67659E25E3}" type="presOf" srcId="{34A5C6B9-99DC-4524-A614-6E6874EA86AA}" destId="{09030C52-C594-4DC1-8629-B39DB82E4E11}" srcOrd="0" destOrd="2" presId="urn:microsoft.com/office/officeart/2005/8/layout/vList2"/>
    <dgm:cxn modelId="{E7D5CECD-5C7E-43C9-A3BA-BD545AA4362E}" type="presOf" srcId="{2082A0FC-794B-476E-B939-28AC7EB676DC}" destId="{09030C52-C594-4DC1-8629-B39DB82E4E11}" srcOrd="0" destOrd="5" presId="urn:microsoft.com/office/officeart/2005/8/layout/vList2"/>
    <dgm:cxn modelId="{53F1A3FF-CE6B-4C7C-8C91-C48179AC014E}" srcId="{72040C71-3E3A-4634-B2A4-E7F72AE7ACF5}" destId="{34A5C6B9-99DC-4524-A614-6E6874EA86AA}" srcOrd="2" destOrd="0" parTransId="{4FF12763-518F-42A9-A78F-B8DFCF8CEECF}" sibTransId="{08D64C28-E643-4A52-AA7E-4429AA6E9A53}"/>
    <dgm:cxn modelId="{11D3AB90-1C5F-4819-AA13-F531519A9A41}" type="presParOf" srcId="{972F2CA0-FBB8-4859-AAA3-0E26B5804E52}" destId="{9F7D67FB-E202-40D4-81D6-EF11D4504080}" srcOrd="0" destOrd="0" presId="urn:microsoft.com/office/officeart/2005/8/layout/vList2"/>
    <dgm:cxn modelId="{1B75F8F9-C3FA-4E2D-B6A8-03AFB7FEE50A}" type="presParOf" srcId="{972F2CA0-FBB8-4859-AAA3-0E26B5804E52}" destId="{09030C52-C594-4DC1-8629-B39DB82E4E11}" srcOrd="1" destOrd="0" presId="urn:microsoft.com/office/officeart/2005/8/layout/vList2"/>
    <dgm:cxn modelId="{A03EAA60-7D83-4225-9F87-90FBE3AC5571}" type="presParOf" srcId="{972F2CA0-FBB8-4859-AAA3-0E26B5804E52}" destId="{6AA8C9EE-649B-42BD-9237-9016DEA945B4}" srcOrd="2" destOrd="0" presId="urn:microsoft.com/office/officeart/2005/8/layout/vList2"/>
    <dgm:cxn modelId="{D4772DE1-1492-419F-AEDA-07A8FFE228B0}" type="presParOf" srcId="{972F2CA0-FBB8-4859-AAA3-0E26B5804E52}" destId="{86B13E2F-5303-4643-8C66-3534F6C6DB28}"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D30BD98-70D5-4FCB-AB30-0CD50E42977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2F2CA0-FBB8-4859-AAA3-0E26B5804E52}" type="pres">
      <dgm:prSet presAssocID="{5D30BD98-70D5-4FCB-AB30-0CD50E429778}" presName="linear" presStyleCnt="0">
        <dgm:presLayoutVars>
          <dgm:animLvl val="lvl"/>
          <dgm:resizeHandles val="exact"/>
        </dgm:presLayoutVars>
      </dgm:prSet>
      <dgm:spPr/>
    </dgm:pt>
  </dgm:ptLst>
  <dgm:cxnLst>
    <dgm:cxn modelId="{E5566B62-1039-42F1-B58A-6D049DA7A1B5}" type="presOf" srcId="{5D30BD98-70D5-4FCB-AB30-0CD50E429778}" destId="{972F2CA0-FBB8-4859-AAA3-0E26B5804E5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FA43E36-3A02-40CF-A5E3-95E111298E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AE3C262-24FC-4B2A-AAEE-55667862EBCB}">
      <dgm:prSet phldrT="[Texto]"/>
      <dgm:spPr/>
      <dgm:t>
        <a:bodyPr/>
        <a:lstStyle/>
        <a:p>
          <a:pPr algn="just"/>
          <a:r>
            <a:rPr lang="es-ES" b="0" i="0" dirty="0"/>
            <a:t>Los métodos de la Estadística Descriptiva o Análisis Exploratorio de Datos ayudan a presentar los datos de modo tal que sobresalga su estructura. Hay varias formas simples e interesantes de organizar los datos en gráficos que permiten detectar tanto las características sobresalientes como las características inesperadas. El otro modo de describir los datos es resumirlos en uno o dos números que pretenden caracterizar el conjunto con la menor distorsión o perdida de información posible.</a:t>
          </a:r>
          <a:endParaRPr lang="en-US" dirty="0"/>
        </a:p>
      </dgm:t>
    </dgm:pt>
    <dgm:pt modelId="{C6CF2756-A41A-4BAE-BC6C-DA7FA40F178A}" type="parTrans" cxnId="{0F17CFBB-48AA-44E5-8445-810ECD61E44B}">
      <dgm:prSet/>
      <dgm:spPr/>
      <dgm:t>
        <a:bodyPr/>
        <a:lstStyle/>
        <a:p>
          <a:pPr algn="just"/>
          <a:endParaRPr lang="en-US"/>
        </a:p>
      </dgm:t>
    </dgm:pt>
    <dgm:pt modelId="{2C1D5C2F-6005-4EFF-9742-B464F95122B5}" type="sibTrans" cxnId="{0F17CFBB-48AA-44E5-8445-810ECD61E44B}">
      <dgm:prSet/>
      <dgm:spPr/>
      <dgm:t>
        <a:bodyPr/>
        <a:lstStyle/>
        <a:p>
          <a:pPr algn="just"/>
          <a:endParaRPr lang="en-US"/>
        </a:p>
      </dgm:t>
    </dgm:pt>
    <dgm:pt modelId="{353DD02C-4B51-436F-A213-EEB343893D49}">
      <dgm:prSet/>
      <dgm:spPr/>
      <dgm:t>
        <a:bodyPr/>
        <a:lstStyle/>
        <a:p>
          <a:pPr algn="just"/>
          <a:r>
            <a:rPr lang="es-ES" b="0" i="0" dirty="0"/>
            <a:t>Explorar los datos, debe ser la primera etapa de todo análisis de datos. ¿Por qué no analizarlos directamente? En primer lugar porque las computadoras no son demasiado hábiles (sólo son rápidas), hacen aquello para lo que están programadas y actúan sobre los datos que les ofrecemos. Datos erróneos o inesperados serán procesados de modo inapropiado y ni usted, ni la computadora se darán cuenta a menos que realice previamente un análisis exploratorio de los datos.</a:t>
          </a:r>
        </a:p>
      </dgm:t>
    </dgm:pt>
    <dgm:pt modelId="{9BBC69EC-19F2-42CE-953D-5076510CEFD8}" type="parTrans" cxnId="{640C7A74-AA44-4FB4-8007-CF6AB9F27F86}">
      <dgm:prSet/>
      <dgm:spPr/>
      <dgm:t>
        <a:bodyPr/>
        <a:lstStyle/>
        <a:p>
          <a:pPr algn="just"/>
          <a:endParaRPr lang="en-US"/>
        </a:p>
      </dgm:t>
    </dgm:pt>
    <dgm:pt modelId="{EE444BD1-5A78-49C5-81DA-1B0372EC1FB7}" type="sibTrans" cxnId="{640C7A74-AA44-4FB4-8007-CF6AB9F27F86}">
      <dgm:prSet/>
      <dgm:spPr/>
      <dgm:t>
        <a:bodyPr/>
        <a:lstStyle/>
        <a:p>
          <a:pPr algn="just"/>
          <a:endParaRPr lang="en-US"/>
        </a:p>
      </dgm:t>
    </dgm:pt>
    <dgm:pt modelId="{839F739C-94A8-4A4C-BB50-C6EA0EF3B3B5}" type="pres">
      <dgm:prSet presAssocID="{3FA43E36-3A02-40CF-A5E3-95E111298EBD}" presName="linear" presStyleCnt="0">
        <dgm:presLayoutVars>
          <dgm:animLvl val="lvl"/>
          <dgm:resizeHandles val="exact"/>
        </dgm:presLayoutVars>
      </dgm:prSet>
      <dgm:spPr/>
    </dgm:pt>
    <dgm:pt modelId="{76F7F452-5B32-485D-A483-FB64129D9270}" type="pres">
      <dgm:prSet presAssocID="{1AE3C262-24FC-4B2A-AAEE-55667862EBCB}" presName="parentText" presStyleLbl="node1" presStyleIdx="0" presStyleCnt="2">
        <dgm:presLayoutVars>
          <dgm:chMax val="0"/>
          <dgm:bulletEnabled val="1"/>
        </dgm:presLayoutVars>
      </dgm:prSet>
      <dgm:spPr/>
    </dgm:pt>
    <dgm:pt modelId="{DF8CD30F-EB12-4DBB-A6EE-1B70E80A0303}" type="pres">
      <dgm:prSet presAssocID="{2C1D5C2F-6005-4EFF-9742-B464F95122B5}" presName="spacer" presStyleCnt="0"/>
      <dgm:spPr/>
    </dgm:pt>
    <dgm:pt modelId="{589E46DB-B62B-4096-B2B7-8609D7ECC5BD}" type="pres">
      <dgm:prSet presAssocID="{353DD02C-4B51-436F-A213-EEB343893D49}" presName="parentText" presStyleLbl="node1" presStyleIdx="1" presStyleCnt="2">
        <dgm:presLayoutVars>
          <dgm:chMax val="0"/>
          <dgm:bulletEnabled val="1"/>
        </dgm:presLayoutVars>
      </dgm:prSet>
      <dgm:spPr/>
    </dgm:pt>
  </dgm:ptLst>
  <dgm:cxnLst>
    <dgm:cxn modelId="{7111631D-0340-41C5-8244-CCC3CE5EA59B}" type="presOf" srcId="{3FA43E36-3A02-40CF-A5E3-95E111298EBD}" destId="{839F739C-94A8-4A4C-BB50-C6EA0EF3B3B5}" srcOrd="0" destOrd="0" presId="urn:microsoft.com/office/officeart/2005/8/layout/vList2"/>
    <dgm:cxn modelId="{640C7A74-AA44-4FB4-8007-CF6AB9F27F86}" srcId="{3FA43E36-3A02-40CF-A5E3-95E111298EBD}" destId="{353DD02C-4B51-436F-A213-EEB343893D49}" srcOrd="1" destOrd="0" parTransId="{9BBC69EC-19F2-42CE-953D-5076510CEFD8}" sibTransId="{EE444BD1-5A78-49C5-81DA-1B0372EC1FB7}"/>
    <dgm:cxn modelId="{EC1EF857-A884-4CC1-93D9-3A769E4BA348}" type="presOf" srcId="{353DD02C-4B51-436F-A213-EEB343893D49}" destId="{589E46DB-B62B-4096-B2B7-8609D7ECC5BD}" srcOrd="0" destOrd="0" presId="urn:microsoft.com/office/officeart/2005/8/layout/vList2"/>
    <dgm:cxn modelId="{39DB70A0-8B8C-40B8-A086-727AC77C2174}" type="presOf" srcId="{1AE3C262-24FC-4B2A-AAEE-55667862EBCB}" destId="{76F7F452-5B32-485D-A483-FB64129D9270}" srcOrd="0" destOrd="0" presId="urn:microsoft.com/office/officeart/2005/8/layout/vList2"/>
    <dgm:cxn modelId="{0F17CFBB-48AA-44E5-8445-810ECD61E44B}" srcId="{3FA43E36-3A02-40CF-A5E3-95E111298EBD}" destId="{1AE3C262-24FC-4B2A-AAEE-55667862EBCB}" srcOrd="0" destOrd="0" parTransId="{C6CF2756-A41A-4BAE-BC6C-DA7FA40F178A}" sibTransId="{2C1D5C2F-6005-4EFF-9742-B464F95122B5}"/>
    <dgm:cxn modelId="{C2D9F8C1-1203-4443-9469-95DE6F54505E}" type="presParOf" srcId="{839F739C-94A8-4A4C-BB50-C6EA0EF3B3B5}" destId="{76F7F452-5B32-485D-A483-FB64129D9270}" srcOrd="0" destOrd="0" presId="urn:microsoft.com/office/officeart/2005/8/layout/vList2"/>
    <dgm:cxn modelId="{F392273C-4B51-4D00-BC25-832C9F181ECF}" type="presParOf" srcId="{839F739C-94A8-4A4C-BB50-C6EA0EF3B3B5}" destId="{DF8CD30F-EB12-4DBB-A6EE-1B70E80A0303}" srcOrd="1" destOrd="0" presId="urn:microsoft.com/office/officeart/2005/8/layout/vList2"/>
    <dgm:cxn modelId="{638BCE45-A21B-471B-ABC1-E1B462AD7CD0}" type="presParOf" srcId="{839F739C-94A8-4A4C-BB50-C6EA0EF3B3B5}" destId="{589E46DB-B62B-4096-B2B7-8609D7ECC5BD}"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07F504-F976-4DD8-9748-A9198A5770E6}">
      <dgm:prSet phldrT="[Texto]"/>
      <dgm:spPr/>
      <dgm:t>
        <a:bodyPr/>
        <a:lstStyle/>
        <a:p>
          <a:pPr algn="just"/>
          <a:r>
            <a:rPr lang="es-ES" b="0" i="0" dirty="0"/>
            <a:t>La regresión lineal es una técnica estadística que se utiliza para modelar la relación entre una variable dependiente y una o más variables independientes. </a:t>
          </a:r>
          <a:endParaRPr lang="en-US" dirty="0"/>
        </a:p>
      </dgm:t>
    </dgm:pt>
    <dgm:pt modelId="{C8CE4F41-1F99-4BDF-8031-B7430DF85CCB}" type="parTrans" cxnId="{E6C7BC4B-74D7-4A7F-A130-D88657EE42E7}">
      <dgm:prSet/>
      <dgm:spPr/>
      <dgm:t>
        <a:bodyPr/>
        <a:lstStyle/>
        <a:p>
          <a:endParaRPr lang="en-US"/>
        </a:p>
      </dgm:t>
    </dgm:pt>
    <dgm:pt modelId="{BEEA109C-6B6E-473D-85F0-CC2E881BE1FC}" type="sibTrans" cxnId="{E6C7BC4B-74D7-4A7F-A130-D88657EE42E7}">
      <dgm:prSet/>
      <dgm:spPr/>
      <dgm:t>
        <a:bodyPr/>
        <a:lstStyle/>
        <a:p>
          <a:endParaRPr lang="en-US"/>
        </a:p>
      </dgm:t>
    </dgm:pt>
    <dgm:pt modelId="{2DA08868-34C4-4643-807D-3B8081045339}">
      <dgm:prSet phldrT="[Texto]"/>
      <dgm:spPr/>
      <dgm:t>
        <a:bodyPr/>
        <a:lstStyle/>
        <a:p>
          <a:pPr algn="just"/>
          <a:r>
            <a:rPr lang="es-ES" b="0" i="0" dirty="0"/>
            <a:t>El objetivo de la regresión lineal es encontrar una línea recta que mejor represente la relación entre estas variables.</a:t>
          </a:r>
          <a:endParaRPr lang="en-US" dirty="0"/>
        </a:p>
      </dgm:t>
    </dgm:pt>
    <dgm:pt modelId="{0D5BC34B-937F-4CE0-AB85-D2422FC9DCA1}" type="parTrans" cxnId="{2354108D-2F15-4D1C-A8AE-2BBD5AD6CE5B}">
      <dgm:prSet/>
      <dgm:spPr/>
      <dgm:t>
        <a:bodyPr/>
        <a:lstStyle/>
        <a:p>
          <a:endParaRPr lang="en-US"/>
        </a:p>
      </dgm:t>
    </dgm:pt>
    <dgm:pt modelId="{920ED479-72F0-4C07-AC44-C55EB9F50FB6}" type="sibTrans" cxnId="{2354108D-2F15-4D1C-A8AE-2BBD5AD6CE5B}">
      <dgm:prSet/>
      <dgm:spPr/>
      <dgm:t>
        <a:bodyPr/>
        <a:lstStyle/>
        <a:p>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B3B5D072-0D42-490F-A2FC-5BF53DD7C996}" type="pres">
      <dgm:prSet presAssocID="{1907F504-F976-4DD8-9748-A9198A5770E6}" presName="parentText" presStyleLbl="node1" presStyleIdx="0" presStyleCnt="2">
        <dgm:presLayoutVars>
          <dgm:chMax val="0"/>
          <dgm:bulletEnabled val="1"/>
        </dgm:presLayoutVars>
      </dgm:prSet>
      <dgm:spPr/>
    </dgm:pt>
    <dgm:pt modelId="{AC67FB70-DCAF-49EC-90D8-69BFC0933CF8}" type="pres">
      <dgm:prSet presAssocID="{BEEA109C-6B6E-473D-85F0-CC2E881BE1FC}" presName="spacer" presStyleCnt="0"/>
      <dgm:spPr/>
    </dgm:pt>
    <dgm:pt modelId="{8DDEDD66-BB99-4A36-88AE-0AEEAA89E815}" type="pres">
      <dgm:prSet presAssocID="{2DA08868-34C4-4643-807D-3B8081045339}" presName="parentText" presStyleLbl="node1" presStyleIdx="1" presStyleCnt="2">
        <dgm:presLayoutVars>
          <dgm:chMax val="0"/>
          <dgm:bulletEnabled val="1"/>
        </dgm:presLayoutVars>
      </dgm:prSet>
      <dgm:spPr/>
    </dgm:pt>
  </dgm:ptLst>
  <dgm:cxnLst>
    <dgm:cxn modelId="{36E22A29-6CEC-489B-A0FC-E7C3588BA07D}" type="presOf" srcId="{1907F504-F976-4DD8-9748-A9198A5770E6}" destId="{B3B5D072-0D42-490F-A2FC-5BF53DD7C996}" srcOrd="0" destOrd="0" presId="urn:microsoft.com/office/officeart/2005/8/layout/vList2"/>
    <dgm:cxn modelId="{2A16512B-373A-4D47-AB5B-FD08DA5C77EF}" type="presOf" srcId="{2DA08868-34C4-4643-807D-3B8081045339}" destId="{8DDEDD66-BB99-4A36-88AE-0AEEAA89E815}" srcOrd="0" destOrd="0" presId="urn:microsoft.com/office/officeart/2005/8/layout/vList2"/>
    <dgm:cxn modelId="{E6C7BC4B-74D7-4A7F-A130-D88657EE42E7}" srcId="{95591F6B-FCBC-4283-9E22-17E14B424B2E}" destId="{1907F504-F976-4DD8-9748-A9198A5770E6}" srcOrd="0" destOrd="0" parTransId="{C8CE4F41-1F99-4BDF-8031-B7430DF85CCB}" sibTransId="{BEEA109C-6B6E-473D-85F0-CC2E881BE1FC}"/>
    <dgm:cxn modelId="{2354108D-2F15-4D1C-A8AE-2BBD5AD6CE5B}" srcId="{95591F6B-FCBC-4283-9E22-17E14B424B2E}" destId="{2DA08868-34C4-4643-807D-3B8081045339}" srcOrd="1" destOrd="0" parTransId="{0D5BC34B-937F-4CE0-AB85-D2422FC9DCA1}" sibTransId="{920ED479-72F0-4C07-AC44-C55EB9F50FB6}"/>
    <dgm:cxn modelId="{E61B2A98-C27E-45A6-A6E9-F94AD7EC1A1C}" type="presOf" srcId="{95591F6B-FCBC-4283-9E22-17E14B424B2E}" destId="{96031BB2-76C5-4C3D-B2B2-ECF692EDDB25}" srcOrd="0" destOrd="0" presId="urn:microsoft.com/office/officeart/2005/8/layout/vList2"/>
    <dgm:cxn modelId="{84915D62-CDE2-4CCC-85B7-08E2926916DC}" type="presParOf" srcId="{96031BB2-76C5-4C3D-B2B2-ECF692EDDB25}" destId="{B3B5D072-0D42-490F-A2FC-5BF53DD7C996}" srcOrd="0" destOrd="0" presId="urn:microsoft.com/office/officeart/2005/8/layout/vList2"/>
    <dgm:cxn modelId="{836AEC18-44C5-46C3-B80B-A3BBD311A745}" type="presParOf" srcId="{96031BB2-76C5-4C3D-B2B2-ECF692EDDB25}" destId="{AC67FB70-DCAF-49EC-90D8-69BFC0933CF8}" srcOrd="1" destOrd="0" presId="urn:microsoft.com/office/officeart/2005/8/layout/vList2"/>
    <dgm:cxn modelId="{55818A23-A502-4FAD-B015-FFB499AD40FC}" type="presParOf" srcId="{96031BB2-76C5-4C3D-B2B2-ECF692EDDB25}" destId="{8DDEDD66-BB99-4A36-88AE-0AEEAA89E81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07F504-F976-4DD8-9748-A9198A5770E6}">
      <dgm:prSet phldrT="[Texto]"/>
      <dgm:spPr/>
      <dgm:t>
        <a:bodyPr/>
        <a:lstStyle/>
        <a:p>
          <a:r>
            <a:rPr lang="en-US" b="0" i="0" dirty="0"/>
            <a:t>y = mx + b</a:t>
          </a:r>
          <a:endParaRPr lang="en-US" dirty="0"/>
        </a:p>
      </dgm:t>
    </dgm:pt>
    <dgm:pt modelId="{C8CE4F41-1F99-4BDF-8031-B7430DF85CCB}" type="parTrans" cxnId="{E6C7BC4B-74D7-4A7F-A130-D88657EE42E7}">
      <dgm:prSet/>
      <dgm:spPr/>
      <dgm:t>
        <a:bodyPr/>
        <a:lstStyle/>
        <a:p>
          <a:endParaRPr lang="en-US"/>
        </a:p>
      </dgm:t>
    </dgm:pt>
    <dgm:pt modelId="{BEEA109C-6B6E-473D-85F0-CC2E881BE1FC}" type="sibTrans" cxnId="{E6C7BC4B-74D7-4A7F-A130-D88657EE42E7}">
      <dgm:prSet/>
      <dgm:spPr/>
      <dgm:t>
        <a:bodyPr/>
        <a:lstStyle/>
        <a:p>
          <a:endParaRPr lang="en-US"/>
        </a:p>
      </dgm:t>
    </dgm:pt>
    <dgm:pt modelId="{079D742E-DEDB-460C-AF3F-DE15E501692A}">
      <dgm:prSet/>
      <dgm:spPr/>
      <dgm:t>
        <a:bodyPr/>
        <a:lstStyle/>
        <a:p>
          <a:pPr algn="just"/>
          <a:r>
            <a:rPr lang="en-US" b="0" i="0" dirty="0" err="1"/>
            <a:t>Donde</a:t>
          </a:r>
          <a:r>
            <a:rPr lang="en-US" b="0" i="0" dirty="0"/>
            <a:t>:</a:t>
          </a:r>
        </a:p>
      </dgm:t>
    </dgm:pt>
    <dgm:pt modelId="{2A343D97-B2D9-4C27-B184-76A3FF96A75B}" type="parTrans" cxnId="{DB202FE0-54F3-44C7-88FE-BC7FF87809E4}">
      <dgm:prSet/>
      <dgm:spPr/>
      <dgm:t>
        <a:bodyPr/>
        <a:lstStyle/>
        <a:p>
          <a:endParaRPr lang="en-US"/>
        </a:p>
      </dgm:t>
    </dgm:pt>
    <dgm:pt modelId="{67B0D99F-559D-4B0E-9978-B8596A7239D6}" type="sibTrans" cxnId="{DB202FE0-54F3-44C7-88FE-BC7FF87809E4}">
      <dgm:prSet/>
      <dgm:spPr/>
      <dgm:t>
        <a:bodyPr/>
        <a:lstStyle/>
        <a:p>
          <a:endParaRPr lang="en-US"/>
        </a:p>
      </dgm:t>
    </dgm:pt>
    <dgm:pt modelId="{C0B7C94D-C0BA-4B63-B31A-74B3DAD95D16}">
      <dgm:prSet/>
      <dgm:spPr/>
      <dgm:t>
        <a:bodyPr/>
        <a:lstStyle/>
        <a:p>
          <a:pPr algn="just">
            <a:buFont typeface="Arial" panose="020B0604020202020204" pitchFamily="34" charset="0"/>
            <a:buChar char="•"/>
          </a:pPr>
          <a:r>
            <a:rPr lang="es-ES" b="0" i="0" dirty="0"/>
            <a:t>y es la variable dependiente que se desea predecir.</a:t>
          </a:r>
        </a:p>
      </dgm:t>
    </dgm:pt>
    <dgm:pt modelId="{5ED26DF0-8EAD-4B80-9E88-13716588A115}" type="parTrans" cxnId="{D4C49176-F471-4F1D-AE69-3ADBB7C9F7F2}">
      <dgm:prSet/>
      <dgm:spPr/>
      <dgm:t>
        <a:bodyPr/>
        <a:lstStyle/>
        <a:p>
          <a:endParaRPr lang="en-US"/>
        </a:p>
      </dgm:t>
    </dgm:pt>
    <dgm:pt modelId="{FAAC53B5-6BF6-4538-A163-3C254A807FDA}" type="sibTrans" cxnId="{D4C49176-F471-4F1D-AE69-3ADBB7C9F7F2}">
      <dgm:prSet/>
      <dgm:spPr/>
      <dgm:t>
        <a:bodyPr/>
        <a:lstStyle/>
        <a:p>
          <a:endParaRPr lang="en-US"/>
        </a:p>
      </dgm:t>
    </dgm:pt>
    <dgm:pt modelId="{B0584CCE-BECC-4DBD-80EA-08EBA448D727}">
      <dgm:prSet/>
      <dgm:spPr/>
      <dgm:t>
        <a:bodyPr/>
        <a:lstStyle/>
        <a:p>
          <a:pPr algn="just">
            <a:buFont typeface="Arial" panose="020B0604020202020204" pitchFamily="34" charset="0"/>
            <a:buChar char="•"/>
          </a:pPr>
          <a:r>
            <a:rPr lang="es-ES" b="0" i="0" dirty="0"/>
            <a:t>x es la variable independiente o predictor.</a:t>
          </a:r>
        </a:p>
      </dgm:t>
    </dgm:pt>
    <dgm:pt modelId="{BB4F0A14-3197-42AB-BCFE-B809BA720FDE}" type="parTrans" cxnId="{F3A90ABD-12E5-4038-84B7-00D24DDC0E84}">
      <dgm:prSet/>
      <dgm:spPr/>
      <dgm:t>
        <a:bodyPr/>
        <a:lstStyle/>
        <a:p>
          <a:endParaRPr lang="en-US"/>
        </a:p>
      </dgm:t>
    </dgm:pt>
    <dgm:pt modelId="{D3A70427-7A67-486E-9547-A0C3335D6DF7}" type="sibTrans" cxnId="{F3A90ABD-12E5-4038-84B7-00D24DDC0E84}">
      <dgm:prSet/>
      <dgm:spPr/>
      <dgm:t>
        <a:bodyPr/>
        <a:lstStyle/>
        <a:p>
          <a:endParaRPr lang="en-US"/>
        </a:p>
      </dgm:t>
    </dgm:pt>
    <dgm:pt modelId="{9EBB1910-AC29-43A3-B335-FFE40473D8D2}">
      <dgm:prSet/>
      <dgm:spPr/>
      <dgm:t>
        <a:bodyPr/>
        <a:lstStyle/>
        <a:p>
          <a:pPr algn="just">
            <a:buFont typeface="Arial" panose="020B0604020202020204" pitchFamily="34" charset="0"/>
            <a:buChar char="•"/>
          </a:pPr>
          <a:r>
            <a:rPr lang="es-ES" b="0" i="0" dirty="0"/>
            <a:t>m es la pendiente de la línea de regresión, que representa la relación entre x e y.</a:t>
          </a:r>
        </a:p>
      </dgm:t>
    </dgm:pt>
    <dgm:pt modelId="{42580FB0-5E55-42BA-80DD-5A9DDFAE1B5F}" type="parTrans" cxnId="{F5026B33-DA16-4D1A-ACA2-238A04F95C1A}">
      <dgm:prSet/>
      <dgm:spPr/>
      <dgm:t>
        <a:bodyPr/>
        <a:lstStyle/>
        <a:p>
          <a:endParaRPr lang="en-US"/>
        </a:p>
      </dgm:t>
    </dgm:pt>
    <dgm:pt modelId="{4E3A11C7-1720-43A9-87AE-4FE0818EE070}" type="sibTrans" cxnId="{F5026B33-DA16-4D1A-ACA2-238A04F95C1A}">
      <dgm:prSet/>
      <dgm:spPr/>
      <dgm:t>
        <a:bodyPr/>
        <a:lstStyle/>
        <a:p>
          <a:endParaRPr lang="en-US"/>
        </a:p>
      </dgm:t>
    </dgm:pt>
    <dgm:pt modelId="{7290C047-427C-4AF6-84DC-42B530595886}">
      <dgm:prSet/>
      <dgm:spPr/>
      <dgm:t>
        <a:bodyPr/>
        <a:lstStyle/>
        <a:p>
          <a:pPr algn="just">
            <a:buFont typeface="Arial" panose="020B0604020202020204" pitchFamily="34" charset="0"/>
            <a:buChar char="•"/>
          </a:pPr>
          <a:r>
            <a:rPr lang="es-ES" b="0" i="0" dirty="0"/>
            <a:t>b es la ordenada al origen, que representa el valor de y cuando x es igual a cero.</a:t>
          </a:r>
        </a:p>
      </dgm:t>
    </dgm:pt>
    <dgm:pt modelId="{BDB96E27-093E-457D-AB90-676776602E58}" type="parTrans" cxnId="{4FFA583E-6135-4F76-BF01-2A2DF0DD5B54}">
      <dgm:prSet/>
      <dgm:spPr/>
      <dgm:t>
        <a:bodyPr/>
        <a:lstStyle/>
        <a:p>
          <a:endParaRPr lang="en-US"/>
        </a:p>
      </dgm:t>
    </dgm:pt>
    <dgm:pt modelId="{06BEEECA-9F1C-40F9-AF08-BCDB97BB008C}" type="sibTrans" cxnId="{4FFA583E-6135-4F76-BF01-2A2DF0DD5B54}">
      <dgm:prSet/>
      <dgm:spPr/>
      <dgm:t>
        <a:bodyPr/>
        <a:lstStyle/>
        <a:p>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B3B5D072-0D42-490F-A2FC-5BF53DD7C996}" type="pres">
      <dgm:prSet presAssocID="{1907F504-F976-4DD8-9748-A9198A5770E6}" presName="parentText" presStyleLbl="node1" presStyleIdx="0" presStyleCnt="1">
        <dgm:presLayoutVars>
          <dgm:chMax val="0"/>
          <dgm:bulletEnabled val="1"/>
        </dgm:presLayoutVars>
      </dgm:prSet>
      <dgm:spPr/>
    </dgm:pt>
    <dgm:pt modelId="{8CB982D6-F12A-47EC-AC49-6ABE6E91A6F4}" type="pres">
      <dgm:prSet presAssocID="{1907F504-F976-4DD8-9748-A9198A5770E6}" presName="childText" presStyleLbl="revTx" presStyleIdx="0" presStyleCnt="1">
        <dgm:presLayoutVars>
          <dgm:bulletEnabled val="1"/>
        </dgm:presLayoutVars>
      </dgm:prSet>
      <dgm:spPr/>
    </dgm:pt>
  </dgm:ptLst>
  <dgm:cxnLst>
    <dgm:cxn modelId="{36E22A29-6CEC-489B-A0FC-E7C3588BA07D}" type="presOf" srcId="{1907F504-F976-4DD8-9748-A9198A5770E6}" destId="{B3B5D072-0D42-490F-A2FC-5BF53DD7C996}" srcOrd="0" destOrd="0" presId="urn:microsoft.com/office/officeart/2005/8/layout/vList2"/>
    <dgm:cxn modelId="{F5026B33-DA16-4D1A-ACA2-238A04F95C1A}" srcId="{1907F504-F976-4DD8-9748-A9198A5770E6}" destId="{9EBB1910-AC29-43A3-B335-FFE40473D8D2}" srcOrd="3" destOrd="0" parTransId="{42580FB0-5E55-42BA-80DD-5A9DDFAE1B5F}" sibTransId="{4E3A11C7-1720-43A9-87AE-4FE0818EE070}"/>
    <dgm:cxn modelId="{9110EA3B-D0CF-4EF9-9AE3-262EB0FEE041}" type="presOf" srcId="{C0B7C94D-C0BA-4B63-B31A-74B3DAD95D16}" destId="{8CB982D6-F12A-47EC-AC49-6ABE6E91A6F4}" srcOrd="0" destOrd="1" presId="urn:microsoft.com/office/officeart/2005/8/layout/vList2"/>
    <dgm:cxn modelId="{4FFA583E-6135-4F76-BF01-2A2DF0DD5B54}" srcId="{1907F504-F976-4DD8-9748-A9198A5770E6}" destId="{7290C047-427C-4AF6-84DC-42B530595886}" srcOrd="4" destOrd="0" parTransId="{BDB96E27-093E-457D-AB90-676776602E58}" sibTransId="{06BEEECA-9F1C-40F9-AF08-BCDB97BB008C}"/>
    <dgm:cxn modelId="{B9493E5B-C898-4408-B44A-615B6C6A58FB}" type="presOf" srcId="{7290C047-427C-4AF6-84DC-42B530595886}" destId="{8CB982D6-F12A-47EC-AC49-6ABE6E91A6F4}" srcOrd="0" destOrd="4" presId="urn:microsoft.com/office/officeart/2005/8/layout/vList2"/>
    <dgm:cxn modelId="{E6C7BC4B-74D7-4A7F-A130-D88657EE42E7}" srcId="{95591F6B-FCBC-4283-9E22-17E14B424B2E}" destId="{1907F504-F976-4DD8-9748-A9198A5770E6}" srcOrd="0" destOrd="0" parTransId="{C8CE4F41-1F99-4BDF-8031-B7430DF85CCB}" sibTransId="{BEEA109C-6B6E-473D-85F0-CC2E881BE1FC}"/>
    <dgm:cxn modelId="{ABE95374-4262-4B81-AD17-01B4F5F6B945}" type="presOf" srcId="{079D742E-DEDB-460C-AF3F-DE15E501692A}" destId="{8CB982D6-F12A-47EC-AC49-6ABE6E91A6F4}" srcOrd="0" destOrd="0" presId="urn:microsoft.com/office/officeart/2005/8/layout/vList2"/>
    <dgm:cxn modelId="{D4C49176-F471-4F1D-AE69-3ADBB7C9F7F2}" srcId="{1907F504-F976-4DD8-9748-A9198A5770E6}" destId="{C0B7C94D-C0BA-4B63-B31A-74B3DAD95D16}" srcOrd="1" destOrd="0" parTransId="{5ED26DF0-8EAD-4B80-9E88-13716588A115}" sibTransId="{FAAC53B5-6BF6-4538-A163-3C254A807FDA}"/>
    <dgm:cxn modelId="{E61B2A98-C27E-45A6-A6E9-F94AD7EC1A1C}" type="presOf" srcId="{95591F6B-FCBC-4283-9E22-17E14B424B2E}" destId="{96031BB2-76C5-4C3D-B2B2-ECF692EDDB25}" srcOrd="0" destOrd="0" presId="urn:microsoft.com/office/officeart/2005/8/layout/vList2"/>
    <dgm:cxn modelId="{2A8D21A0-D798-43CA-92E5-90536D3CCE1E}" type="presOf" srcId="{9EBB1910-AC29-43A3-B335-FFE40473D8D2}" destId="{8CB982D6-F12A-47EC-AC49-6ABE6E91A6F4}" srcOrd="0" destOrd="3" presId="urn:microsoft.com/office/officeart/2005/8/layout/vList2"/>
    <dgm:cxn modelId="{47AC6EB4-CF7E-4523-A641-0F437F8BC9F1}" type="presOf" srcId="{B0584CCE-BECC-4DBD-80EA-08EBA448D727}" destId="{8CB982D6-F12A-47EC-AC49-6ABE6E91A6F4}" srcOrd="0" destOrd="2" presId="urn:microsoft.com/office/officeart/2005/8/layout/vList2"/>
    <dgm:cxn modelId="{F3A90ABD-12E5-4038-84B7-00D24DDC0E84}" srcId="{1907F504-F976-4DD8-9748-A9198A5770E6}" destId="{B0584CCE-BECC-4DBD-80EA-08EBA448D727}" srcOrd="2" destOrd="0" parTransId="{BB4F0A14-3197-42AB-BCFE-B809BA720FDE}" sibTransId="{D3A70427-7A67-486E-9547-A0C3335D6DF7}"/>
    <dgm:cxn modelId="{DB202FE0-54F3-44C7-88FE-BC7FF87809E4}" srcId="{1907F504-F976-4DD8-9748-A9198A5770E6}" destId="{079D742E-DEDB-460C-AF3F-DE15E501692A}" srcOrd="0" destOrd="0" parTransId="{2A343D97-B2D9-4C27-B184-76A3FF96A75B}" sibTransId="{67B0D99F-559D-4B0E-9978-B8596A7239D6}"/>
    <dgm:cxn modelId="{84915D62-CDE2-4CCC-85B7-08E2926916DC}" type="presParOf" srcId="{96031BB2-76C5-4C3D-B2B2-ECF692EDDB25}" destId="{B3B5D072-0D42-490F-A2FC-5BF53DD7C996}" srcOrd="0" destOrd="0" presId="urn:microsoft.com/office/officeart/2005/8/layout/vList2"/>
    <dgm:cxn modelId="{A601491D-FF94-49D5-8A84-6EE0D5C5E36A}" type="presParOf" srcId="{96031BB2-76C5-4C3D-B2B2-ECF692EDDB25}" destId="{8CB982D6-F12A-47EC-AC49-6ABE6E91A6F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07F504-F976-4DD8-9748-A9198A5770E6}">
      <dgm:prSet phldrT="[Texto]"/>
      <dgm:spPr/>
      <dgm:t>
        <a:bodyPr/>
        <a:lstStyle/>
        <a:p>
          <a:pPr algn="just"/>
          <a:r>
            <a:rPr lang="es-ES" b="0" i="0" dirty="0"/>
            <a:t>El objetivo de la regresión lineal es encontrar los valores óptimos de m y b que minimicen el error entre los valores reales de y </a:t>
          </a:r>
          <a:r>
            <a:rPr lang="es-ES" b="0" i="0" dirty="0" err="1"/>
            <a:t>y</a:t>
          </a:r>
          <a:r>
            <a:rPr lang="es-ES" b="0" i="0" dirty="0"/>
            <a:t> los valores predichos por la línea de regresión.</a:t>
          </a:r>
          <a:endParaRPr lang="en-US" dirty="0"/>
        </a:p>
      </dgm:t>
    </dgm:pt>
    <dgm:pt modelId="{C8CE4F41-1F99-4BDF-8031-B7430DF85CCB}" type="parTrans" cxnId="{E6C7BC4B-74D7-4A7F-A130-D88657EE42E7}">
      <dgm:prSet/>
      <dgm:spPr/>
      <dgm:t>
        <a:bodyPr/>
        <a:lstStyle/>
        <a:p>
          <a:endParaRPr lang="en-US"/>
        </a:p>
      </dgm:t>
    </dgm:pt>
    <dgm:pt modelId="{BEEA109C-6B6E-473D-85F0-CC2E881BE1FC}" type="sibTrans" cxnId="{E6C7BC4B-74D7-4A7F-A130-D88657EE42E7}">
      <dgm:prSet/>
      <dgm:spPr/>
      <dgm:t>
        <a:bodyPr/>
        <a:lstStyle/>
        <a:p>
          <a:endParaRPr lang="en-US"/>
        </a:p>
      </dgm:t>
    </dgm:pt>
    <dgm:pt modelId="{3D571E1A-21EF-4E48-B197-74A8897157DE}">
      <dgm:prSet/>
      <dgm:spPr/>
      <dgm:t>
        <a:bodyPr/>
        <a:lstStyle/>
        <a:p>
          <a:pPr algn="just"/>
          <a:r>
            <a:rPr lang="es-ES" b="0" i="0" dirty="0"/>
            <a:t>Existen diferentes técnicas para encontrar estos valores óptimos, como el método de mínimos cuadrados, que consiste en minimizar la suma de los cuadrados de las diferencias entre los valores reales y los valores predichos.</a:t>
          </a:r>
        </a:p>
      </dgm:t>
    </dgm:pt>
    <dgm:pt modelId="{C0285D81-F3CE-4487-873C-8185469AD8D2}" type="parTrans" cxnId="{7F7D1E39-CC18-43D7-9AE3-41D7F4BAC08D}">
      <dgm:prSet/>
      <dgm:spPr/>
      <dgm:t>
        <a:bodyPr/>
        <a:lstStyle/>
        <a:p>
          <a:endParaRPr lang="en-US"/>
        </a:p>
      </dgm:t>
    </dgm:pt>
    <dgm:pt modelId="{796B47C4-1470-4657-85FC-86AEF777E0DD}" type="sibTrans" cxnId="{7F7D1E39-CC18-43D7-9AE3-41D7F4BAC08D}">
      <dgm:prSet/>
      <dgm:spPr/>
      <dgm:t>
        <a:bodyPr/>
        <a:lstStyle/>
        <a:p>
          <a:endParaRPr lang="en-US"/>
        </a:p>
      </dgm:t>
    </dgm:pt>
    <dgm:pt modelId="{C8A7C93A-7E9B-429F-AEAC-3FE9F9B56B4B}">
      <dgm:prSet/>
      <dgm:spPr/>
      <dgm:t>
        <a:bodyPr/>
        <a:lstStyle/>
        <a:p>
          <a:pPr algn="just"/>
          <a:r>
            <a:rPr lang="es-ES" b="0" i="0" dirty="0"/>
            <a:t>La regresión lineal se utiliza comúnmente en diversas áreas, como la econometría, la ingeniería, la biología y la psicología, entre otras. Se utiliza para predecir el valor de una variable dependiente a partir de una o más variables independientes y para analizar la relación entre estas variables.</a:t>
          </a:r>
        </a:p>
      </dgm:t>
    </dgm:pt>
    <dgm:pt modelId="{E483B190-4384-4BB0-B52A-C47978A91C83}" type="parTrans" cxnId="{43962952-643C-4DBC-8E4B-C8207C3FBEDC}">
      <dgm:prSet/>
      <dgm:spPr/>
      <dgm:t>
        <a:bodyPr/>
        <a:lstStyle/>
        <a:p>
          <a:endParaRPr lang="en-US"/>
        </a:p>
      </dgm:t>
    </dgm:pt>
    <dgm:pt modelId="{273DD64C-22CA-4AF6-90AC-5574ED1F7009}" type="sibTrans" cxnId="{43962952-643C-4DBC-8E4B-C8207C3FBEDC}">
      <dgm:prSet/>
      <dgm:spPr/>
      <dgm:t>
        <a:bodyPr/>
        <a:lstStyle/>
        <a:p>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B3B5D072-0D42-490F-A2FC-5BF53DD7C996}" type="pres">
      <dgm:prSet presAssocID="{1907F504-F976-4DD8-9748-A9198A5770E6}" presName="parentText" presStyleLbl="node1" presStyleIdx="0" presStyleCnt="3">
        <dgm:presLayoutVars>
          <dgm:chMax val="0"/>
          <dgm:bulletEnabled val="1"/>
        </dgm:presLayoutVars>
      </dgm:prSet>
      <dgm:spPr/>
    </dgm:pt>
    <dgm:pt modelId="{2EAB7CEE-BA33-487A-98EF-9602363EAB73}" type="pres">
      <dgm:prSet presAssocID="{BEEA109C-6B6E-473D-85F0-CC2E881BE1FC}" presName="spacer" presStyleCnt="0"/>
      <dgm:spPr/>
    </dgm:pt>
    <dgm:pt modelId="{61D6D3B9-452F-4A7E-A728-D7518CE31BD5}" type="pres">
      <dgm:prSet presAssocID="{3D571E1A-21EF-4E48-B197-74A8897157DE}" presName="parentText" presStyleLbl="node1" presStyleIdx="1" presStyleCnt="3">
        <dgm:presLayoutVars>
          <dgm:chMax val="0"/>
          <dgm:bulletEnabled val="1"/>
        </dgm:presLayoutVars>
      </dgm:prSet>
      <dgm:spPr/>
    </dgm:pt>
    <dgm:pt modelId="{4AA3EE73-6FAA-4068-8DE0-84784D8B99EC}" type="pres">
      <dgm:prSet presAssocID="{796B47C4-1470-4657-85FC-86AEF777E0DD}" presName="spacer" presStyleCnt="0"/>
      <dgm:spPr/>
    </dgm:pt>
    <dgm:pt modelId="{ADE70325-BD04-4C70-9578-7871FE9FBF93}" type="pres">
      <dgm:prSet presAssocID="{C8A7C93A-7E9B-429F-AEAC-3FE9F9B56B4B}" presName="parentText" presStyleLbl="node1" presStyleIdx="2" presStyleCnt="3">
        <dgm:presLayoutVars>
          <dgm:chMax val="0"/>
          <dgm:bulletEnabled val="1"/>
        </dgm:presLayoutVars>
      </dgm:prSet>
      <dgm:spPr/>
    </dgm:pt>
  </dgm:ptLst>
  <dgm:cxnLst>
    <dgm:cxn modelId="{36E22A29-6CEC-489B-A0FC-E7C3588BA07D}" type="presOf" srcId="{1907F504-F976-4DD8-9748-A9198A5770E6}" destId="{B3B5D072-0D42-490F-A2FC-5BF53DD7C996}" srcOrd="0" destOrd="0" presId="urn:microsoft.com/office/officeart/2005/8/layout/vList2"/>
    <dgm:cxn modelId="{40160F37-06DC-4D2E-9E3D-27A58F4D2AC0}" type="presOf" srcId="{3D571E1A-21EF-4E48-B197-74A8897157DE}" destId="{61D6D3B9-452F-4A7E-A728-D7518CE31BD5}" srcOrd="0" destOrd="0" presId="urn:microsoft.com/office/officeart/2005/8/layout/vList2"/>
    <dgm:cxn modelId="{7F7D1E39-CC18-43D7-9AE3-41D7F4BAC08D}" srcId="{95591F6B-FCBC-4283-9E22-17E14B424B2E}" destId="{3D571E1A-21EF-4E48-B197-74A8897157DE}" srcOrd="1" destOrd="0" parTransId="{C0285D81-F3CE-4487-873C-8185469AD8D2}" sibTransId="{796B47C4-1470-4657-85FC-86AEF777E0DD}"/>
    <dgm:cxn modelId="{E6C7BC4B-74D7-4A7F-A130-D88657EE42E7}" srcId="{95591F6B-FCBC-4283-9E22-17E14B424B2E}" destId="{1907F504-F976-4DD8-9748-A9198A5770E6}" srcOrd="0" destOrd="0" parTransId="{C8CE4F41-1F99-4BDF-8031-B7430DF85CCB}" sibTransId="{BEEA109C-6B6E-473D-85F0-CC2E881BE1FC}"/>
    <dgm:cxn modelId="{43962952-643C-4DBC-8E4B-C8207C3FBEDC}" srcId="{95591F6B-FCBC-4283-9E22-17E14B424B2E}" destId="{C8A7C93A-7E9B-429F-AEAC-3FE9F9B56B4B}" srcOrd="2" destOrd="0" parTransId="{E483B190-4384-4BB0-B52A-C47978A91C83}" sibTransId="{273DD64C-22CA-4AF6-90AC-5574ED1F7009}"/>
    <dgm:cxn modelId="{55699386-B435-4339-8C1D-D32096E18A76}" type="presOf" srcId="{C8A7C93A-7E9B-429F-AEAC-3FE9F9B56B4B}" destId="{ADE70325-BD04-4C70-9578-7871FE9FBF93}" srcOrd="0" destOrd="0" presId="urn:microsoft.com/office/officeart/2005/8/layout/vList2"/>
    <dgm:cxn modelId="{E61B2A98-C27E-45A6-A6E9-F94AD7EC1A1C}" type="presOf" srcId="{95591F6B-FCBC-4283-9E22-17E14B424B2E}" destId="{96031BB2-76C5-4C3D-B2B2-ECF692EDDB25}" srcOrd="0" destOrd="0" presId="urn:microsoft.com/office/officeart/2005/8/layout/vList2"/>
    <dgm:cxn modelId="{84915D62-CDE2-4CCC-85B7-08E2926916DC}" type="presParOf" srcId="{96031BB2-76C5-4C3D-B2B2-ECF692EDDB25}" destId="{B3B5D072-0D42-490F-A2FC-5BF53DD7C996}" srcOrd="0" destOrd="0" presId="urn:microsoft.com/office/officeart/2005/8/layout/vList2"/>
    <dgm:cxn modelId="{2AB00C60-0483-40EA-B9BC-142518194D2F}" type="presParOf" srcId="{96031BB2-76C5-4C3D-B2B2-ECF692EDDB25}" destId="{2EAB7CEE-BA33-487A-98EF-9602363EAB73}" srcOrd="1" destOrd="0" presId="urn:microsoft.com/office/officeart/2005/8/layout/vList2"/>
    <dgm:cxn modelId="{2823E203-F6BA-4E02-8116-E8B4752E5D65}" type="presParOf" srcId="{96031BB2-76C5-4C3D-B2B2-ECF692EDDB25}" destId="{61D6D3B9-452F-4A7E-A728-D7518CE31BD5}" srcOrd="2" destOrd="0" presId="urn:microsoft.com/office/officeart/2005/8/layout/vList2"/>
    <dgm:cxn modelId="{DD8F259C-AFEB-48DF-A892-DC842E35B142}" type="presParOf" srcId="{96031BB2-76C5-4C3D-B2B2-ECF692EDDB25}" destId="{4AA3EE73-6FAA-4068-8DE0-84784D8B99EC}" srcOrd="3" destOrd="0" presId="urn:microsoft.com/office/officeart/2005/8/layout/vList2"/>
    <dgm:cxn modelId="{E75D95E3-CE11-464D-9E26-AEC52DB1EA9E}" type="presParOf" srcId="{96031BB2-76C5-4C3D-B2B2-ECF692EDDB25}" destId="{ADE70325-BD04-4C70-9578-7871FE9FBF9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907F504-F976-4DD8-9748-A9198A5770E6}">
      <dgm:prSet phldrT="[Texto]"/>
      <dgm:spPr/>
      <dgm:t>
        <a:bodyPr/>
        <a:lstStyle/>
        <a:p>
          <a:pPr algn="just"/>
          <a:r>
            <a:rPr lang="es-ES" b="0" i="0" dirty="0"/>
            <a:t>Regresión lineal simple: Este tipo de regresión lineal involucra solo dos variables, una variable independiente y una variable dependiente. La relación entre las dos variables se modela mediante una línea recta.</a:t>
          </a:r>
          <a:endParaRPr lang="en-US" dirty="0"/>
        </a:p>
      </dgm:t>
    </dgm:pt>
    <dgm:pt modelId="{C8CE4F41-1F99-4BDF-8031-B7430DF85CCB}" type="parTrans" cxnId="{E6C7BC4B-74D7-4A7F-A130-D88657EE42E7}">
      <dgm:prSet/>
      <dgm:spPr/>
      <dgm:t>
        <a:bodyPr/>
        <a:lstStyle/>
        <a:p>
          <a:pPr algn="just"/>
          <a:endParaRPr lang="en-US"/>
        </a:p>
      </dgm:t>
    </dgm:pt>
    <dgm:pt modelId="{BEEA109C-6B6E-473D-85F0-CC2E881BE1FC}" type="sibTrans" cxnId="{E6C7BC4B-74D7-4A7F-A130-D88657EE42E7}">
      <dgm:prSet/>
      <dgm:spPr/>
      <dgm:t>
        <a:bodyPr/>
        <a:lstStyle/>
        <a:p>
          <a:pPr algn="just"/>
          <a:endParaRPr lang="en-US"/>
        </a:p>
      </dgm:t>
    </dgm:pt>
    <dgm:pt modelId="{6B073046-94CE-4793-869C-83F15B0E300D}">
      <dgm:prSet/>
      <dgm:spPr/>
      <dgm:t>
        <a:bodyPr/>
        <a:lstStyle/>
        <a:p>
          <a:pPr algn="just">
            <a:buFont typeface="+mj-lt"/>
            <a:buAutoNum type="arabicPeriod"/>
          </a:pPr>
          <a:r>
            <a:rPr lang="es-ES" b="0" i="0" dirty="0"/>
            <a:t>Regresión lineal múltiple: Este tipo de regresión lineal involucra más de dos variables, donde una variable dependiente se modela en función de varias variables independientes. La relación entre las variables se modela mediante un plano o un hiperplano.</a:t>
          </a:r>
        </a:p>
      </dgm:t>
    </dgm:pt>
    <dgm:pt modelId="{40C5CE94-9C0B-423D-95C3-AB9D4473038D}" type="parTrans" cxnId="{32A5D57B-0A2A-4BDE-8A49-31A59C53AAE1}">
      <dgm:prSet/>
      <dgm:spPr/>
      <dgm:t>
        <a:bodyPr/>
        <a:lstStyle/>
        <a:p>
          <a:pPr algn="just"/>
          <a:endParaRPr lang="en-US"/>
        </a:p>
      </dgm:t>
    </dgm:pt>
    <dgm:pt modelId="{812C1628-76FC-48BC-8E90-35621EDDF3FE}" type="sibTrans" cxnId="{32A5D57B-0A2A-4BDE-8A49-31A59C53AAE1}">
      <dgm:prSet/>
      <dgm:spPr/>
      <dgm:t>
        <a:bodyPr/>
        <a:lstStyle/>
        <a:p>
          <a:pPr algn="just"/>
          <a:endParaRPr lang="en-US"/>
        </a:p>
      </dgm:t>
    </dgm:pt>
    <dgm:pt modelId="{08D1037A-157A-4520-A948-5D979A5127CA}">
      <dgm:prSet/>
      <dgm:spPr/>
      <dgm:t>
        <a:bodyPr/>
        <a:lstStyle/>
        <a:p>
          <a:pPr algn="just">
            <a:buFont typeface="+mj-lt"/>
            <a:buAutoNum type="arabicPeriod"/>
          </a:pPr>
          <a:r>
            <a:rPr lang="es-ES" b="0" i="0" dirty="0"/>
            <a:t>Regresión lineal polinómica: Este tipo de regresión lineal se utiliza cuando la relación entre las variables no es lineal, sino curvilínea. En lugar de ajustar una línea recta, se ajusta una curva polinómica de grado n, donde n es un número entero mayor que 1.</a:t>
          </a:r>
        </a:p>
      </dgm:t>
    </dgm:pt>
    <dgm:pt modelId="{428AC451-1675-4131-975C-1D59D15D81EF}" type="parTrans" cxnId="{525A1529-5CEB-4987-BCAB-23BA4D757B47}">
      <dgm:prSet/>
      <dgm:spPr/>
      <dgm:t>
        <a:bodyPr/>
        <a:lstStyle/>
        <a:p>
          <a:pPr algn="just"/>
          <a:endParaRPr lang="en-US"/>
        </a:p>
      </dgm:t>
    </dgm:pt>
    <dgm:pt modelId="{6981DADF-BF3D-445B-937F-C6536ABF57B8}" type="sibTrans" cxnId="{525A1529-5CEB-4987-BCAB-23BA4D757B47}">
      <dgm:prSet/>
      <dgm:spPr/>
      <dgm:t>
        <a:bodyPr/>
        <a:lstStyle/>
        <a:p>
          <a:pPr algn="just"/>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B3B5D072-0D42-490F-A2FC-5BF53DD7C996}" type="pres">
      <dgm:prSet presAssocID="{1907F504-F976-4DD8-9748-A9198A5770E6}" presName="parentText" presStyleLbl="node1" presStyleIdx="0" presStyleCnt="3">
        <dgm:presLayoutVars>
          <dgm:chMax val="0"/>
          <dgm:bulletEnabled val="1"/>
        </dgm:presLayoutVars>
      </dgm:prSet>
      <dgm:spPr/>
    </dgm:pt>
    <dgm:pt modelId="{2EAB7CEE-BA33-487A-98EF-9602363EAB73}" type="pres">
      <dgm:prSet presAssocID="{BEEA109C-6B6E-473D-85F0-CC2E881BE1FC}" presName="spacer" presStyleCnt="0"/>
      <dgm:spPr/>
    </dgm:pt>
    <dgm:pt modelId="{FD307A5D-585C-4E3E-B57E-DB408C9ADEAD}" type="pres">
      <dgm:prSet presAssocID="{6B073046-94CE-4793-869C-83F15B0E300D}" presName="parentText" presStyleLbl="node1" presStyleIdx="1" presStyleCnt="3">
        <dgm:presLayoutVars>
          <dgm:chMax val="0"/>
          <dgm:bulletEnabled val="1"/>
        </dgm:presLayoutVars>
      </dgm:prSet>
      <dgm:spPr/>
    </dgm:pt>
    <dgm:pt modelId="{92A6D39E-4B2F-4181-803B-DC36280FEF4E}" type="pres">
      <dgm:prSet presAssocID="{812C1628-76FC-48BC-8E90-35621EDDF3FE}" presName="spacer" presStyleCnt="0"/>
      <dgm:spPr/>
    </dgm:pt>
    <dgm:pt modelId="{E02E3014-3FC9-491C-8872-03728521A4CC}" type="pres">
      <dgm:prSet presAssocID="{08D1037A-157A-4520-A948-5D979A5127CA}" presName="parentText" presStyleLbl="node1" presStyleIdx="2" presStyleCnt="3">
        <dgm:presLayoutVars>
          <dgm:chMax val="0"/>
          <dgm:bulletEnabled val="1"/>
        </dgm:presLayoutVars>
      </dgm:prSet>
      <dgm:spPr/>
    </dgm:pt>
  </dgm:ptLst>
  <dgm:cxnLst>
    <dgm:cxn modelId="{525A1529-5CEB-4987-BCAB-23BA4D757B47}" srcId="{95591F6B-FCBC-4283-9E22-17E14B424B2E}" destId="{08D1037A-157A-4520-A948-5D979A5127CA}" srcOrd="2" destOrd="0" parTransId="{428AC451-1675-4131-975C-1D59D15D81EF}" sibTransId="{6981DADF-BF3D-445B-937F-C6536ABF57B8}"/>
    <dgm:cxn modelId="{36E22A29-6CEC-489B-A0FC-E7C3588BA07D}" type="presOf" srcId="{1907F504-F976-4DD8-9748-A9198A5770E6}" destId="{B3B5D072-0D42-490F-A2FC-5BF53DD7C996}" srcOrd="0" destOrd="0" presId="urn:microsoft.com/office/officeart/2005/8/layout/vList2"/>
    <dgm:cxn modelId="{E6C7BC4B-74D7-4A7F-A130-D88657EE42E7}" srcId="{95591F6B-FCBC-4283-9E22-17E14B424B2E}" destId="{1907F504-F976-4DD8-9748-A9198A5770E6}" srcOrd="0" destOrd="0" parTransId="{C8CE4F41-1F99-4BDF-8031-B7430DF85CCB}" sibTransId="{BEEA109C-6B6E-473D-85F0-CC2E881BE1FC}"/>
    <dgm:cxn modelId="{32A5D57B-0A2A-4BDE-8A49-31A59C53AAE1}" srcId="{95591F6B-FCBC-4283-9E22-17E14B424B2E}" destId="{6B073046-94CE-4793-869C-83F15B0E300D}" srcOrd="1" destOrd="0" parTransId="{40C5CE94-9C0B-423D-95C3-AB9D4473038D}" sibTransId="{812C1628-76FC-48BC-8E90-35621EDDF3FE}"/>
    <dgm:cxn modelId="{E61B2A98-C27E-45A6-A6E9-F94AD7EC1A1C}" type="presOf" srcId="{95591F6B-FCBC-4283-9E22-17E14B424B2E}" destId="{96031BB2-76C5-4C3D-B2B2-ECF692EDDB25}" srcOrd="0" destOrd="0" presId="urn:microsoft.com/office/officeart/2005/8/layout/vList2"/>
    <dgm:cxn modelId="{2429E3BA-4F57-45BC-9B32-F2D094CC4A3A}" type="presOf" srcId="{08D1037A-157A-4520-A948-5D979A5127CA}" destId="{E02E3014-3FC9-491C-8872-03728521A4CC}" srcOrd="0" destOrd="0" presId="urn:microsoft.com/office/officeart/2005/8/layout/vList2"/>
    <dgm:cxn modelId="{2DC5AECD-990F-4F5F-8AF9-6BFD9FD10AE1}" type="presOf" srcId="{6B073046-94CE-4793-869C-83F15B0E300D}" destId="{FD307A5D-585C-4E3E-B57E-DB408C9ADEAD}" srcOrd="0" destOrd="0" presId="urn:microsoft.com/office/officeart/2005/8/layout/vList2"/>
    <dgm:cxn modelId="{84915D62-CDE2-4CCC-85B7-08E2926916DC}" type="presParOf" srcId="{96031BB2-76C5-4C3D-B2B2-ECF692EDDB25}" destId="{B3B5D072-0D42-490F-A2FC-5BF53DD7C996}" srcOrd="0" destOrd="0" presId="urn:microsoft.com/office/officeart/2005/8/layout/vList2"/>
    <dgm:cxn modelId="{2AB00C60-0483-40EA-B9BC-142518194D2F}" type="presParOf" srcId="{96031BB2-76C5-4C3D-B2B2-ECF692EDDB25}" destId="{2EAB7CEE-BA33-487A-98EF-9602363EAB73}" srcOrd="1" destOrd="0" presId="urn:microsoft.com/office/officeart/2005/8/layout/vList2"/>
    <dgm:cxn modelId="{5625F590-06F2-4567-8991-65418329B5D4}" type="presParOf" srcId="{96031BB2-76C5-4C3D-B2B2-ECF692EDDB25}" destId="{FD307A5D-585C-4E3E-B57E-DB408C9ADEAD}" srcOrd="2" destOrd="0" presId="urn:microsoft.com/office/officeart/2005/8/layout/vList2"/>
    <dgm:cxn modelId="{5610EC0A-B602-4D31-A1D8-C80E74A6566C}" type="presParOf" srcId="{96031BB2-76C5-4C3D-B2B2-ECF692EDDB25}" destId="{92A6D39E-4B2F-4181-803B-DC36280FEF4E}" srcOrd="3" destOrd="0" presId="urn:microsoft.com/office/officeart/2005/8/layout/vList2"/>
    <dgm:cxn modelId="{DFBA121E-9466-4BA6-9F68-F39E06E0AB35}" type="presParOf" srcId="{96031BB2-76C5-4C3D-B2B2-ECF692EDDB25}" destId="{E02E3014-3FC9-491C-8872-03728521A4C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2A3C51-BF1E-42D0-9BDD-D8F74AAAA9E6}">
      <dgm:prSet/>
      <dgm:spPr/>
      <dgm:t>
        <a:bodyPr/>
        <a:lstStyle/>
        <a:p>
          <a:pPr algn="just">
            <a:buFont typeface="+mj-lt"/>
            <a:buAutoNum type="arabicPeriod"/>
          </a:pPr>
          <a:r>
            <a:rPr lang="es-ES" b="0" i="0" dirty="0"/>
            <a:t>Regresión logística: Este tipo de regresión lineal se utiliza cuando la variable dependiente es categórica en lugar de continua. La regresión logística modela la probabilidad de que la variable dependiente pertenezca a una categoría en función de las variables independientes.</a:t>
          </a:r>
        </a:p>
      </dgm:t>
    </dgm:pt>
    <dgm:pt modelId="{95511D72-DBB5-42D5-9F83-6516C31DC741}" type="parTrans" cxnId="{0B086593-D198-469B-BA5D-CA54C3F55E90}">
      <dgm:prSet/>
      <dgm:spPr/>
      <dgm:t>
        <a:bodyPr/>
        <a:lstStyle/>
        <a:p>
          <a:pPr algn="just"/>
          <a:endParaRPr lang="en-US"/>
        </a:p>
      </dgm:t>
    </dgm:pt>
    <dgm:pt modelId="{37C490F7-CDE5-4CD0-A899-0715C14FC9DA}" type="sibTrans" cxnId="{0B086593-D198-469B-BA5D-CA54C3F55E90}">
      <dgm:prSet/>
      <dgm:spPr/>
      <dgm:t>
        <a:bodyPr/>
        <a:lstStyle/>
        <a:p>
          <a:pPr algn="just"/>
          <a:endParaRPr lang="en-US"/>
        </a:p>
      </dgm:t>
    </dgm:pt>
    <dgm:pt modelId="{03FC96DA-DF02-43F3-ABA8-BD1E5244080B}">
      <dgm:prSet/>
      <dgm:spPr/>
      <dgm:t>
        <a:bodyPr/>
        <a:lstStyle/>
        <a:p>
          <a:pPr algn="just">
            <a:buFont typeface="+mj-lt"/>
            <a:buAutoNum type="arabicPeriod"/>
          </a:pPr>
          <a:r>
            <a:rPr lang="es-ES" b="0" i="0" dirty="0"/>
            <a:t>Regresión lineal ponderada: Este tipo de regresión lineal se utiliza cuando los datos tienen diferentes niveles de precisión. En lugar de tratar todos los datos por igual, se asignan pesos a cada punto de datos en función de su precisión. Los puntos de datos más precisos tienen más peso en la línea de regresión resultante.</a:t>
          </a:r>
        </a:p>
      </dgm:t>
    </dgm:pt>
    <dgm:pt modelId="{307AA930-57FC-4942-A0D8-0177CBAFC0ED}" type="parTrans" cxnId="{CA7E493A-16EA-496C-916E-952AD473353D}">
      <dgm:prSet/>
      <dgm:spPr/>
      <dgm:t>
        <a:bodyPr/>
        <a:lstStyle/>
        <a:p>
          <a:pPr algn="just"/>
          <a:endParaRPr lang="en-US"/>
        </a:p>
      </dgm:t>
    </dgm:pt>
    <dgm:pt modelId="{35DE5808-EC03-45EE-BDEA-860ED72702B6}" type="sibTrans" cxnId="{CA7E493A-16EA-496C-916E-952AD473353D}">
      <dgm:prSet/>
      <dgm:spPr/>
      <dgm:t>
        <a:bodyPr/>
        <a:lstStyle/>
        <a:p>
          <a:pPr algn="just"/>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45A1B894-5E24-4AAB-8611-6C5A20FB1CB0}" type="pres">
      <dgm:prSet presAssocID="{CA2A3C51-BF1E-42D0-9BDD-D8F74AAAA9E6}" presName="parentText" presStyleLbl="node1" presStyleIdx="0" presStyleCnt="2">
        <dgm:presLayoutVars>
          <dgm:chMax val="0"/>
          <dgm:bulletEnabled val="1"/>
        </dgm:presLayoutVars>
      </dgm:prSet>
      <dgm:spPr/>
    </dgm:pt>
    <dgm:pt modelId="{CD994B34-0CD7-4A28-90AE-F6C1AE207236}" type="pres">
      <dgm:prSet presAssocID="{37C490F7-CDE5-4CD0-A899-0715C14FC9DA}" presName="spacer" presStyleCnt="0"/>
      <dgm:spPr/>
    </dgm:pt>
    <dgm:pt modelId="{A09E0746-D52F-4C1A-9B08-C10233EF35D3}" type="pres">
      <dgm:prSet presAssocID="{03FC96DA-DF02-43F3-ABA8-BD1E5244080B}" presName="parentText" presStyleLbl="node1" presStyleIdx="1" presStyleCnt="2">
        <dgm:presLayoutVars>
          <dgm:chMax val="0"/>
          <dgm:bulletEnabled val="1"/>
        </dgm:presLayoutVars>
      </dgm:prSet>
      <dgm:spPr/>
    </dgm:pt>
  </dgm:ptLst>
  <dgm:cxnLst>
    <dgm:cxn modelId="{3201D82B-B8AC-476B-A007-5545CB79933F}" type="presOf" srcId="{03FC96DA-DF02-43F3-ABA8-BD1E5244080B}" destId="{A09E0746-D52F-4C1A-9B08-C10233EF35D3}" srcOrd="0" destOrd="0" presId="urn:microsoft.com/office/officeart/2005/8/layout/vList2"/>
    <dgm:cxn modelId="{CA7E493A-16EA-496C-916E-952AD473353D}" srcId="{95591F6B-FCBC-4283-9E22-17E14B424B2E}" destId="{03FC96DA-DF02-43F3-ABA8-BD1E5244080B}" srcOrd="1" destOrd="0" parTransId="{307AA930-57FC-4942-A0D8-0177CBAFC0ED}" sibTransId="{35DE5808-EC03-45EE-BDEA-860ED72702B6}"/>
    <dgm:cxn modelId="{F0BF593D-5522-4ED8-A076-4E2E155B59C6}" type="presOf" srcId="{CA2A3C51-BF1E-42D0-9BDD-D8F74AAAA9E6}" destId="{45A1B894-5E24-4AAB-8611-6C5A20FB1CB0}" srcOrd="0" destOrd="0" presId="urn:microsoft.com/office/officeart/2005/8/layout/vList2"/>
    <dgm:cxn modelId="{0B086593-D198-469B-BA5D-CA54C3F55E90}" srcId="{95591F6B-FCBC-4283-9E22-17E14B424B2E}" destId="{CA2A3C51-BF1E-42D0-9BDD-D8F74AAAA9E6}" srcOrd="0" destOrd="0" parTransId="{95511D72-DBB5-42D5-9F83-6516C31DC741}" sibTransId="{37C490F7-CDE5-4CD0-A899-0715C14FC9DA}"/>
    <dgm:cxn modelId="{E61B2A98-C27E-45A6-A6E9-F94AD7EC1A1C}" type="presOf" srcId="{95591F6B-FCBC-4283-9E22-17E14B424B2E}" destId="{96031BB2-76C5-4C3D-B2B2-ECF692EDDB25}" srcOrd="0" destOrd="0" presId="urn:microsoft.com/office/officeart/2005/8/layout/vList2"/>
    <dgm:cxn modelId="{5894B345-ED1D-4B5A-BD79-4906001BC719}" type="presParOf" srcId="{96031BB2-76C5-4C3D-B2B2-ECF692EDDB25}" destId="{45A1B894-5E24-4AAB-8611-6C5A20FB1CB0}" srcOrd="0" destOrd="0" presId="urn:microsoft.com/office/officeart/2005/8/layout/vList2"/>
    <dgm:cxn modelId="{0C30B2B1-5232-4F99-907C-8E0C0424C8C4}" type="presParOf" srcId="{96031BB2-76C5-4C3D-B2B2-ECF692EDDB25}" destId="{CD994B34-0CD7-4A28-90AE-F6C1AE207236}" srcOrd="1" destOrd="0" presId="urn:microsoft.com/office/officeart/2005/8/layout/vList2"/>
    <dgm:cxn modelId="{57E71746-C177-4D64-938A-A56100B8A15F}" type="presParOf" srcId="{96031BB2-76C5-4C3D-B2B2-ECF692EDDB25}" destId="{A09E0746-D52F-4C1A-9B08-C10233EF35D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9E7BFB-A725-4EC0-8407-E564705FDF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1982E2-E349-459C-B360-99942BF86270}">
      <dgm:prSet phldrT="[Texto]"/>
      <dgm:spPr/>
      <dgm:t>
        <a:bodyPr/>
        <a:lstStyle/>
        <a:p>
          <a:pPr>
            <a:buNone/>
          </a:pPr>
          <a:r>
            <a:rPr lang="es-MX" dirty="0"/>
            <a:t>Portafolio de Actividades Unidad 3</a:t>
          </a:r>
          <a:endParaRPr lang="en-US" dirty="0"/>
        </a:p>
      </dgm:t>
    </dgm:pt>
    <dgm:pt modelId="{F32672F0-3526-44EE-A73A-3E3F27CF6E05}" type="parTrans" cxnId="{650F184E-DDF2-41F6-854C-6449628AA88E}">
      <dgm:prSet/>
      <dgm:spPr/>
      <dgm:t>
        <a:bodyPr/>
        <a:lstStyle/>
        <a:p>
          <a:endParaRPr lang="en-US"/>
        </a:p>
      </dgm:t>
    </dgm:pt>
    <dgm:pt modelId="{DC2F0597-E8E1-489C-85BF-ACB5379376F4}" type="sibTrans" cxnId="{650F184E-DDF2-41F6-854C-6449628AA88E}">
      <dgm:prSet/>
      <dgm:spPr/>
      <dgm:t>
        <a:bodyPr/>
        <a:lstStyle/>
        <a:p>
          <a:endParaRPr lang="en-US"/>
        </a:p>
      </dgm:t>
    </dgm:pt>
    <dgm:pt modelId="{2FF82133-6B40-4606-A376-B2AF344A96F3}">
      <dgm:prSet/>
      <dgm:spPr/>
      <dgm:t>
        <a:bodyPr/>
        <a:lstStyle/>
        <a:p>
          <a:r>
            <a:rPr lang="es-MX" dirty="0"/>
            <a:t>Evaluación Unidad 3</a:t>
          </a:r>
        </a:p>
      </dgm:t>
    </dgm:pt>
    <dgm:pt modelId="{3D488879-0A1D-4FD5-96CA-865196AC86EF}" type="parTrans" cxnId="{CCF81686-EB01-4815-8DDF-BCFD3302A3FD}">
      <dgm:prSet/>
      <dgm:spPr/>
      <dgm:t>
        <a:bodyPr/>
        <a:lstStyle/>
        <a:p>
          <a:endParaRPr lang="en-US"/>
        </a:p>
      </dgm:t>
    </dgm:pt>
    <dgm:pt modelId="{67E9D1E8-1A90-4BA5-9A09-9C470E8F7D04}" type="sibTrans" cxnId="{CCF81686-EB01-4815-8DDF-BCFD3302A3FD}">
      <dgm:prSet/>
      <dgm:spPr/>
      <dgm:t>
        <a:bodyPr/>
        <a:lstStyle/>
        <a:p>
          <a:endParaRPr lang="en-US"/>
        </a:p>
      </dgm:t>
    </dgm:pt>
    <dgm:pt modelId="{E0994805-F5A0-45C4-9B13-107D731E855D}">
      <dgm:prSet phldrT="[Texto]"/>
      <dgm:spPr/>
      <dgm:t>
        <a:bodyPr/>
        <a:lstStyle/>
        <a:p>
          <a:pPr>
            <a:buNone/>
          </a:pPr>
          <a:r>
            <a:rPr lang="es-EC" dirty="0"/>
            <a:t>Práctica de la Unidad 3</a:t>
          </a:r>
          <a:endParaRPr lang="en-US" dirty="0"/>
        </a:p>
      </dgm:t>
    </dgm:pt>
    <dgm:pt modelId="{873ACB74-BD1C-46C0-9BF8-7CD2FDA5D037}" type="parTrans" cxnId="{0F05D08A-F911-4828-9988-D8EAFF57F904}">
      <dgm:prSet/>
      <dgm:spPr/>
      <dgm:t>
        <a:bodyPr/>
        <a:lstStyle/>
        <a:p>
          <a:endParaRPr lang="en-US"/>
        </a:p>
      </dgm:t>
    </dgm:pt>
    <dgm:pt modelId="{1945CCFF-1BE5-463E-A989-D2E6CDE1F519}" type="sibTrans" cxnId="{0F05D08A-F911-4828-9988-D8EAFF57F904}">
      <dgm:prSet/>
      <dgm:spPr/>
      <dgm:t>
        <a:bodyPr/>
        <a:lstStyle/>
        <a:p>
          <a:endParaRPr lang="en-US"/>
        </a:p>
      </dgm:t>
    </dgm:pt>
    <dgm:pt modelId="{9DD851B8-BFBA-49F8-92E7-8E5A73B6547E}" type="pres">
      <dgm:prSet presAssocID="{019E7BFB-A725-4EC0-8407-E564705FDF03}" presName="linear" presStyleCnt="0">
        <dgm:presLayoutVars>
          <dgm:animLvl val="lvl"/>
          <dgm:resizeHandles val="exact"/>
        </dgm:presLayoutVars>
      </dgm:prSet>
      <dgm:spPr/>
    </dgm:pt>
    <dgm:pt modelId="{AD27A96A-4780-4BC0-A259-D8C268D386EF}" type="pres">
      <dgm:prSet presAssocID="{201982E2-E349-459C-B360-99942BF86270}" presName="parentText" presStyleLbl="node1" presStyleIdx="0" presStyleCnt="3">
        <dgm:presLayoutVars>
          <dgm:chMax val="0"/>
          <dgm:bulletEnabled val="1"/>
        </dgm:presLayoutVars>
      </dgm:prSet>
      <dgm:spPr/>
    </dgm:pt>
    <dgm:pt modelId="{6AC5D061-8C03-4304-B915-8C17E491FA94}" type="pres">
      <dgm:prSet presAssocID="{DC2F0597-E8E1-489C-85BF-ACB5379376F4}" presName="spacer" presStyleCnt="0"/>
      <dgm:spPr/>
    </dgm:pt>
    <dgm:pt modelId="{66B21CE9-6DA6-4D60-A2AC-6430524D73BD}" type="pres">
      <dgm:prSet presAssocID="{E0994805-F5A0-45C4-9B13-107D731E855D}" presName="parentText" presStyleLbl="node1" presStyleIdx="1" presStyleCnt="3">
        <dgm:presLayoutVars>
          <dgm:chMax val="0"/>
          <dgm:bulletEnabled val="1"/>
        </dgm:presLayoutVars>
      </dgm:prSet>
      <dgm:spPr/>
    </dgm:pt>
    <dgm:pt modelId="{A33EA53F-8FF8-4EC4-AFA2-68B606BA29CF}" type="pres">
      <dgm:prSet presAssocID="{1945CCFF-1BE5-463E-A989-D2E6CDE1F519}" presName="spacer" presStyleCnt="0"/>
      <dgm:spPr/>
    </dgm:pt>
    <dgm:pt modelId="{817292F8-EBEE-4CB9-8F0F-B5DD332FDE5D}" type="pres">
      <dgm:prSet presAssocID="{2FF82133-6B40-4606-A376-B2AF344A96F3}" presName="parentText" presStyleLbl="node1" presStyleIdx="2" presStyleCnt="3">
        <dgm:presLayoutVars>
          <dgm:chMax val="0"/>
          <dgm:bulletEnabled val="1"/>
        </dgm:presLayoutVars>
      </dgm:prSet>
      <dgm:spPr/>
    </dgm:pt>
  </dgm:ptLst>
  <dgm:cxnLst>
    <dgm:cxn modelId="{5A482320-AC6E-4AF6-9BB8-77FBBF1BD745}" type="presOf" srcId="{019E7BFB-A725-4EC0-8407-E564705FDF03}" destId="{9DD851B8-BFBA-49F8-92E7-8E5A73B6547E}" srcOrd="0" destOrd="0" presId="urn:microsoft.com/office/officeart/2005/8/layout/vList2"/>
    <dgm:cxn modelId="{FD46D92B-BC1B-48A4-8931-39E587BD29F6}" type="presOf" srcId="{2FF82133-6B40-4606-A376-B2AF344A96F3}" destId="{817292F8-EBEE-4CB9-8F0F-B5DD332FDE5D}" srcOrd="0" destOrd="0" presId="urn:microsoft.com/office/officeart/2005/8/layout/vList2"/>
    <dgm:cxn modelId="{650F184E-DDF2-41F6-854C-6449628AA88E}" srcId="{019E7BFB-A725-4EC0-8407-E564705FDF03}" destId="{201982E2-E349-459C-B360-99942BF86270}" srcOrd="0" destOrd="0" parTransId="{F32672F0-3526-44EE-A73A-3E3F27CF6E05}" sibTransId="{DC2F0597-E8E1-489C-85BF-ACB5379376F4}"/>
    <dgm:cxn modelId="{CCF81686-EB01-4815-8DDF-BCFD3302A3FD}" srcId="{019E7BFB-A725-4EC0-8407-E564705FDF03}" destId="{2FF82133-6B40-4606-A376-B2AF344A96F3}" srcOrd="2" destOrd="0" parTransId="{3D488879-0A1D-4FD5-96CA-865196AC86EF}" sibTransId="{67E9D1E8-1A90-4BA5-9A09-9C470E8F7D04}"/>
    <dgm:cxn modelId="{0F05D08A-F911-4828-9988-D8EAFF57F904}" srcId="{019E7BFB-A725-4EC0-8407-E564705FDF03}" destId="{E0994805-F5A0-45C4-9B13-107D731E855D}" srcOrd="1" destOrd="0" parTransId="{873ACB74-BD1C-46C0-9BF8-7CD2FDA5D037}" sibTransId="{1945CCFF-1BE5-463E-A989-D2E6CDE1F519}"/>
    <dgm:cxn modelId="{13D481D6-6C8A-457E-A93D-3A152E537C58}" type="presOf" srcId="{E0994805-F5A0-45C4-9B13-107D731E855D}" destId="{66B21CE9-6DA6-4D60-A2AC-6430524D73BD}" srcOrd="0" destOrd="0" presId="urn:microsoft.com/office/officeart/2005/8/layout/vList2"/>
    <dgm:cxn modelId="{9A860FF1-2066-4201-A552-6EF9AC9ADF2D}" type="presOf" srcId="{201982E2-E349-459C-B360-99942BF86270}" destId="{AD27A96A-4780-4BC0-A259-D8C268D386EF}" srcOrd="0" destOrd="0" presId="urn:microsoft.com/office/officeart/2005/8/layout/vList2"/>
    <dgm:cxn modelId="{5C47D419-CCF5-4944-9B30-251F24F6F59E}" type="presParOf" srcId="{9DD851B8-BFBA-49F8-92E7-8E5A73B6547E}" destId="{AD27A96A-4780-4BC0-A259-D8C268D386EF}" srcOrd="0" destOrd="0" presId="urn:microsoft.com/office/officeart/2005/8/layout/vList2"/>
    <dgm:cxn modelId="{58C63690-90B9-4D41-A4D6-0D39955D3F8A}" type="presParOf" srcId="{9DD851B8-BFBA-49F8-92E7-8E5A73B6547E}" destId="{6AC5D061-8C03-4304-B915-8C17E491FA94}" srcOrd="1" destOrd="0" presId="urn:microsoft.com/office/officeart/2005/8/layout/vList2"/>
    <dgm:cxn modelId="{94AB8B22-C104-46BC-83F5-12B2F56984A0}" type="presParOf" srcId="{9DD851B8-BFBA-49F8-92E7-8E5A73B6547E}" destId="{66B21CE9-6DA6-4D60-A2AC-6430524D73BD}" srcOrd="2" destOrd="0" presId="urn:microsoft.com/office/officeart/2005/8/layout/vList2"/>
    <dgm:cxn modelId="{B984238B-CCE8-40A2-9587-6AD04F22C2DF}" type="presParOf" srcId="{9DD851B8-BFBA-49F8-92E7-8E5A73B6547E}" destId="{A33EA53F-8FF8-4EC4-AFA2-68B606BA29CF}" srcOrd="3" destOrd="0" presId="urn:microsoft.com/office/officeart/2005/8/layout/vList2"/>
    <dgm:cxn modelId="{BC40CC1B-7C3F-49C8-ACB2-5FC4C7E28C37}" type="presParOf" srcId="{9DD851B8-BFBA-49F8-92E7-8E5A73B6547E}" destId="{817292F8-EBEE-4CB9-8F0F-B5DD332FDE5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2A3C51-BF1E-42D0-9BDD-D8F74AAAA9E6}">
      <dgm:prSet/>
      <dgm:spPr/>
      <dgm:t>
        <a:bodyPr/>
        <a:lstStyle/>
        <a:p>
          <a:pPr algn="just">
            <a:buFont typeface="+mj-lt"/>
            <a:buAutoNum type="arabicPeriod"/>
          </a:pPr>
          <a:r>
            <a:rPr lang="es-ES" b="0" i="0" dirty="0"/>
            <a:t>1. Predicción de precios de viviendas: la regresión lineal se puede utilizar para predecir los precios de las viviendas en función de las características de la propiedad, como el tamaño, la ubicación y el número de habitaciones. Esto se puede hacer utilizando datos históricos de ventas de viviendas y ajustando una línea de regresión para predecir el precio de una nueva propiedad en función de sus características.</a:t>
          </a:r>
        </a:p>
      </dgm:t>
    </dgm:pt>
    <dgm:pt modelId="{95511D72-DBB5-42D5-9F83-6516C31DC741}" type="parTrans" cxnId="{0B086593-D198-469B-BA5D-CA54C3F55E90}">
      <dgm:prSet/>
      <dgm:spPr/>
      <dgm:t>
        <a:bodyPr/>
        <a:lstStyle/>
        <a:p>
          <a:pPr algn="just"/>
          <a:endParaRPr lang="en-US"/>
        </a:p>
      </dgm:t>
    </dgm:pt>
    <dgm:pt modelId="{37C490F7-CDE5-4CD0-A899-0715C14FC9DA}" type="sibTrans" cxnId="{0B086593-D198-469B-BA5D-CA54C3F55E90}">
      <dgm:prSet/>
      <dgm:spPr/>
      <dgm:t>
        <a:bodyPr/>
        <a:lstStyle/>
        <a:p>
          <a:pPr algn="just"/>
          <a:endParaRPr lang="en-US"/>
        </a:p>
      </dgm:t>
    </dgm:pt>
    <dgm:pt modelId="{55C0C9BD-9FAF-47B6-96A9-40A512656254}">
      <dgm:prSet/>
      <dgm:spPr/>
      <dgm:t>
        <a:bodyPr/>
        <a:lstStyle/>
        <a:p>
          <a:pPr>
            <a:buFont typeface="+mj-lt"/>
            <a:buAutoNum type="arabicPeriod"/>
          </a:pPr>
          <a:r>
            <a:rPr lang="es-ES" b="0" i="0" dirty="0"/>
            <a:t>2. Análisis de ingresos y gastos: la regresión lineal se puede utilizar para analizar la relación entre los ingresos y los gastos en una empresa. Se pueden utilizar datos históricos para ajustar una línea de regresión y predecir cómo los cambios en los ingresos afectarán los gastos de la empresa.</a:t>
          </a:r>
        </a:p>
      </dgm:t>
    </dgm:pt>
    <dgm:pt modelId="{14124991-A2C2-4F0A-805E-EA7923E25892}" type="parTrans" cxnId="{0EED3C32-AA76-4C2B-BD1D-8902BA6145C9}">
      <dgm:prSet/>
      <dgm:spPr/>
      <dgm:t>
        <a:bodyPr/>
        <a:lstStyle/>
        <a:p>
          <a:endParaRPr lang="en-US"/>
        </a:p>
      </dgm:t>
    </dgm:pt>
    <dgm:pt modelId="{D8C60DF7-2AB9-433C-A872-B017A43673AB}" type="sibTrans" cxnId="{0EED3C32-AA76-4C2B-BD1D-8902BA6145C9}">
      <dgm:prSet/>
      <dgm:spPr/>
      <dgm:t>
        <a:bodyPr/>
        <a:lstStyle/>
        <a:p>
          <a:endParaRPr lang="en-US"/>
        </a:p>
      </dgm:t>
    </dgm:pt>
    <dgm:pt modelId="{15891AE4-1275-42A9-8B2E-3B85ECDB47D0}">
      <dgm:prSet/>
      <dgm:spPr/>
      <dgm:t>
        <a:bodyPr/>
        <a:lstStyle/>
        <a:p>
          <a:pPr>
            <a:buFont typeface="+mj-lt"/>
            <a:buAutoNum type="arabicPeriod"/>
          </a:pPr>
          <a:r>
            <a:rPr lang="es-ES" b="0" i="0" dirty="0"/>
            <a:t>3. Estimación de la demanda de productos: la regresión lineal se puede utilizar para estimar la demanda de un producto en función de sus precios y otros factores, como la publicidad y la competencia. Esto puede ayudar a las empresas a tomar decisiones informadas sobre los precios y la estrategia de marketing para maximizar las ventas y las ganancias.</a:t>
          </a:r>
        </a:p>
      </dgm:t>
    </dgm:pt>
    <dgm:pt modelId="{763D9A78-731E-45EB-B42E-7CFEC2308A2F}" type="parTrans" cxnId="{B9ED9A65-FEA5-45BF-B6CE-96EC4272B4D4}">
      <dgm:prSet/>
      <dgm:spPr/>
      <dgm:t>
        <a:bodyPr/>
        <a:lstStyle/>
        <a:p>
          <a:endParaRPr lang="en-US"/>
        </a:p>
      </dgm:t>
    </dgm:pt>
    <dgm:pt modelId="{D8C71FB2-705D-4218-9D81-04AC4A77D20C}" type="sibTrans" cxnId="{B9ED9A65-FEA5-45BF-B6CE-96EC4272B4D4}">
      <dgm:prSet/>
      <dgm:spPr/>
      <dgm:t>
        <a:bodyPr/>
        <a:lstStyle/>
        <a:p>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45A1B894-5E24-4AAB-8611-6C5A20FB1CB0}" type="pres">
      <dgm:prSet presAssocID="{CA2A3C51-BF1E-42D0-9BDD-D8F74AAAA9E6}" presName="parentText" presStyleLbl="node1" presStyleIdx="0" presStyleCnt="3">
        <dgm:presLayoutVars>
          <dgm:chMax val="0"/>
          <dgm:bulletEnabled val="1"/>
        </dgm:presLayoutVars>
      </dgm:prSet>
      <dgm:spPr/>
    </dgm:pt>
    <dgm:pt modelId="{CD994B34-0CD7-4A28-90AE-F6C1AE207236}" type="pres">
      <dgm:prSet presAssocID="{37C490F7-CDE5-4CD0-A899-0715C14FC9DA}" presName="spacer" presStyleCnt="0"/>
      <dgm:spPr/>
    </dgm:pt>
    <dgm:pt modelId="{D149B3B4-5732-43EC-BA17-35C7E4BBF8D5}" type="pres">
      <dgm:prSet presAssocID="{55C0C9BD-9FAF-47B6-96A9-40A512656254}" presName="parentText" presStyleLbl="node1" presStyleIdx="1" presStyleCnt="3">
        <dgm:presLayoutVars>
          <dgm:chMax val="0"/>
          <dgm:bulletEnabled val="1"/>
        </dgm:presLayoutVars>
      </dgm:prSet>
      <dgm:spPr/>
    </dgm:pt>
    <dgm:pt modelId="{816211AA-93D1-41C4-AE62-76B846913ADE}" type="pres">
      <dgm:prSet presAssocID="{D8C60DF7-2AB9-433C-A872-B017A43673AB}" presName="spacer" presStyleCnt="0"/>
      <dgm:spPr/>
    </dgm:pt>
    <dgm:pt modelId="{11D4FA25-FD01-4094-9C25-B8372777000A}" type="pres">
      <dgm:prSet presAssocID="{15891AE4-1275-42A9-8B2E-3B85ECDB47D0}" presName="parentText" presStyleLbl="node1" presStyleIdx="2" presStyleCnt="3">
        <dgm:presLayoutVars>
          <dgm:chMax val="0"/>
          <dgm:bulletEnabled val="1"/>
        </dgm:presLayoutVars>
      </dgm:prSet>
      <dgm:spPr/>
    </dgm:pt>
  </dgm:ptLst>
  <dgm:cxnLst>
    <dgm:cxn modelId="{0EED3C32-AA76-4C2B-BD1D-8902BA6145C9}" srcId="{95591F6B-FCBC-4283-9E22-17E14B424B2E}" destId="{55C0C9BD-9FAF-47B6-96A9-40A512656254}" srcOrd="1" destOrd="0" parTransId="{14124991-A2C2-4F0A-805E-EA7923E25892}" sibTransId="{D8C60DF7-2AB9-433C-A872-B017A43673AB}"/>
    <dgm:cxn modelId="{F0BF593D-5522-4ED8-A076-4E2E155B59C6}" type="presOf" srcId="{CA2A3C51-BF1E-42D0-9BDD-D8F74AAAA9E6}" destId="{45A1B894-5E24-4AAB-8611-6C5A20FB1CB0}" srcOrd="0" destOrd="0" presId="urn:microsoft.com/office/officeart/2005/8/layout/vList2"/>
    <dgm:cxn modelId="{BE738C61-35E2-4C71-9C08-B690CA86AAE5}" type="presOf" srcId="{55C0C9BD-9FAF-47B6-96A9-40A512656254}" destId="{D149B3B4-5732-43EC-BA17-35C7E4BBF8D5}" srcOrd="0" destOrd="0" presId="urn:microsoft.com/office/officeart/2005/8/layout/vList2"/>
    <dgm:cxn modelId="{B9ED9A65-FEA5-45BF-B6CE-96EC4272B4D4}" srcId="{95591F6B-FCBC-4283-9E22-17E14B424B2E}" destId="{15891AE4-1275-42A9-8B2E-3B85ECDB47D0}" srcOrd="2" destOrd="0" parTransId="{763D9A78-731E-45EB-B42E-7CFEC2308A2F}" sibTransId="{D8C71FB2-705D-4218-9D81-04AC4A77D20C}"/>
    <dgm:cxn modelId="{0B086593-D198-469B-BA5D-CA54C3F55E90}" srcId="{95591F6B-FCBC-4283-9E22-17E14B424B2E}" destId="{CA2A3C51-BF1E-42D0-9BDD-D8F74AAAA9E6}" srcOrd="0" destOrd="0" parTransId="{95511D72-DBB5-42D5-9F83-6516C31DC741}" sibTransId="{37C490F7-CDE5-4CD0-A899-0715C14FC9DA}"/>
    <dgm:cxn modelId="{E61B2A98-C27E-45A6-A6E9-F94AD7EC1A1C}" type="presOf" srcId="{95591F6B-FCBC-4283-9E22-17E14B424B2E}" destId="{96031BB2-76C5-4C3D-B2B2-ECF692EDDB25}" srcOrd="0" destOrd="0" presId="urn:microsoft.com/office/officeart/2005/8/layout/vList2"/>
    <dgm:cxn modelId="{83ED3AC8-ADE4-46A2-84C5-53B2D8FB9115}" type="presOf" srcId="{15891AE4-1275-42A9-8B2E-3B85ECDB47D0}" destId="{11D4FA25-FD01-4094-9C25-B8372777000A}" srcOrd="0" destOrd="0" presId="urn:microsoft.com/office/officeart/2005/8/layout/vList2"/>
    <dgm:cxn modelId="{5894B345-ED1D-4B5A-BD79-4906001BC719}" type="presParOf" srcId="{96031BB2-76C5-4C3D-B2B2-ECF692EDDB25}" destId="{45A1B894-5E24-4AAB-8611-6C5A20FB1CB0}" srcOrd="0" destOrd="0" presId="urn:microsoft.com/office/officeart/2005/8/layout/vList2"/>
    <dgm:cxn modelId="{0C30B2B1-5232-4F99-907C-8E0C0424C8C4}" type="presParOf" srcId="{96031BB2-76C5-4C3D-B2B2-ECF692EDDB25}" destId="{CD994B34-0CD7-4A28-90AE-F6C1AE207236}" srcOrd="1" destOrd="0" presId="urn:microsoft.com/office/officeart/2005/8/layout/vList2"/>
    <dgm:cxn modelId="{A705F8E7-3AF5-4C90-B3CD-58B7B200EDE0}" type="presParOf" srcId="{96031BB2-76C5-4C3D-B2B2-ECF692EDDB25}" destId="{D149B3B4-5732-43EC-BA17-35C7E4BBF8D5}" srcOrd="2" destOrd="0" presId="urn:microsoft.com/office/officeart/2005/8/layout/vList2"/>
    <dgm:cxn modelId="{444F0BCA-30AD-46B2-9562-1FF2C3EFCE6C}" type="presParOf" srcId="{96031BB2-76C5-4C3D-B2B2-ECF692EDDB25}" destId="{816211AA-93D1-41C4-AE62-76B846913ADE}" srcOrd="3" destOrd="0" presId="urn:microsoft.com/office/officeart/2005/8/layout/vList2"/>
    <dgm:cxn modelId="{180DF427-BA20-462C-9FC4-1C0F42B963F0}" type="presParOf" srcId="{96031BB2-76C5-4C3D-B2B2-ECF692EDDB25}" destId="{11D4FA25-FD01-4094-9C25-B8372777000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buFont typeface="+mj-lt"/>
            <a:buAutoNum type="arabicPeriod"/>
          </a:pPr>
          <a:r>
            <a:rPr lang="es-ES" b="0" i="0" dirty="0"/>
            <a:t>4. Análisis de la relación entre la altura y el peso: la regresión lineal se puede utilizar para analizar la relación entre la altura y el peso de un grupo de personas. Se pueden recopilar datos de altura y peso y ajustar una línea de regresión para analizar cómo la altura influye en el peso.</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6A6E2628-0908-444E-B385-927E3AB920AC}">
      <dgm:prSet/>
      <dgm:spPr/>
      <dgm:t>
        <a:bodyPr/>
        <a:lstStyle/>
        <a:p>
          <a:pPr>
            <a:buFont typeface="+mj-lt"/>
            <a:buAutoNum type="arabicPeriod"/>
          </a:pPr>
          <a:r>
            <a:rPr lang="es-ES" b="0" i="0" dirty="0"/>
            <a:t>5. Pronóstico del rendimiento académico: la regresión lineal se puede utilizar para predecir el rendimiento académico de los estudiantes en función de sus antecedentes académicos y otros factores, como el nivel socioeconómico y el acceso a recursos educativos. Esto puede ayudar a los educadores a identificar a los estudiantes que necesitan apoyo adicional y desarrollar estrategias para mejorar su rendimiento académico.</a:t>
          </a:r>
        </a:p>
      </dgm:t>
    </dgm:pt>
    <dgm:pt modelId="{A4698B76-1EAC-485D-8786-2FF129083CFE}" type="parTrans" cxnId="{E27B8D63-4371-4571-A5CD-D630568DA44A}">
      <dgm:prSet/>
      <dgm:spPr/>
      <dgm:t>
        <a:bodyPr/>
        <a:lstStyle/>
        <a:p>
          <a:endParaRPr lang="en-US"/>
        </a:p>
      </dgm:t>
    </dgm:pt>
    <dgm:pt modelId="{E5E50CE4-E14A-4E5F-9E62-9FE0ABA47C7E}" type="sibTrans" cxnId="{E27B8D63-4371-4571-A5CD-D630568DA44A}">
      <dgm:prSet/>
      <dgm:spPr/>
      <dgm:t>
        <a:bodyPr/>
        <a:lstStyle/>
        <a:p>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3BC1B794-B69E-45BC-8571-BA0B166CBDD5}" type="pres">
      <dgm:prSet presAssocID="{AC112FE6-8C76-4D2B-8CF0-2D5A5460631F}" presName="parentText" presStyleLbl="node1" presStyleIdx="0" presStyleCnt="2">
        <dgm:presLayoutVars>
          <dgm:chMax val="0"/>
          <dgm:bulletEnabled val="1"/>
        </dgm:presLayoutVars>
      </dgm:prSet>
      <dgm:spPr/>
    </dgm:pt>
    <dgm:pt modelId="{8D6EF634-C835-4F40-802C-BF7A5B1DCE12}" type="pres">
      <dgm:prSet presAssocID="{3CF5E816-946D-46C5-B622-5ADE3A37E5C6}" presName="spacer" presStyleCnt="0"/>
      <dgm:spPr/>
    </dgm:pt>
    <dgm:pt modelId="{A11CA332-6DCA-44F1-9A99-DD80C48D0C57}" type="pres">
      <dgm:prSet presAssocID="{6A6E2628-0908-444E-B385-927E3AB920AC}" presName="parentText" presStyleLbl="node1" presStyleIdx="1" presStyleCnt="2">
        <dgm:presLayoutVars>
          <dgm:chMax val="0"/>
          <dgm:bulletEnabled val="1"/>
        </dgm:presLayoutVars>
      </dgm:prSet>
      <dgm:spPr/>
    </dgm:pt>
  </dgm:ptLst>
  <dgm:cxnLst>
    <dgm:cxn modelId="{023A103C-C972-4DA4-8CE2-6B2F0E7FA42B}" type="presOf" srcId="{AC112FE6-8C76-4D2B-8CF0-2D5A5460631F}" destId="{3BC1B794-B69E-45BC-8571-BA0B166CBDD5}" srcOrd="0" destOrd="0" presId="urn:microsoft.com/office/officeart/2005/8/layout/vList2"/>
    <dgm:cxn modelId="{E27B8D63-4371-4571-A5CD-D630568DA44A}" srcId="{95591F6B-FCBC-4283-9E22-17E14B424B2E}" destId="{6A6E2628-0908-444E-B385-927E3AB920AC}" srcOrd="1" destOrd="0" parTransId="{A4698B76-1EAC-485D-8786-2FF129083CFE}" sibTransId="{E5E50CE4-E14A-4E5F-9E62-9FE0ABA47C7E}"/>
    <dgm:cxn modelId="{1C4E5855-C505-411E-80CF-51D8EEBB9337}" type="presOf" srcId="{6A6E2628-0908-444E-B385-927E3AB920AC}" destId="{A11CA332-6DCA-44F1-9A99-DD80C48D0C57}" srcOrd="0" destOrd="0" presId="urn:microsoft.com/office/officeart/2005/8/layout/vList2"/>
    <dgm:cxn modelId="{E61B2A98-C27E-45A6-A6E9-F94AD7EC1A1C}" type="presOf" srcId="{95591F6B-FCBC-4283-9E22-17E14B424B2E}" destId="{96031BB2-76C5-4C3D-B2B2-ECF692EDDB25}" srcOrd="0" destOrd="0" presId="urn:microsoft.com/office/officeart/2005/8/layout/vList2"/>
    <dgm:cxn modelId="{043881FE-5879-456B-9886-D2FC595C617D}" srcId="{95591F6B-FCBC-4283-9E22-17E14B424B2E}" destId="{AC112FE6-8C76-4D2B-8CF0-2D5A5460631F}" srcOrd="0" destOrd="0" parTransId="{8A4A2484-7245-45A8-BDDB-98A978D2316D}" sibTransId="{3CF5E816-946D-46C5-B622-5ADE3A37E5C6}"/>
    <dgm:cxn modelId="{AE128CA0-80AA-46C0-97D0-14BBCD095273}" type="presParOf" srcId="{96031BB2-76C5-4C3D-B2B2-ECF692EDDB25}" destId="{3BC1B794-B69E-45BC-8571-BA0B166CBDD5}" srcOrd="0" destOrd="0" presId="urn:microsoft.com/office/officeart/2005/8/layout/vList2"/>
    <dgm:cxn modelId="{87A967A7-8E13-40AA-9246-54F7B296F309}" type="presParOf" srcId="{96031BB2-76C5-4C3D-B2B2-ECF692EDDB25}" destId="{8D6EF634-C835-4F40-802C-BF7A5B1DCE12}" srcOrd="1" destOrd="0" presId="urn:microsoft.com/office/officeart/2005/8/layout/vList2"/>
    <dgm:cxn modelId="{5997D986-E37C-406D-91EB-7B322FB72538}" type="presParOf" srcId="{96031BB2-76C5-4C3D-B2B2-ECF692EDDB25}" destId="{A11CA332-6DCA-44F1-9A99-DD80C48D0C5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dirty="0"/>
            <a:t>Regresión lineal simple: Este tipo de regresión lineal involucra solo dos variables, una variable independiente y una variable dependiente. La relación entre las dos variables se modela mediante una línea recta.</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96031BB2-76C5-4C3D-B2B2-ECF692EDDB25}" type="pres">
      <dgm:prSet presAssocID="{95591F6B-FCBC-4283-9E22-17E14B424B2E}" presName="linear" presStyleCnt="0">
        <dgm:presLayoutVars>
          <dgm:animLvl val="lvl"/>
          <dgm:resizeHandles val="exact"/>
        </dgm:presLayoutVars>
      </dgm:prSet>
      <dgm:spPr/>
    </dgm:pt>
    <dgm:pt modelId="{3BC1B794-B69E-45BC-8571-BA0B166CBDD5}" type="pres">
      <dgm:prSet presAssocID="{AC112FE6-8C76-4D2B-8CF0-2D5A5460631F}" presName="parentText" presStyleLbl="node1" presStyleIdx="0" presStyleCnt="1">
        <dgm:presLayoutVars>
          <dgm:chMax val="0"/>
          <dgm:bulletEnabled val="1"/>
        </dgm:presLayoutVars>
      </dgm:prSet>
      <dgm:spPr/>
    </dgm:pt>
  </dgm:ptLst>
  <dgm:cxnLst>
    <dgm:cxn modelId="{023A103C-C972-4DA4-8CE2-6B2F0E7FA42B}" type="presOf" srcId="{AC112FE6-8C76-4D2B-8CF0-2D5A5460631F}" destId="{3BC1B794-B69E-45BC-8571-BA0B166CBDD5}" srcOrd="0" destOrd="0" presId="urn:microsoft.com/office/officeart/2005/8/layout/vList2"/>
    <dgm:cxn modelId="{E61B2A98-C27E-45A6-A6E9-F94AD7EC1A1C}" type="presOf" srcId="{95591F6B-FCBC-4283-9E22-17E14B424B2E}" destId="{96031BB2-76C5-4C3D-B2B2-ECF692EDDB25}" srcOrd="0" destOrd="0" presId="urn:microsoft.com/office/officeart/2005/8/layout/vList2"/>
    <dgm:cxn modelId="{043881FE-5879-456B-9886-D2FC595C617D}" srcId="{95591F6B-FCBC-4283-9E22-17E14B424B2E}" destId="{AC112FE6-8C76-4D2B-8CF0-2D5A5460631F}" srcOrd="0" destOrd="0" parTransId="{8A4A2484-7245-45A8-BDDB-98A978D2316D}" sibTransId="{3CF5E816-946D-46C5-B622-5ADE3A37E5C6}"/>
    <dgm:cxn modelId="{AE128CA0-80AA-46C0-97D0-14BBCD095273}" type="presParOf" srcId="{96031BB2-76C5-4C3D-B2B2-ECF692EDDB25}" destId="{3BC1B794-B69E-45BC-8571-BA0B166CBDD5}"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dirty="0"/>
            <a:t>Para evaluar la calidad de un modelo de regresión lineal, hay varias métricas que se pueden utilizar. Aquí se presentan algunas de las más comunes:</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9ED5CE5C-CBFD-407F-A03E-710596AB9184}">
      <dgm:prSet/>
      <dgm:spPr/>
      <dgm:t>
        <a:bodyPr/>
        <a:lstStyle/>
        <a:p>
          <a:pPr algn="just">
            <a:buFont typeface="+mj-lt"/>
            <a:buAutoNum type="arabicPeriod"/>
          </a:pPr>
          <a:r>
            <a:rPr lang="es-ES" b="0" i="0" dirty="0"/>
            <a:t>Error cuadrático medio (MSE): Esta métrica calcula el promedio de los errores al cuadrado entre las predicciones y los valores reales. Un MSE más bajo indica un mejor ajuste del modelo.</a:t>
          </a:r>
        </a:p>
      </dgm:t>
    </dgm:pt>
    <dgm:pt modelId="{2B289DE5-2F53-4FEA-A7FB-2A1A04677C37}" type="parTrans" cxnId="{9A8404C6-E027-443E-A2BD-30309A723A8E}">
      <dgm:prSet/>
      <dgm:spPr/>
      <dgm:t>
        <a:bodyPr/>
        <a:lstStyle/>
        <a:p>
          <a:endParaRPr lang="en-US"/>
        </a:p>
      </dgm:t>
    </dgm:pt>
    <dgm:pt modelId="{2661EA80-51B6-479A-92F3-4EA2F8490A71}" type="sibTrans" cxnId="{9A8404C6-E027-443E-A2BD-30309A723A8E}">
      <dgm:prSet/>
      <dgm:spPr/>
      <dgm:t>
        <a:bodyPr/>
        <a:lstStyle/>
        <a:p>
          <a:endParaRPr lang="en-US"/>
        </a:p>
      </dgm:t>
    </dgm:pt>
    <dgm:pt modelId="{3AA76A2B-0C06-4C5A-AA4B-4347BD204E02}">
      <dgm:prSet/>
      <dgm:spPr/>
      <dgm:t>
        <a:bodyPr/>
        <a:lstStyle/>
        <a:p>
          <a:pPr algn="just">
            <a:buFont typeface="+mj-lt"/>
            <a:buAutoNum type="arabicPeriod" startAt="2"/>
          </a:pPr>
          <a:r>
            <a:rPr lang="es-ES" b="0" i="0" dirty="0"/>
            <a:t>Coeficiente de determinación (R2): Esta métrica mide la proporción de la varianza en la variable dependiente que se puede explicar por la variable independiente. Un R2 más alto indica un mejor ajuste del modelo.</a:t>
          </a:r>
        </a:p>
      </dgm:t>
    </dgm:pt>
    <dgm:pt modelId="{E3772AD9-22D4-4770-A872-4B6A0FB1758B}" type="parTrans" cxnId="{9AA2AA63-E25B-4D95-B628-291332ECCD4F}">
      <dgm:prSet/>
      <dgm:spPr/>
      <dgm:t>
        <a:bodyPr/>
        <a:lstStyle/>
        <a:p>
          <a:endParaRPr lang="en-US"/>
        </a:p>
      </dgm:t>
    </dgm:pt>
    <dgm:pt modelId="{B8239018-8CD2-4BFC-B114-8325D9518458}" type="sibTrans" cxnId="{9AA2AA63-E25B-4D95-B628-291332ECCD4F}">
      <dgm:prSet/>
      <dgm:spPr/>
      <dgm:t>
        <a:bodyPr/>
        <a:lstStyle/>
        <a:p>
          <a:endParaRPr lang="en-US"/>
        </a:p>
      </dgm:t>
    </dgm:pt>
    <dgm:pt modelId="{837AFC7E-9B3A-467C-B8E7-13897671C6C3}">
      <dgm:prSet/>
      <dgm:spPr/>
      <dgm:t>
        <a:bodyPr/>
        <a:lstStyle/>
        <a:p>
          <a:pPr algn="just">
            <a:buFont typeface="+mj-lt"/>
            <a:buAutoNum type="arabicPeriod" startAt="3"/>
          </a:pPr>
          <a:r>
            <a:rPr lang="es-ES" b="0" i="0" dirty="0"/>
            <a:t>Gráfico de residuos: Un gráfico de residuos muestra la diferencia entre los valores reales y las predicciones en función de las variables independientes. Si las predicciones son precisas, los residuos deberían estar distribuidos aleatoriamente alrededor de cero. Si hay un patrón en los residuos, puede ser una indicación de que el modelo no está capturando completamente las relaciones entre las variables.</a:t>
          </a:r>
        </a:p>
      </dgm:t>
    </dgm:pt>
    <dgm:pt modelId="{24D42566-5463-41B4-899C-F16F41F009A7}" type="parTrans" cxnId="{4462171B-59E2-4A35-B846-F916DC1434B3}">
      <dgm:prSet/>
      <dgm:spPr/>
      <dgm:t>
        <a:bodyPr/>
        <a:lstStyle/>
        <a:p>
          <a:endParaRPr lang="en-US"/>
        </a:p>
      </dgm:t>
    </dgm:pt>
    <dgm:pt modelId="{31527E26-4CFB-46E7-9544-6F8B45B0607E}" type="sibTrans" cxnId="{4462171B-59E2-4A35-B846-F916DC1434B3}">
      <dgm:prSet/>
      <dgm:spPr/>
      <dgm:t>
        <a:bodyPr/>
        <a:lstStyle/>
        <a:p>
          <a:endParaRPr lang="en-US"/>
        </a:p>
      </dgm:t>
    </dgm:pt>
    <dgm:pt modelId="{E50A6C47-FFA5-43A1-B2AF-1593356E7DF3}" type="pres">
      <dgm:prSet presAssocID="{95591F6B-FCBC-4283-9E22-17E14B424B2E}" presName="linear" presStyleCnt="0">
        <dgm:presLayoutVars>
          <dgm:animLvl val="lvl"/>
          <dgm:resizeHandles val="exact"/>
        </dgm:presLayoutVars>
      </dgm:prSet>
      <dgm:spPr/>
    </dgm:pt>
    <dgm:pt modelId="{49CEE6C5-DAD3-4B16-B770-8EF9AF7B3FFA}" type="pres">
      <dgm:prSet presAssocID="{AC112FE6-8C76-4D2B-8CF0-2D5A5460631F}" presName="parentText" presStyleLbl="node1" presStyleIdx="0" presStyleCnt="1">
        <dgm:presLayoutVars>
          <dgm:chMax val="0"/>
          <dgm:bulletEnabled val="1"/>
        </dgm:presLayoutVars>
      </dgm:prSet>
      <dgm:spPr/>
    </dgm:pt>
    <dgm:pt modelId="{79684509-DB0D-4BA7-A8F9-DC56FF138C3E}" type="pres">
      <dgm:prSet presAssocID="{AC112FE6-8C76-4D2B-8CF0-2D5A5460631F}" presName="childText" presStyleLbl="revTx" presStyleIdx="0" presStyleCnt="1">
        <dgm:presLayoutVars>
          <dgm:bulletEnabled val="1"/>
        </dgm:presLayoutVars>
      </dgm:prSet>
      <dgm:spPr/>
    </dgm:pt>
  </dgm:ptLst>
  <dgm:cxnLst>
    <dgm:cxn modelId="{4462171B-59E2-4A35-B846-F916DC1434B3}" srcId="{AC112FE6-8C76-4D2B-8CF0-2D5A5460631F}" destId="{837AFC7E-9B3A-467C-B8E7-13897671C6C3}" srcOrd="2" destOrd="0" parTransId="{24D42566-5463-41B4-899C-F16F41F009A7}" sibTransId="{31527E26-4CFB-46E7-9544-6F8B45B0607E}"/>
    <dgm:cxn modelId="{17792420-EB0F-40B2-A3EB-FFF94889A6E4}" type="presOf" srcId="{837AFC7E-9B3A-467C-B8E7-13897671C6C3}" destId="{79684509-DB0D-4BA7-A8F9-DC56FF138C3E}" srcOrd="0" destOrd="2" presId="urn:microsoft.com/office/officeart/2005/8/layout/vList2"/>
    <dgm:cxn modelId="{17C2142A-1A6E-48F0-BB01-A81C2892AD95}" type="presOf" srcId="{AC112FE6-8C76-4D2B-8CF0-2D5A5460631F}" destId="{49CEE6C5-DAD3-4B16-B770-8EF9AF7B3FFA}" srcOrd="0" destOrd="0" presId="urn:microsoft.com/office/officeart/2005/8/layout/vList2"/>
    <dgm:cxn modelId="{C1447F3D-8070-4904-A02E-67911B60ADCF}" type="presOf" srcId="{95591F6B-FCBC-4283-9E22-17E14B424B2E}" destId="{E50A6C47-FFA5-43A1-B2AF-1593356E7DF3}" srcOrd="0" destOrd="0" presId="urn:microsoft.com/office/officeart/2005/8/layout/vList2"/>
    <dgm:cxn modelId="{9AA2AA63-E25B-4D95-B628-291332ECCD4F}" srcId="{AC112FE6-8C76-4D2B-8CF0-2D5A5460631F}" destId="{3AA76A2B-0C06-4C5A-AA4B-4347BD204E02}" srcOrd="1" destOrd="0" parTransId="{E3772AD9-22D4-4770-A872-4B6A0FB1758B}" sibTransId="{B8239018-8CD2-4BFC-B114-8325D9518458}"/>
    <dgm:cxn modelId="{21E00A91-8190-4F44-9A85-C24598E41DEA}" type="presOf" srcId="{9ED5CE5C-CBFD-407F-A03E-710596AB9184}" destId="{79684509-DB0D-4BA7-A8F9-DC56FF138C3E}" srcOrd="0" destOrd="0" presId="urn:microsoft.com/office/officeart/2005/8/layout/vList2"/>
    <dgm:cxn modelId="{60B99A91-08D9-40FD-B55E-0253ADCE753F}" type="presOf" srcId="{3AA76A2B-0C06-4C5A-AA4B-4347BD204E02}" destId="{79684509-DB0D-4BA7-A8F9-DC56FF138C3E}" srcOrd="0" destOrd="1" presId="urn:microsoft.com/office/officeart/2005/8/layout/vList2"/>
    <dgm:cxn modelId="{9A8404C6-E027-443E-A2BD-30309A723A8E}" srcId="{AC112FE6-8C76-4D2B-8CF0-2D5A5460631F}" destId="{9ED5CE5C-CBFD-407F-A03E-710596AB9184}" srcOrd="0" destOrd="0" parTransId="{2B289DE5-2F53-4FEA-A7FB-2A1A04677C37}" sibTransId="{2661EA80-51B6-479A-92F3-4EA2F8490A71}"/>
    <dgm:cxn modelId="{043881FE-5879-456B-9886-D2FC595C617D}" srcId="{95591F6B-FCBC-4283-9E22-17E14B424B2E}" destId="{AC112FE6-8C76-4D2B-8CF0-2D5A5460631F}" srcOrd="0" destOrd="0" parTransId="{8A4A2484-7245-45A8-BDDB-98A978D2316D}" sibTransId="{3CF5E816-946D-46C5-B622-5ADE3A37E5C6}"/>
    <dgm:cxn modelId="{A3EBEB0D-E028-42F5-9AC3-0294EB3D1039}" type="presParOf" srcId="{E50A6C47-FFA5-43A1-B2AF-1593356E7DF3}" destId="{49CEE6C5-DAD3-4B16-B770-8EF9AF7B3FFA}" srcOrd="0" destOrd="0" presId="urn:microsoft.com/office/officeart/2005/8/layout/vList2"/>
    <dgm:cxn modelId="{B27DD688-3B5B-424B-B832-444DD81BE54E}" type="presParOf" srcId="{E50A6C47-FFA5-43A1-B2AF-1593356E7DF3}" destId="{79684509-DB0D-4BA7-A8F9-DC56FF138C3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dirty="0"/>
            <a:t>Regresión lineal múltiple: Este tipo de regresión lineal involucra más de dos variables, donde una variable dependiente se modela en función de varias variables independientes. La relación entre las variables se modela mediante un plano o un hiperplano.</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E50A6C47-FFA5-43A1-B2AF-1593356E7DF3}" type="pres">
      <dgm:prSet presAssocID="{95591F6B-FCBC-4283-9E22-17E14B424B2E}" presName="linear" presStyleCnt="0">
        <dgm:presLayoutVars>
          <dgm:animLvl val="lvl"/>
          <dgm:resizeHandles val="exact"/>
        </dgm:presLayoutVars>
      </dgm:prSet>
      <dgm:spPr/>
    </dgm:pt>
    <dgm:pt modelId="{49CEE6C5-DAD3-4B16-B770-8EF9AF7B3FFA}" type="pres">
      <dgm:prSet presAssocID="{AC112FE6-8C76-4D2B-8CF0-2D5A5460631F}" presName="parentText" presStyleLbl="node1" presStyleIdx="0" presStyleCnt="1">
        <dgm:presLayoutVars>
          <dgm:chMax val="0"/>
          <dgm:bulletEnabled val="1"/>
        </dgm:presLayoutVars>
      </dgm:prSet>
      <dgm:spPr/>
    </dgm:pt>
  </dgm:ptLst>
  <dgm:cxnLst>
    <dgm:cxn modelId="{17C2142A-1A6E-48F0-BB01-A81C2892AD95}" type="presOf" srcId="{AC112FE6-8C76-4D2B-8CF0-2D5A5460631F}" destId="{49CEE6C5-DAD3-4B16-B770-8EF9AF7B3FFA}" srcOrd="0" destOrd="0" presId="urn:microsoft.com/office/officeart/2005/8/layout/vList2"/>
    <dgm:cxn modelId="{C1447F3D-8070-4904-A02E-67911B60ADCF}" type="presOf" srcId="{95591F6B-FCBC-4283-9E22-17E14B424B2E}" destId="{E50A6C47-FFA5-43A1-B2AF-1593356E7DF3}" srcOrd="0" destOrd="0" presId="urn:microsoft.com/office/officeart/2005/8/layout/vList2"/>
    <dgm:cxn modelId="{043881FE-5879-456B-9886-D2FC595C617D}" srcId="{95591F6B-FCBC-4283-9E22-17E14B424B2E}" destId="{AC112FE6-8C76-4D2B-8CF0-2D5A5460631F}" srcOrd="0" destOrd="0" parTransId="{8A4A2484-7245-45A8-BDDB-98A978D2316D}" sibTransId="{3CF5E816-946D-46C5-B622-5ADE3A37E5C6}"/>
    <dgm:cxn modelId="{A3EBEB0D-E028-42F5-9AC3-0294EB3D1039}" type="presParOf" srcId="{E50A6C47-FFA5-43A1-B2AF-1593356E7DF3}" destId="{49CEE6C5-DAD3-4B16-B770-8EF9AF7B3FFA}"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5591F6B-FCBC-4283-9E22-17E14B424B2E}"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dirty="0"/>
            <a:t>La regresión lineal polinómica es una técnica estadística utilizada para modelar la relación entre una variable dependiente y una o más variables independientes. A diferencia de la regresión lineal simple, que asume una relación lineal entre las variables, la regresión lineal polinómica permite que la relación entre las variables sea no lineal, al permitir que la función de regresión sea una combinación de términos lineales y no lineales.</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F131BDD6-54F7-4EE1-924F-9B5B4AF04EE9}">
      <dgm:prSet/>
      <dgm:spPr/>
      <dgm:t>
        <a:bodyPr/>
        <a:lstStyle/>
        <a:p>
          <a:pPr algn="just"/>
          <a:r>
            <a:rPr lang="es-ES" b="0" i="0"/>
            <a:t>En la regresión lineal polinómica, se ajusta un modelo de regresión polinómico a los datos, que tiene la forma:</a:t>
          </a:r>
          <a:endParaRPr lang="es-ES" b="0" i="0" dirty="0"/>
        </a:p>
      </dgm:t>
    </dgm:pt>
    <dgm:pt modelId="{BD73109C-77EB-4C96-B289-1E5F5AED3130}" type="parTrans" cxnId="{2796B283-1CC0-4EF4-9BEE-9D6E5EF3732B}">
      <dgm:prSet/>
      <dgm:spPr/>
      <dgm:t>
        <a:bodyPr/>
        <a:lstStyle/>
        <a:p>
          <a:endParaRPr lang="en-US"/>
        </a:p>
      </dgm:t>
    </dgm:pt>
    <dgm:pt modelId="{A307886E-E785-4100-AB8F-C2991935CAB2}" type="sibTrans" cxnId="{2796B283-1CC0-4EF4-9BEE-9D6E5EF3732B}">
      <dgm:prSet/>
      <dgm:spPr/>
      <dgm:t>
        <a:bodyPr/>
        <a:lstStyle/>
        <a:p>
          <a:endParaRPr lang="en-US"/>
        </a:p>
      </dgm:t>
    </dgm:pt>
    <dgm:pt modelId="{C53654A5-3121-4032-A384-6C4B4D80F3FE}">
      <dgm:prSet/>
      <dgm:spPr/>
      <dgm:t>
        <a:bodyPr/>
        <a:lstStyle/>
        <a:p>
          <a:r>
            <a:rPr lang="es-ES" b="0" i="0" dirty="0"/>
            <a:t>y = b0 + b1</a:t>
          </a:r>
          <a:r>
            <a:rPr lang="es-ES" b="0" i="1" dirty="0"/>
            <a:t>x + b2</a:t>
          </a:r>
          <a:r>
            <a:rPr lang="es-ES" b="0" i="0" dirty="0"/>
            <a:t>x^2 + ... + </a:t>
          </a:r>
          <a:r>
            <a:rPr lang="es-ES" b="0" i="0" dirty="0" err="1"/>
            <a:t>bk</a:t>
          </a:r>
          <a:r>
            <a:rPr lang="es-ES" b="0" i="0" dirty="0"/>
            <a:t>*</a:t>
          </a:r>
          <a:r>
            <a:rPr lang="es-ES" b="0" i="0" dirty="0" err="1"/>
            <a:t>x^k</a:t>
          </a:r>
          <a:r>
            <a:rPr lang="es-ES" b="0" i="0" dirty="0"/>
            <a:t> + ε</a:t>
          </a:r>
        </a:p>
      </dgm:t>
    </dgm:pt>
    <dgm:pt modelId="{D5137E6B-829B-4C17-B946-1280642D9D0C}" type="parTrans" cxnId="{FDA3A385-2734-4490-B228-3EBC66AE5C60}">
      <dgm:prSet/>
      <dgm:spPr/>
      <dgm:t>
        <a:bodyPr/>
        <a:lstStyle/>
        <a:p>
          <a:endParaRPr lang="en-US"/>
        </a:p>
      </dgm:t>
    </dgm:pt>
    <dgm:pt modelId="{F60228F6-4B62-497E-9B29-7CC807C3FCFB}" type="sibTrans" cxnId="{FDA3A385-2734-4490-B228-3EBC66AE5C60}">
      <dgm:prSet/>
      <dgm:spPr/>
      <dgm:t>
        <a:bodyPr/>
        <a:lstStyle/>
        <a:p>
          <a:endParaRPr lang="en-US"/>
        </a:p>
      </dgm:t>
    </dgm:pt>
    <dgm:pt modelId="{0519842A-5CA2-40C7-A892-1741BDD044A4}">
      <dgm:prSet/>
      <dgm:spPr/>
      <dgm:t>
        <a:bodyPr/>
        <a:lstStyle/>
        <a:p>
          <a:r>
            <a:rPr lang="es-ES" b="0" i="0" dirty="0"/>
            <a:t>donde y es la variable dependiente, x es la variable independiente, k es el grado del polinomio y ε es el término de error.</a:t>
          </a:r>
        </a:p>
      </dgm:t>
    </dgm:pt>
    <dgm:pt modelId="{93CFE823-8D2F-4C3C-AAC3-FA10E6CB332D}" type="parTrans" cxnId="{F8C66B05-8370-4AAA-A73B-FE12E3D0C6ED}">
      <dgm:prSet/>
      <dgm:spPr/>
      <dgm:t>
        <a:bodyPr/>
        <a:lstStyle/>
        <a:p>
          <a:endParaRPr lang="en-US"/>
        </a:p>
      </dgm:t>
    </dgm:pt>
    <dgm:pt modelId="{E0CCBBBB-273A-4093-8484-1311F9CB3EA0}" type="sibTrans" cxnId="{F8C66B05-8370-4AAA-A73B-FE12E3D0C6ED}">
      <dgm:prSet/>
      <dgm:spPr/>
      <dgm:t>
        <a:bodyPr/>
        <a:lstStyle/>
        <a:p>
          <a:endParaRPr lang="en-US"/>
        </a:p>
      </dgm:t>
    </dgm:pt>
    <dgm:pt modelId="{30E231E8-338C-4784-9A0E-23162E2EA119}">
      <dgm:prSet/>
      <dgm:spPr/>
      <dgm:t>
        <a:bodyPr/>
        <a:lstStyle/>
        <a:p>
          <a:r>
            <a:rPr lang="es-ES" b="0" i="0" dirty="0"/>
            <a:t>Para ajustar este modelo a los datos, se utilizan técnicas de regresión no lineal, como el método de los mínimos cuadrados. El objetivo es encontrar los coeficientes b0, b1, b2, ..., </a:t>
          </a:r>
          <a:r>
            <a:rPr lang="es-ES" b="0" i="0" dirty="0" err="1"/>
            <a:t>bk</a:t>
          </a:r>
          <a:r>
            <a:rPr lang="es-ES" b="0" i="0" dirty="0"/>
            <a:t> que minimizan la suma de los errores al cuadrado entre los valores observados y los valores predichos por el modelo.</a:t>
          </a:r>
        </a:p>
      </dgm:t>
    </dgm:pt>
    <dgm:pt modelId="{E24FEE7E-2B5D-41D1-A477-3B985B807F7E}" type="parTrans" cxnId="{7CD94F13-8989-4D3A-8699-F15C2663739E}">
      <dgm:prSet/>
      <dgm:spPr/>
      <dgm:t>
        <a:bodyPr/>
        <a:lstStyle/>
        <a:p>
          <a:endParaRPr lang="en-US"/>
        </a:p>
      </dgm:t>
    </dgm:pt>
    <dgm:pt modelId="{DAFD2EBB-B03D-43A9-99E6-A0E399B6FF56}" type="sibTrans" cxnId="{7CD94F13-8989-4D3A-8699-F15C2663739E}">
      <dgm:prSet/>
      <dgm:spPr/>
      <dgm:t>
        <a:bodyPr/>
        <a:lstStyle/>
        <a:p>
          <a:endParaRPr lang="en-US"/>
        </a:p>
      </dgm:t>
    </dgm:pt>
    <dgm:pt modelId="{31179204-759E-49B6-A630-5879EEC3216D}">
      <dgm:prSet/>
      <dgm:spPr/>
      <dgm:t>
        <a:bodyPr/>
        <a:lstStyle/>
        <a:p>
          <a:r>
            <a:rPr lang="es-ES" b="0" i="0" dirty="0"/>
            <a:t>La regresión lineal polinómica es útil cuando la relación entre las variables no es lineal, pero aún se desea un modelo que sea fácil de interpretar y que permita realizar predicciones. Sin embargo, es importante tener en cuenta que la inclusión de términos polinómicos más altos en el modelo puede aumentar el riesgo de sobreajuste, por lo que es necesario evaluar cuidadosamente la calidad del ajuste y la validez del modelo.</a:t>
          </a:r>
        </a:p>
      </dgm:t>
    </dgm:pt>
    <dgm:pt modelId="{705948E7-3FE2-4DC2-A818-0CA21CB2673A}" type="parTrans" cxnId="{FD81F6BC-93BC-4C21-BB35-5DFE6A83EBF0}">
      <dgm:prSet/>
      <dgm:spPr/>
      <dgm:t>
        <a:bodyPr/>
        <a:lstStyle/>
        <a:p>
          <a:endParaRPr lang="en-US"/>
        </a:p>
      </dgm:t>
    </dgm:pt>
    <dgm:pt modelId="{3B630F74-407F-4542-907D-E5E2F2A39AE3}" type="sibTrans" cxnId="{FD81F6BC-93BC-4C21-BB35-5DFE6A83EBF0}">
      <dgm:prSet/>
      <dgm:spPr/>
      <dgm:t>
        <a:bodyPr/>
        <a:lstStyle/>
        <a:p>
          <a:endParaRPr lang="en-US"/>
        </a:p>
      </dgm:t>
    </dgm:pt>
    <dgm:pt modelId="{6DD3E428-11CE-4E37-AA6D-8B6D41945E6A}" type="pres">
      <dgm:prSet presAssocID="{95591F6B-FCBC-4283-9E22-17E14B424B2E}" presName="Name0" presStyleCnt="0">
        <dgm:presLayoutVars>
          <dgm:dir/>
          <dgm:animLvl val="lvl"/>
          <dgm:resizeHandles val="exact"/>
        </dgm:presLayoutVars>
      </dgm:prSet>
      <dgm:spPr/>
    </dgm:pt>
    <dgm:pt modelId="{16A528FD-DFE3-46DC-824B-2D3FEF0F2C31}" type="pres">
      <dgm:prSet presAssocID="{31179204-759E-49B6-A630-5879EEC3216D}" presName="boxAndChildren" presStyleCnt="0"/>
      <dgm:spPr/>
    </dgm:pt>
    <dgm:pt modelId="{C8E5A72D-5BCE-4FB9-877F-81F1C3CCFD37}" type="pres">
      <dgm:prSet presAssocID="{31179204-759E-49B6-A630-5879EEC3216D}" presName="parentTextBox" presStyleLbl="node1" presStyleIdx="0" presStyleCnt="4"/>
      <dgm:spPr/>
    </dgm:pt>
    <dgm:pt modelId="{FD551671-AC42-4FEE-9505-A34A71B760AE}" type="pres">
      <dgm:prSet presAssocID="{DAFD2EBB-B03D-43A9-99E6-A0E399B6FF56}" presName="sp" presStyleCnt="0"/>
      <dgm:spPr/>
    </dgm:pt>
    <dgm:pt modelId="{0FD4F25C-C71F-47F5-902C-9259F97EB828}" type="pres">
      <dgm:prSet presAssocID="{30E231E8-338C-4784-9A0E-23162E2EA119}" presName="arrowAndChildren" presStyleCnt="0"/>
      <dgm:spPr/>
    </dgm:pt>
    <dgm:pt modelId="{494D407A-ED2C-4D8D-BE61-DE4194471DAC}" type="pres">
      <dgm:prSet presAssocID="{30E231E8-338C-4784-9A0E-23162E2EA119}" presName="parentTextArrow" presStyleLbl="node1" presStyleIdx="1" presStyleCnt="4"/>
      <dgm:spPr/>
    </dgm:pt>
    <dgm:pt modelId="{4B035CF3-13D6-444B-A6E1-290EE2963991}" type="pres">
      <dgm:prSet presAssocID="{A307886E-E785-4100-AB8F-C2991935CAB2}" presName="sp" presStyleCnt="0"/>
      <dgm:spPr/>
    </dgm:pt>
    <dgm:pt modelId="{5621EF97-C6D7-458F-9B8F-448E2B0A74B8}" type="pres">
      <dgm:prSet presAssocID="{F131BDD6-54F7-4EE1-924F-9B5B4AF04EE9}" presName="arrowAndChildren" presStyleCnt="0"/>
      <dgm:spPr/>
    </dgm:pt>
    <dgm:pt modelId="{A0445A0C-1D11-4889-B194-8047A369B79C}" type="pres">
      <dgm:prSet presAssocID="{F131BDD6-54F7-4EE1-924F-9B5B4AF04EE9}" presName="parentTextArrow" presStyleLbl="node1" presStyleIdx="1" presStyleCnt="4"/>
      <dgm:spPr/>
    </dgm:pt>
    <dgm:pt modelId="{1C449323-AAE4-4A2E-BA29-413BF10B13CB}" type="pres">
      <dgm:prSet presAssocID="{F131BDD6-54F7-4EE1-924F-9B5B4AF04EE9}" presName="arrow" presStyleLbl="node1" presStyleIdx="2" presStyleCnt="4"/>
      <dgm:spPr/>
    </dgm:pt>
    <dgm:pt modelId="{42E75718-1DFB-45A2-9148-ACDD601605CB}" type="pres">
      <dgm:prSet presAssocID="{F131BDD6-54F7-4EE1-924F-9B5B4AF04EE9}" presName="descendantArrow" presStyleCnt="0"/>
      <dgm:spPr/>
    </dgm:pt>
    <dgm:pt modelId="{B82C6769-36DB-4688-A58D-85D21BB7265C}" type="pres">
      <dgm:prSet presAssocID="{C53654A5-3121-4032-A384-6C4B4D80F3FE}" presName="childTextArrow" presStyleLbl="fgAccFollowNode1" presStyleIdx="0" presStyleCnt="2">
        <dgm:presLayoutVars>
          <dgm:bulletEnabled val="1"/>
        </dgm:presLayoutVars>
      </dgm:prSet>
      <dgm:spPr/>
    </dgm:pt>
    <dgm:pt modelId="{6F1BC458-0B9E-4B00-AA8B-4ED671447B75}" type="pres">
      <dgm:prSet presAssocID="{0519842A-5CA2-40C7-A892-1741BDD044A4}" presName="childTextArrow" presStyleLbl="fgAccFollowNode1" presStyleIdx="1" presStyleCnt="2">
        <dgm:presLayoutVars>
          <dgm:bulletEnabled val="1"/>
        </dgm:presLayoutVars>
      </dgm:prSet>
      <dgm:spPr/>
    </dgm:pt>
    <dgm:pt modelId="{7DA5B47B-052F-4F7E-B8BC-4417AE0EE9FA}" type="pres">
      <dgm:prSet presAssocID="{3CF5E816-946D-46C5-B622-5ADE3A37E5C6}" presName="sp" presStyleCnt="0"/>
      <dgm:spPr/>
    </dgm:pt>
    <dgm:pt modelId="{CB7FC532-CA98-465A-AE6F-E4001269E4D0}" type="pres">
      <dgm:prSet presAssocID="{AC112FE6-8C76-4D2B-8CF0-2D5A5460631F}" presName="arrowAndChildren" presStyleCnt="0"/>
      <dgm:spPr/>
    </dgm:pt>
    <dgm:pt modelId="{958A6C74-39A2-47C0-A126-62463A931ED2}" type="pres">
      <dgm:prSet presAssocID="{AC112FE6-8C76-4D2B-8CF0-2D5A5460631F}" presName="parentTextArrow" presStyleLbl="node1" presStyleIdx="3" presStyleCnt="4"/>
      <dgm:spPr/>
    </dgm:pt>
  </dgm:ptLst>
  <dgm:cxnLst>
    <dgm:cxn modelId="{F8C66B05-8370-4AAA-A73B-FE12E3D0C6ED}" srcId="{F131BDD6-54F7-4EE1-924F-9B5B4AF04EE9}" destId="{0519842A-5CA2-40C7-A892-1741BDD044A4}" srcOrd="1" destOrd="0" parTransId="{93CFE823-8D2F-4C3C-AAC3-FA10E6CB332D}" sibTransId="{E0CCBBBB-273A-4093-8484-1311F9CB3EA0}"/>
    <dgm:cxn modelId="{F6023213-3890-4594-8B0E-34C5BBA7CEBE}" type="presOf" srcId="{30E231E8-338C-4784-9A0E-23162E2EA119}" destId="{494D407A-ED2C-4D8D-BE61-DE4194471DAC}" srcOrd="0" destOrd="0" presId="urn:microsoft.com/office/officeart/2005/8/layout/process4"/>
    <dgm:cxn modelId="{7CD94F13-8989-4D3A-8699-F15C2663739E}" srcId="{95591F6B-FCBC-4283-9E22-17E14B424B2E}" destId="{30E231E8-338C-4784-9A0E-23162E2EA119}" srcOrd="2" destOrd="0" parTransId="{E24FEE7E-2B5D-41D1-A477-3B985B807F7E}" sibTransId="{DAFD2EBB-B03D-43A9-99E6-A0E399B6FF56}"/>
    <dgm:cxn modelId="{E68F2C18-539B-487F-864C-F7F30B4FE6E1}" type="presOf" srcId="{AC112FE6-8C76-4D2B-8CF0-2D5A5460631F}" destId="{958A6C74-39A2-47C0-A126-62463A931ED2}" srcOrd="0" destOrd="0" presId="urn:microsoft.com/office/officeart/2005/8/layout/process4"/>
    <dgm:cxn modelId="{38EB181F-4A09-4297-B21A-C7045237D5FD}" type="presOf" srcId="{F131BDD6-54F7-4EE1-924F-9B5B4AF04EE9}" destId="{A0445A0C-1D11-4889-B194-8047A369B79C}" srcOrd="0" destOrd="0" presId="urn:microsoft.com/office/officeart/2005/8/layout/process4"/>
    <dgm:cxn modelId="{9692E54C-8318-4F7A-8389-4D41182B5CED}" type="presOf" srcId="{F131BDD6-54F7-4EE1-924F-9B5B4AF04EE9}" destId="{1C449323-AAE4-4A2E-BA29-413BF10B13CB}" srcOrd="1" destOrd="0" presId="urn:microsoft.com/office/officeart/2005/8/layout/process4"/>
    <dgm:cxn modelId="{2796B283-1CC0-4EF4-9BEE-9D6E5EF3732B}" srcId="{95591F6B-FCBC-4283-9E22-17E14B424B2E}" destId="{F131BDD6-54F7-4EE1-924F-9B5B4AF04EE9}" srcOrd="1" destOrd="0" parTransId="{BD73109C-77EB-4C96-B289-1E5F5AED3130}" sibTransId="{A307886E-E785-4100-AB8F-C2991935CAB2}"/>
    <dgm:cxn modelId="{FDA3A385-2734-4490-B228-3EBC66AE5C60}" srcId="{F131BDD6-54F7-4EE1-924F-9B5B4AF04EE9}" destId="{C53654A5-3121-4032-A384-6C4B4D80F3FE}" srcOrd="0" destOrd="0" parTransId="{D5137E6B-829B-4C17-B946-1280642D9D0C}" sibTransId="{F60228F6-4B62-497E-9B29-7CC807C3FCFB}"/>
    <dgm:cxn modelId="{86DB7790-9CE9-4FC7-90BC-60E124523F59}" type="presOf" srcId="{95591F6B-FCBC-4283-9E22-17E14B424B2E}" destId="{6DD3E428-11CE-4E37-AA6D-8B6D41945E6A}" srcOrd="0" destOrd="0" presId="urn:microsoft.com/office/officeart/2005/8/layout/process4"/>
    <dgm:cxn modelId="{8C08C7B1-9C3E-4765-9787-5A19F1DEDDF0}" type="presOf" srcId="{31179204-759E-49B6-A630-5879EEC3216D}" destId="{C8E5A72D-5BCE-4FB9-877F-81F1C3CCFD37}" srcOrd="0" destOrd="0" presId="urn:microsoft.com/office/officeart/2005/8/layout/process4"/>
    <dgm:cxn modelId="{B01F27B4-3280-40CE-AA78-02632509385B}" type="presOf" srcId="{0519842A-5CA2-40C7-A892-1741BDD044A4}" destId="{6F1BC458-0B9E-4B00-AA8B-4ED671447B75}" srcOrd="0" destOrd="0" presId="urn:microsoft.com/office/officeart/2005/8/layout/process4"/>
    <dgm:cxn modelId="{FD81F6BC-93BC-4C21-BB35-5DFE6A83EBF0}" srcId="{95591F6B-FCBC-4283-9E22-17E14B424B2E}" destId="{31179204-759E-49B6-A630-5879EEC3216D}" srcOrd="3" destOrd="0" parTransId="{705948E7-3FE2-4DC2-A818-0CA21CB2673A}" sibTransId="{3B630F74-407F-4542-907D-E5E2F2A39AE3}"/>
    <dgm:cxn modelId="{434904F3-E159-4D2B-8490-E226AB07E206}" type="presOf" srcId="{C53654A5-3121-4032-A384-6C4B4D80F3FE}" destId="{B82C6769-36DB-4688-A58D-85D21BB7265C}" srcOrd="0" destOrd="0" presId="urn:microsoft.com/office/officeart/2005/8/layout/process4"/>
    <dgm:cxn modelId="{043881FE-5879-456B-9886-D2FC595C617D}" srcId="{95591F6B-FCBC-4283-9E22-17E14B424B2E}" destId="{AC112FE6-8C76-4D2B-8CF0-2D5A5460631F}" srcOrd="0" destOrd="0" parTransId="{8A4A2484-7245-45A8-BDDB-98A978D2316D}" sibTransId="{3CF5E816-946D-46C5-B622-5ADE3A37E5C6}"/>
    <dgm:cxn modelId="{908B3E1E-8C8B-4F34-94C1-091636B82C6C}" type="presParOf" srcId="{6DD3E428-11CE-4E37-AA6D-8B6D41945E6A}" destId="{16A528FD-DFE3-46DC-824B-2D3FEF0F2C31}" srcOrd="0" destOrd="0" presId="urn:microsoft.com/office/officeart/2005/8/layout/process4"/>
    <dgm:cxn modelId="{6DE8C073-30E0-4E48-A2DF-BBCB996E2FBF}" type="presParOf" srcId="{16A528FD-DFE3-46DC-824B-2D3FEF0F2C31}" destId="{C8E5A72D-5BCE-4FB9-877F-81F1C3CCFD37}" srcOrd="0" destOrd="0" presId="urn:microsoft.com/office/officeart/2005/8/layout/process4"/>
    <dgm:cxn modelId="{87A1837C-4331-4E5A-A639-A3D1C69AD1C3}" type="presParOf" srcId="{6DD3E428-11CE-4E37-AA6D-8B6D41945E6A}" destId="{FD551671-AC42-4FEE-9505-A34A71B760AE}" srcOrd="1" destOrd="0" presId="urn:microsoft.com/office/officeart/2005/8/layout/process4"/>
    <dgm:cxn modelId="{E829BE3F-92C4-4E21-BFE5-9C2D8E65379E}" type="presParOf" srcId="{6DD3E428-11CE-4E37-AA6D-8B6D41945E6A}" destId="{0FD4F25C-C71F-47F5-902C-9259F97EB828}" srcOrd="2" destOrd="0" presId="urn:microsoft.com/office/officeart/2005/8/layout/process4"/>
    <dgm:cxn modelId="{A97F3706-C78A-4295-8543-7F24E9F2A6B3}" type="presParOf" srcId="{0FD4F25C-C71F-47F5-902C-9259F97EB828}" destId="{494D407A-ED2C-4D8D-BE61-DE4194471DAC}" srcOrd="0" destOrd="0" presId="urn:microsoft.com/office/officeart/2005/8/layout/process4"/>
    <dgm:cxn modelId="{06E0121B-E813-4D7E-B120-68836B84487D}" type="presParOf" srcId="{6DD3E428-11CE-4E37-AA6D-8B6D41945E6A}" destId="{4B035CF3-13D6-444B-A6E1-290EE2963991}" srcOrd="3" destOrd="0" presId="urn:microsoft.com/office/officeart/2005/8/layout/process4"/>
    <dgm:cxn modelId="{71FE27CF-EB94-485D-B0A9-5F5ECB3CCD91}" type="presParOf" srcId="{6DD3E428-11CE-4E37-AA6D-8B6D41945E6A}" destId="{5621EF97-C6D7-458F-9B8F-448E2B0A74B8}" srcOrd="4" destOrd="0" presId="urn:microsoft.com/office/officeart/2005/8/layout/process4"/>
    <dgm:cxn modelId="{430C4AD1-75C3-4F0E-A802-324FF3556474}" type="presParOf" srcId="{5621EF97-C6D7-458F-9B8F-448E2B0A74B8}" destId="{A0445A0C-1D11-4889-B194-8047A369B79C}" srcOrd="0" destOrd="0" presId="urn:microsoft.com/office/officeart/2005/8/layout/process4"/>
    <dgm:cxn modelId="{342E7A4C-43B3-4C00-8004-D6ED4ABE07AE}" type="presParOf" srcId="{5621EF97-C6D7-458F-9B8F-448E2B0A74B8}" destId="{1C449323-AAE4-4A2E-BA29-413BF10B13CB}" srcOrd="1" destOrd="0" presId="urn:microsoft.com/office/officeart/2005/8/layout/process4"/>
    <dgm:cxn modelId="{C3680561-0158-497D-9F86-80BFA4C12C2F}" type="presParOf" srcId="{5621EF97-C6D7-458F-9B8F-448E2B0A74B8}" destId="{42E75718-1DFB-45A2-9148-ACDD601605CB}" srcOrd="2" destOrd="0" presId="urn:microsoft.com/office/officeart/2005/8/layout/process4"/>
    <dgm:cxn modelId="{55FD21BD-C82F-4345-A771-31B5BC6A43C1}" type="presParOf" srcId="{42E75718-1DFB-45A2-9148-ACDD601605CB}" destId="{B82C6769-36DB-4688-A58D-85D21BB7265C}" srcOrd="0" destOrd="0" presId="urn:microsoft.com/office/officeart/2005/8/layout/process4"/>
    <dgm:cxn modelId="{B240C764-A802-4DF4-81B4-84E174D9FA3B}" type="presParOf" srcId="{42E75718-1DFB-45A2-9148-ACDD601605CB}" destId="{6F1BC458-0B9E-4B00-AA8B-4ED671447B75}" srcOrd="1" destOrd="0" presId="urn:microsoft.com/office/officeart/2005/8/layout/process4"/>
    <dgm:cxn modelId="{15335E06-3A88-4D07-8966-BFAF221D51E3}" type="presParOf" srcId="{6DD3E428-11CE-4E37-AA6D-8B6D41945E6A}" destId="{7DA5B47B-052F-4F7E-B8BC-4417AE0EE9FA}" srcOrd="5" destOrd="0" presId="urn:microsoft.com/office/officeart/2005/8/layout/process4"/>
    <dgm:cxn modelId="{1E3D16FD-FBD5-426A-91A2-0715BF64511E}" type="presParOf" srcId="{6DD3E428-11CE-4E37-AA6D-8B6D41945E6A}" destId="{CB7FC532-CA98-465A-AE6F-E4001269E4D0}" srcOrd="6" destOrd="0" presId="urn:microsoft.com/office/officeart/2005/8/layout/process4"/>
    <dgm:cxn modelId="{82377862-43A7-48B5-9078-4D4FFD1F4384}" type="presParOf" srcId="{CB7FC532-CA98-465A-AE6F-E4001269E4D0}" destId="{958A6C74-39A2-47C0-A126-62463A931ED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dirty="0"/>
            <a:t>Relación cuadrática entre dos variables: Supongamos que se tiene un conjunto de datos que muestra la relación entre la cantidad de lluvia y el rendimiento de los cultivos. Si se sospecha que la relación no es lineal, se puede aplicar la regresión lineal polinómica para modelar la relación cuadrática entre las dos variables. Por ejemplo, se podría ajustar un modelo polinómico de segundo grado de la forma: Rendimiento = b0 + b1 * Lluvia + b2 * Lluvia^2 + ε.</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3B35DC9C-026C-4822-AF5A-8BA2E11125C8}">
      <dgm:prSet/>
      <dgm:spPr/>
      <dgm:t>
        <a:bodyPr/>
        <a:lstStyle/>
        <a:p>
          <a:pPr algn="just">
            <a:buFont typeface="+mj-lt"/>
            <a:buAutoNum type="arabicPeriod"/>
          </a:pPr>
          <a:r>
            <a:rPr lang="es-ES" b="0" i="0" dirty="0"/>
            <a:t>Predicción de ventas: Supongamos que se tiene un conjunto de datos que muestra la relación entre la cantidad de publicidad y las ventas de un producto. Si se sospecha que la relación no es lineal, se puede aplicar la regresión lineal polinómica para modelar la relación. Por ejemplo, se podría ajustar un modelo polinómico de tercer grado de la forma: Ventas = b0 + b1 * Publicidad + b2 * Publicidad^2 + b3 * Publicidad^3 + ε.</a:t>
          </a:r>
        </a:p>
      </dgm:t>
    </dgm:pt>
    <dgm:pt modelId="{CC4B89F4-FAC9-456A-8FD6-417A1142BE0D}" type="parTrans" cxnId="{EDA4C0C1-4178-46FC-B29E-6464C49980EF}">
      <dgm:prSet/>
      <dgm:spPr/>
      <dgm:t>
        <a:bodyPr/>
        <a:lstStyle/>
        <a:p>
          <a:endParaRPr lang="en-US"/>
        </a:p>
      </dgm:t>
    </dgm:pt>
    <dgm:pt modelId="{6660C4BC-5F72-4376-ADBB-2C33FD257DF3}" type="sibTrans" cxnId="{EDA4C0C1-4178-46FC-B29E-6464C49980EF}">
      <dgm:prSet/>
      <dgm:spPr/>
      <dgm:t>
        <a:bodyPr/>
        <a:lstStyle/>
        <a:p>
          <a:endParaRPr lang="en-US"/>
        </a:p>
      </dgm:t>
    </dgm:pt>
    <dgm:pt modelId="{CA92588C-7F6D-450D-816F-8DF991472B0F}">
      <dgm:prSet/>
      <dgm:spPr/>
      <dgm:t>
        <a:bodyPr/>
        <a:lstStyle/>
        <a:p>
          <a:pPr algn="just">
            <a:buFont typeface="+mj-lt"/>
            <a:buAutoNum type="arabicPeriod"/>
          </a:pPr>
          <a:r>
            <a:rPr lang="es-ES" b="0" i="0" dirty="0"/>
            <a:t>Análisis de tendencias de temperatura: Supongamos que se tiene un conjunto de datos que muestra la temperatura media mensual en una ciudad durante varios años. Si se sospecha que la tendencia no es lineal, se puede aplicar la regresión lineal polinómica para modelar la tendencia. Por ejemplo, se podría ajustar un modelo polinómico de tercer grado de la forma: Temperatura = b0 + b1 * Año + b2 * Año^2 + b3 * Año^3 + ε. De esta manera, se puede determinar si la temperatura está aumentando o disminuyendo a lo largo del tiempo y en qué medida.</a:t>
          </a:r>
        </a:p>
      </dgm:t>
    </dgm:pt>
    <dgm:pt modelId="{606B3118-D1B7-4D89-B30E-B649D8E5B8BD}" type="parTrans" cxnId="{3B74B655-F828-49A4-9B80-3C8BF0C46F57}">
      <dgm:prSet/>
      <dgm:spPr/>
      <dgm:t>
        <a:bodyPr/>
        <a:lstStyle/>
        <a:p>
          <a:endParaRPr lang="en-US"/>
        </a:p>
      </dgm:t>
    </dgm:pt>
    <dgm:pt modelId="{1182023B-EA30-4481-8A5B-8E64C1FCF4CC}" type="sibTrans" cxnId="{3B74B655-F828-49A4-9B80-3C8BF0C46F57}">
      <dgm:prSet/>
      <dgm:spPr/>
      <dgm:t>
        <a:bodyPr/>
        <a:lstStyle/>
        <a:p>
          <a:endParaRPr lang="en-US"/>
        </a:p>
      </dgm:t>
    </dgm:pt>
    <dgm:pt modelId="{C41A4A58-8274-4C61-97CF-C7660A901A0D}" type="pres">
      <dgm:prSet presAssocID="{95591F6B-FCBC-4283-9E22-17E14B424B2E}" presName="linear" presStyleCnt="0">
        <dgm:presLayoutVars>
          <dgm:animLvl val="lvl"/>
          <dgm:resizeHandles val="exact"/>
        </dgm:presLayoutVars>
      </dgm:prSet>
      <dgm:spPr/>
    </dgm:pt>
    <dgm:pt modelId="{4486C42E-4BCA-444F-BBCB-5419B55F5529}" type="pres">
      <dgm:prSet presAssocID="{AC112FE6-8C76-4D2B-8CF0-2D5A5460631F}" presName="parentText" presStyleLbl="node1" presStyleIdx="0" presStyleCnt="3">
        <dgm:presLayoutVars>
          <dgm:chMax val="0"/>
          <dgm:bulletEnabled val="1"/>
        </dgm:presLayoutVars>
      </dgm:prSet>
      <dgm:spPr/>
    </dgm:pt>
    <dgm:pt modelId="{1AE44BE9-9808-40BB-BF91-F6FA234D8C47}" type="pres">
      <dgm:prSet presAssocID="{3CF5E816-946D-46C5-B622-5ADE3A37E5C6}" presName="spacer" presStyleCnt="0"/>
      <dgm:spPr/>
    </dgm:pt>
    <dgm:pt modelId="{EAE05A58-4E42-4828-81D4-3EA3A19B29CE}" type="pres">
      <dgm:prSet presAssocID="{3B35DC9C-026C-4822-AF5A-8BA2E11125C8}" presName="parentText" presStyleLbl="node1" presStyleIdx="1" presStyleCnt="3">
        <dgm:presLayoutVars>
          <dgm:chMax val="0"/>
          <dgm:bulletEnabled val="1"/>
        </dgm:presLayoutVars>
      </dgm:prSet>
      <dgm:spPr/>
    </dgm:pt>
    <dgm:pt modelId="{0C4E5A59-D33A-40CF-8AA7-7008365C027F}" type="pres">
      <dgm:prSet presAssocID="{6660C4BC-5F72-4376-ADBB-2C33FD257DF3}" presName="spacer" presStyleCnt="0"/>
      <dgm:spPr/>
    </dgm:pt>
    <dgm:pt modelId="{5A0FB087-8B7E-4F6C-AF6C-9C1FB1E93DF1}" type="pres">
      <dgm:prSet presAssocID="{CA92588C-7F6D-450D-816F-8DF991472B0F}" presName="parentText" presStyleLbl="node1" presStyleIdx="2" presStyleCnt="3">
        <dgm:presLayoutVars>
          <dgm:chMax val="0"/>
          <dgm:bulletEnabled val="1"/>
        </dgm:presLayoutVars>
      </dgm:prSet>
      <dgm:spPr/>
    </dgm:pt>
  </dgm:ptLst>
  <dgm:cxnLst>
    <dgm:cxn modelId="{F406250E-89FF-45F6-B611-435C2F1EB03B}" type="presOf" srcId="{CA92588C-7F6D-450D-816F-8DF991472B0F}" destId="{5A0FB087-8B7E-4F6C-AF6C-9C1FB1E93DF1}" srcOrd="0" destOrd="0" presId="urn:microsoft.com/office/officeart/2005/8/layout/vList2"/>
    <dgm:cxn modelId="{C10EEF6D-B81C-4B29-A0E8-073111E6DBA6}" type="presOf" srcId="{3B35DC9C-026C-4822-AF5A-8BA2E11125C8}" destId="{EAE05A58-4E42-4828-81D4-3EA3A19B29CE}" srcOrd="0" destOrd="0" presId="urn:microsoft.com/office/officeart/2005/8/layout/vList2"/>
    <dgm:cxn modelId="{3B74B655-F828-49A4-9B80-3C8BF0C46F57}" srcId="{95591F6B-FCBC-4283-9E22-17E14B424B2E}" destId="{CA92588C-7F6D-450D-816F-8DF991472B0F}" srcOrd="2" destOrd="0" parTransId="{606B3118-D1B7-4D89-B30E-B649D8E5B8BD}" sibTransId="{1182023B-EA30-4481-8A5B-8E64C1FCF4CC}"/>
    <dgm:cxn modelId="{EDA4C0C1-4178-46FC-B29E-6464C49980EF}" srcId="{95591F6B-FCBC-4283-9E22-17E14B424B2E}" destId="{3B35DC9C-026C-4822-AF5A-8BA2E11125C8}" srcOrd="1" destOrd="0" parTransId="{CC4B89F4-FAC9-456A-8FD6-417A1142BE0D}" sibTransId="{6660C4BC-5F72-4376-ADBB-2C33FD257DF3}"/>
    <dgm:cxn modelId="{F81127D6-8C13-4153-B89E-216BF812C4C0}" type="presOf" srcId="{AC112FE6-8C76-4D2B-8CF0-2D5A5460631F}" destId="{4486C42E-4BCA-444F-BBCB-5419B55F5529}" srcOrd="0" destOrd="0" presId="urn:microsoft.com/office/officeart/2005/8/layout/vList2"/>
    <dgm:cxn modelId="{8DAB5ADC-775E-4CA6-B273-0F322A3E4C8C}" type="presOf" srcId="{95591F6B-FCBC-4283-9E22-17E14B424B2E}" destId="{C41A4A58-8274-4C61-97CF-C7660A901A0D}" srcOrd="0" destOrd="0" presId="urn:microsoft.com/office/officeart/2005/8/layout/vList2"/>
    <dgm:cxn modelId="{043881FE-5879-456B-9886-D2FC595C617D}" srcId="{95591F6B-FCBC-4283-9E22-17E14B424B2E}" destId="{AC112FE6-8C76-4D2B-8CF0-2D5A5460631F}" srcOrd="0" destOrd="0" parTransId="{8A4A2484-7245-45A8-BDDB-98A978D2316D}" sibTransId="{3CF5E816-946D-46C5-B622-5ADE3A37E5C6}"/>
    <dgm:cxn modelId="{2E4AD368-566A-4806-882D-C2AA9D704D37}" type="presParOf" srcId="{C41A4A58-8274-4C61-97CF-C7660A901A0D}" destId="{4486C42E-4BCA-444F-BBCB-5419B55F5529}" srcOrd="0" destOrd="0" presId="urn:microsoft.com/office/officeart/2005/8/layout/vList2"/>
    <dgm:cxn modelId="{9EADECB3-31C3-408C-9546-7360E3A67CBE}" type="presParOf" srcId="{C41A4A58-8274-4C61-97CF-C7660A901A0D}" destId="{1AE44BE9-9808-40BB-BF91-F6FA234D8C47}" srcOrd="1" destOrd="0" presId="urn:microsoft.com/office/officeart/2005/8/layout/vList2"/>
    <dgm:cxn modelId="{6AC61E1F-9F33-4050-94AA-8899548E52AC}" type="presParOf" srcId="{C41A4A58-8274-4C61-97CF-C7660A901A0D}" destId="{EAE05A58-4E42-4828-81D4-3EA3A19B29CE}" srcOrd="2" destOrd="0" presId="urn:microsoft.com/office/officeart/2005/8/layout/vList2"/>
    <dgm:cxn modelId="{43A8C197-2A50-4883-A37C-9D510B70EB82}" type="presParOf" srcId="{C41A4A58-8274-4C61-97CF-C7660A901A0D}" destId="{0C4E5A59-D33A-40CF-8AA7-7008365C027F}" srcOrd="3" destOrd="0" presId="urn:microsoft.com/office/officeart/2005/8/layout/vList2"/>
    <dgm:cxn modelId="{184AD553-2D02-48FB-A479-9A127CA15C84}" type="presParOf" srcId="{C41A4A58-8274-4C61-97CF-C7660A901A0D}" destId="{5A0FB087-8B7E-4F6C-AF6C-9C1FB1E93DF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dirty="0"/>
            <a:t>La regresión logística es un modelo estadístico utilizado para analizar la relación entre una variable de respuesta categórica (binaria o multinomial) y una o más variables predictoras continuas o categóricas. El modelo utiliza una función logística para estimar la probabilidad de que la variable de respuesta tome un valor específico, dadas las variables predictoras.</a:t>
          </a:r>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9F7D96F3-4A1B-4D35-A5E3-C734EEBE97DA}">
      <dgm:prSet/>
      <dgm:spPr/>
      <dgm:t>
        <a:bodyPr/>
        <a:lstStyle/>
        <a:p>
          <a:r>
            <a:rPr lang="es-ES" b="0" i="0"/>
            <a:t>La función logística es una curva en forma de S que transforma cualquier valor continuo en un rango de 0 a 1, lo que la hace adecuada para modelar la probabilidad. En la regresión logística, la función logística se utiliza para modelar la relación entre las variables predictoras y la probabilidad de que la variable de respuesta tome un valor específico.</a:t>
          </a:r>
        </a:p>
      </dgm:t>
    </dgm:pt>
    <dgm:pt modelId="{07EB0359-2A59-441F-9335-E2E9A4034181}" type="parTrans" cxnId="{C7D2DB0D-1E4F-4E06-AEDC-6887568EFD25}">
      <dgm:prSet/>
      <dgm:spPr/>
      <dgm:t>
        <a:bodyPr/>
        <a:lstStyle/>
        <a:p>
          <a:endParaRPr lang="en-US"/>
        </a:p>
      </dgm:t>
    </dgm:pt>
    <dgm:pt modelId="{34085200-7939-449C-9A5E-A1E08C00F9CA}" type="sibTrans" cxnId="{C7D2DB0D-1E4F-4E06-AEDC-6887568EFD25}">
      <dgm:prSet/>
      <dgm:spPr/>
      <dgm:t>
        <a:bodyPr/>
        <a:lstStyle/>
        <a:p>
          <a:endParaRPr lang="en-US"/>
        </a:p>
      </dgm:t>
    </dgm:pt>
    <dgm:pt modelId="{3BA85707-6570-4930-91BE-41CF8480128D}">
      <dgm:prSet/>
      <dgm:spPr/>
      <dgm:t>
        <a:bodyPr/>
        <a:lstStyle/>
        <a:p>
          <a:r>
            <a:rPr lang="es-ES" b="0" i="0"/>
            <a:t>El modelo de regresión logística se ajusta a los datos utilizando la técnica de máxima verosimilitud, lo que significa que busca el conjunto de parámetros que maximiza la probabilidad de observar los datos que se tienen. Una vez que se ajusta el modelo, se pueden hacer predicciones sobre la probabilidad de la variable de respuesta tomando un valor específico, dadas las variables predictoras.</a:t>
          </a:r>
        </a:p>
      </dgm:t>
    </dgm:pt>
    <dgm:pt modelId="{9A3936A2-0A33-409F-AB4E-55AEC4C7E956}" type="parTrans" cxnId="{2C2CA9EE-1B38-419C-8107-F083F4937B6E}">
      <dgm:prSet/>
      <dgm:spPr/>
      <dgm:t>
        <a:bodyPr/>
        <a:lstStyle/>
        <a:p>
          <a:endParaRPr lang="en-US"/>
        </a:p>
      </dgm:t>
    </dgm:pt>
    <dgm:pt modelId="{D0C8BB9D-1846-42CB-9E27-BB69DBAA653C}" type="sibTrans" cxnId="{2C2CA9EE-1B38-419C-8107-F083F4937B6E}">
      <dgm:prSet/>
      <dgm:spPr/>
      <dgm:t>
        <a:bodyPr/>
        <a:lstStyle/>
        <a:p>
          <a:endParaRPr lang="en-US"/>
        </a:p>
      </dgm:t>
    </dgm:pt>
    <dgm:pt modelId="{512A9B6D-25F2-4059-8AF9-8213CAE31A22}">
      <dgm:prSet/>
      <dgm:spPr/>
      <dgm:t>
        <a:bodyPr/>
        <a:lstStyle/>
        <a:p>
          <a:r>
            <a:rPr lang="es-ES" b="0" i="0"/>
            <a:t>La regresión logística es comúnmente utilizada en campos como la biología, la medicina, la psicología, la sociología y la economía, entre otros, para modelar relaciones entre variables categóricas y predictoras.</a:t>
          </a:r>
        </a:p>
      </dgm:t>
    </dgm:pt>
    <dgm:pt modelId="{0ACF9B30-EFFF-4C5B-80E6-7894A22EBEB4}" type="parTrans" cxnId="{FE719C8A-4578-47A6-8FB9-092CDCC52131}">
      <dgm:prSet/>
      <dgm:spPr/>
      <dgm:t>
        <a:bodyPr/>
        <a:lstStyle/>
        <a:p>
          <a:endParaRPr lang="en-US"/>
        </a:p>
      </dgm:t>
    </dgm:pt>
    <dgm:pt modelId="{D74D26EC-D698-4456-A305-F613080C3C2C}" type="sibTrans" cxnId="{FE719C8A-4578-47A6-8FB9-092CDCC52131}">
      <dgm:prSet/>
      <dgm:spPr/>
      <dgm:t>
        <a:bodyPr/>
        <a:lstStyle/>
        <a:p>
          <a:endParaRPr lang="en-US"/>
        </a:p>
      </dgm:t>
    </dgm:pt>
    <dgm:pt modelId="{C41A4A58-8274-4C61-97CF-C7660A901A0D}" type="pres">
      <dgm:prSet presAssocID="{95591F6B-FCBC-4283-9E22-17E14B424B2E}" presName="linear" presStyleCnt="0">
        <dgm:presLayoutVars>
          <dgm:animLvl val="lvl"/>
          <dgm:resizeHandles val="exact"/>
        </dgm:presLayoutVars>
      </dgm:prSet>
      <dgm:spPr/>
    </dgm:pt>
    <dgm:pt modelId="{4486C42E-4BCA-444F-BBCB-5419B55F5529}" type="pres">
      <dgm:prSet presAssocID="{AC112FE6-8C76-4D2B-8CF0-2D5A5460631F}" presName="parentText" presStyleLbl="node1" presStyleIdx="0" presStyleCnt="4">
        <dgm:presLayoutVars>
          <dgm:chMax val="0"/>
          <dgm:bulletEnabled val="1"/>
        </dgm:presLayoutVars>
      </dgm:prSet>
      <dgm:spPr/>
    </dgm:pt>
    <dgm:pt modelId="{1AE44BE9-9808-40BB-BF91-F6FA234D8C47}" type="pres">
      <dgm:prSet presAssocID="{3CF5E816-946D-46C5-B622-5ADE3A37E5C6}" presName="spacer" presStyleCnt="0"/>
      <dgm:spPr/>
    </dgm:pt>
    <dgm:pt modelId="{EE605437-7207-4498-AAD5-424BE3D4F3BC}" type="pres">
      <dgm:prSet presAssocID="{9F7D96F3-4A1B-4D35-A5E3-C734EEBE97DA}" presName="parentText" presStyleLbl="node1" presStyleIdx="1" presStyleCnt="4">
        <dgm:presLayoutVars>
          <dgm:chMax val="0"/>
          <dgm:bulletEnabled val="1"/>
        </dgm:presLayoutVars>
      </dgm:prSet>
      <dgm:spPr/>
    </dgm:pt>
    <dgm:pt modelId="{3BA9B58C-532F-41FE-AE1E-BDB9FF406E07}" type="pres">
      <dgm:prSet presAssocID="{34085200-7939-449C-9A5E-A1E08C00F9CA}" presName="spacer" presStyleCnt="0"/>
      <dgm:spPr/>
    </dgm:pt>
    <dgm:pt modelId="{5792FE82-64F8-44A7-8533-7ED207CCB998}" type="pres">
      <dgm:prSet presAssocID="{3BA85707-6570-4930-91BE-41CF8480128D}" presName="parentText" presStyleLbl="node1" presStyleIdx="2" presStyleCnt="4">
        <dgm:presLayoutVars>
          <dgm:chMax val="0"/>
          <dgm:bulletEnabled val="1"/>
        </dgm:presLayoutVars>
      </dgm:prSet>
      <dgm:spPr/>
    </dgm:pt>
    <dgm:pt modelId="{E5CAD236-0CA1-4767-A078-10B92B22FB4C}" type="pres">
      <dgm:prSet presAssocID="{D0C8BB9D-1846-42CB-9E27-BB69DBAA653C}" presName="spacer" presStyleCnt="0"/>
      <dgm:spPr/>
    </dgm:pt>
    <dgm:pt modelId="{E60FA339-D75D-4779-9AA6-28E550CEAC3C}" type="pres">
      <dgm:prSet presAssocID="{512A9B6D-25F2-4059-8AF9-8213CAE31A22}" presName="parentText" presStyleLbl="node1" presStyleIdx="3" presStyleCnt="4">
        <dgm:presLayoutVars>
          <dgm:chMax val="0"/>
          <dgm:bulletEnabled val="1"/>
        </dgm:presLayoutVars>
      </dgm:prSet>
      <dgm:spPr/>
    </dgm:pt>
  </dgm:ptLst>
  <dgm:cxnLst>
    <dgm:cxn modelId="{C7D2DB0D-1E4F-4E06-AEDC-6887568EFD25}" srcId="{95591F6B-FCBC-4283-9E22-17E14B424B2E}" destId="{9F7D96F3-4A1B-4D35-A5E3-C734EEBE97DA}" srcOrd="1" destOrd="0" parTransId="{07EB0359-2A59-441F-9335-E2E9A4034181}" sibTransId="{34085200-7939-449C-9A5E-A1E08C00F9CA}"/>
    <dgm:cxn modelId="{8912C23F-4804-41F9-AD79-C423B787D202}" type="presOf" srcId="{3BA85707-6570-4930-91BE-41CF8480128D}" destId="{5792FE82-64F8-44A7-8533-7ED207CCB998}" srcOrd="0" destOrd="0" presId="urn:microsoft.com/office/officeart/2005/8/layout/vList2"/>
    <dgm:cxn modelId="{8E93625A-DDF4-422E-9C98-3DC12F53BF82}" type="presOf" srcId="{512A9B6D-25F2-4059-8AF9-8213CAE31A22}" destId="{E60FA339-D75D-4779-9AA6-28E550CEAC3C}" srcOrd="0" destOrd="0" presId="urn:microsoft.com/office/officeart/2005/8/layout/vList2"/>
    <dgm:cxn modelId="{FE719C8A-4578-47A6-8FB9-092CDCC52131}" srcId="{95591F6B-FCBC-4283-9E22-17E14B424B2E}" destId="{512A9B6D-25F2-4059-8AF9-8213CAE31A22}" srcOrd="3" destOrd="0" parTransId="{0ACF9B30-EFFF-4C5B-80E6-7894A22EBEB4}" sibTransId="{D74D26EC-D698-4456-A305-F613080C3C2C}"/>
    <dgm:cxn modelId="{F81127D6-8C13-4153-B89E-216BF812C4C0}" type="presOf" srcId="{AC112FE6-8C76-4D2B-8CF0-2D5A5460631F}" destId="{4486C42E-4BCA-444F-BBCB-5419B55F5529}" srcOrd="0" destOrd="0" presId="urn:microsoft.com/office/officeart/2005/8/layout/vList2"/>
    <dgm:cxn modelId="{8DAB5ADC-775E-4CA6-B273-0F322A3E4C8C}" type="presOf" srcId="{95591F6B-FCBC-4283-9E22-17E14B424B2E}" destId="{C41A4A58-8274-4C61-97CF-C7660A901A0D}" srcOrd="0" destOrd="0" presId="urn:microsoft.com/office/officeart/2005/8/layout/vList2"/>
    <dgm:cxn modelId="{2C2CA9EE-1B38-419C-8107-F083F4937B6E}" srcId="{95591F6B-FCBC-4283-9E22-17E14B424B2E}" destId="{3BA85707-6570-4930-91BE-41CF8480128D}" srcOrd="2" destOrd="0" parTransId="{9A3936A2-0A33-409F-AB4E-55AEC4C7E956}" sibTransId="{D0C8BB9D-1846-42CB-9E27-BB69DBAA653C}"/>
    <dgm:cxn modelId="{1E158BF5-D69F-493E-A8D2-529F85985D24}" type="presOf" srcId="{9F7D96F3-4A1B-4D35-A5E3-C734EEBE97DA}" destId="{EE605437-7207-4498-AAD5-424BE3D4F3BC}" srcOrd="0" destOrd="0" presId="urn:microsoft.com/office/officeart/2005/8/layout/vList2"/>
    <dgm:cxn modelId="{043881FE-5879-456B-9886-D2FC595C617D}" srcId="{95591F6B-FCBC-4283-9E22-17E14B424B2E}" destId="{AC112FE6-8C76-4D2B-8CF0-2D5A5460631F}" srcOrd="0" destOrd="0" parTransId="{8A4A2484-7245-45A8-BDDB-98A978D2316D}" sibTransId="{3CF5E816-946D-46C5-B622-5ADE3A37E5C6}"/>
    <dgm:cxn modelId="{2E4AD368-566A-4806-882D-C2AA9D704D37}" type="presParOf" srcId="{C41A4A58-8274-4C61-97CF-C7660A901A0D}" destId="{4486C42E-4BCA-444F-BBCB-5419B55F5529}" srcOrd="0" destOrd="0" presId="urn:microsoft.com/office/officeart/2005/8/layout/vList2"/>
    <dgm:cxn modelId="{9EADECB3-31C3-408C-9546-7360E3A67CBE}" type="presParOf" srcId="{C41A4A58-8274-4C61-97CF-C7660A901A0D}" destId="{1AE44BE9-9808-40BB-BF91-F6FA234D8C47}" srcOrd="1" destOrd="0" presId="urn:microsoft.com/office/officeart/2005/8/layout/vList2"/>
    <dgm:cxn modelId="{C3290999-89DE-444F-A3F2-4E58D9B91D1A}" type="presParOf" srcId="{C41A4A58-8274-4C61-97CF-C7660A901A0D}" destId="{EE605437-7207-4498-AAD5-424BE3D4F3BC}" srcOrd="2" destOrd="0" presId="urn:microsoft.com/office/officeart/2005/8/layout/vList2"/>
    <dgm:cxn modelId="{2FC8E9F0-002E-4368-AFFA-78CC1C4B30D4}" type="presParOf" srcId="{C41A4A58-8274-4C61-97CF-C7660A901A0D}" destId="{3BA9B58C-532F-41FE-AE1E-BDB9FF406E07}" srcOrd="3" destOrd="0" presId="urn:microsoft.com/office/officeart/2005/8/layout/vList2"/>
    <dgm:cxn modelId="{61F50070-5383-422C-B27E-7FF2393C3C39}" type="presParOf" srcId="{C41A4A58-8274-4C61-97CF-C7660A901A0D}" destId="{5792FE82-64F8-44A7-8533-7ED207CCB998}" srcOrd="4" destOrd="0" presId="urn:microsoft.com/office/officeart/2005/8/layout/vList2"/>
    <dgm:cxn modelId="{804D4C4B-5CA4-4200-8DD8-C0F3F92BE2A8}" type="presParOf" srcId="{C41A4A58-8274-4C61-97CF-C7660A901A0D}" destId="{E5CAD236-0CA1-4767-A078-10B92B22FB4C}" srcOrd="5" destOrd="0" presId="urn:microsoft.com/office/officeart/2005/8/layout/vList2"/>
    <dgm:cxn modelId="{A3B89573-6A1C-444B-8D92-1BCF49B61D80}" type="presParOf" srcId="{C41A4A58-8274-4C61-97CF-C7660A901A0D}" destId="{E60FA339-D75D-4779-9AA6-28E550CEAC3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5591F6B-FCBC-4283-9E22-17E14B424B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112FE6-8C76-4D2B-8CF0-2D5A5460631F}">
      <dgm:prSet/>
      <dgm:spPr/>
      <dgm:t>
        <a:bodyPr/>
        <a:lstStyle/>
        <a:p>
          <a:pPr algn="just">
            <a:buFont typeface="+mj-lt"/>
            <a:buAutoNum type="arabicPeriod"/>
          </a:pPr>
          <a:r>
            <a:rPr lang="es-ES" b="0" i="0"/>
            <a:t>Aquí hay algunos ejemplos de cómo se puede utilizar la regresión logística en diferentes campos:</a:t>
          </a:r>
          <a:endParaRPr lang="es-ES" b="0" i="0" dirty="0"/>
        </a:p>
      </dgm:t>
    </dgm:pt>
    <dgm:pt modelId="{8A4A2484-7245-45A8-BDDB-98A978D2316D}" type="parTrans" cxnId="{043881FE-5879-456B-9886-D2FC595C617D}">
      <dgm:prSet/>
      <dgm:spPr/>
      <dgm:t>
        <a:bodyPr/>
        <a:lstStyle/>
        <a:p>
          <a:endParaRPr lang="en-US"/>
        </a:p>
      </dgm:t>
    </dgm:pt>
    <dgm:pt modelId="{3CF5E816-946D-46C5-B622-5ADE3A37E5C6}" type="sibTrans" cxnId="{043881FE-5879-456B-9886-D2FC595C617D}">
      <dgm:prSet/>
      <dgm:spPr/>
      <dgm:t>
        <a:bodyPr/>
        <a:lstStyle/>
        <a:p>
          <a:endParaRPr lang="en-US"/>
        </a:p>
      </dgm:t>
    </dgm:pt>
    <dgm:pt modelId="{AEFFEAE3-4DFD-46EC-A91B-E729419DC69D}">
      <dgm:prSet/>
      <dgm:spPr/>
      <dgm:t>
        <a:bodyPr/>
        <a:lstStyle/>
        <a:p>
          <a:pPr>
            <a:buFont typeface="Arial" panose="020B0604020202020204" pitchFamily="34" charset="0"/>
            <a:buChar char="•"/>
          </a:pPr>
          <a:r>
            <a:rPr lang="es-ES" b="0" i="0"/>
            <a:t>En medicina, se puede utilizar la regresión logística para predecir si un paciente tiene una enfermedad o no, basándose en una serie de variables predictoras, como edad, género, historial médico, resultados de pruebas de laboratorio, etc. Por ejemplo, un modelo de regresión logística puede predecir si un paciente tiene diabetes o no, en función de sus niveles de glucemia, presión arterial, índice de masa corporal (IMC), etc.</a:t>
          </a:r>
        </a:p>
      </dgm:t>
    </dgm:pt>
    <dgm:pt modelId="{312FD624-B848-4939-8EA1-0A78A546B193}" type="parTrans" cxnId="{CA0E1F2C-9D56-488C-B733-7AA2A77BE942}">
      <dgm:prSet/>
      <dgm:spPr/>
      <dgm:t>
        <a:bodyPr/>
        <a:lstStyle/>
        <a:p>
          <a:endParaRPr lang="en-US"/>
        </a:p>
      </dgm:t>
    </dgm:pt>
    <dgm:pt modelId="{754F89A1-3C9D-4C1A-8290-5E0D2ABF4BC7}" type="sibTrans" cxnId="{CA0E1F2C-9D56-488C-B733-7AA2A77BE942}">
      <dgm:prSet/>
      <dgm:spPr/>
      <dgm:t>
        <a:bodyPr/>
        <a:lstStyle/>
        <a:p>
          <a:endParaRPr lang="en-US"/>
        </a:p>
      </dgm:t>
    </dgm:pt>
    <dgm:pt modelId="{22FA45BE-B14E-4171-B46C-C2CDD9AAC473}">
      <dgm:prSet/>
      <dgm:spPr/>
      <dgm:t>
        <a:bodyPr/>
        <a:lstStyle/>
        <a:p>
          <a:pPr>
            <a:buFont typeface="Arial" panose="020B0604020202020204" pitchFamily="34" charset="0"/>
            <a:buChar char="•"/>
          </a:pPr>
          <a:r>
            <a:rPr lang="es-ES" b="0" i="0"/>
            <a:t>En psicología, la regresión logística se puede utilizar para predecir si un sujeto responderá o no a una determinada terapia o tratamiento, basándose en una serie de variables predictoras, como la edad, el género, el nivel de educación, el historial clínico, etc.</a:t>
          </a:r>
        </a:p>
      </dgm:t>
    </dgm:pt>
    <dgm:pt modelId="{4D00CB32-F6B5-400F-8D26-1934A77B70BD}" type="parTrans" cxnId="{AAE460F6-A7CF-4021-A6F9-CFE1C0E74ED2}">
      <dgm:prSet/>
      <dgm:spPr/>
      <dgm:t>
        <a:bodyPr/>
        <a:lstStyle/>
        <a:p>
          <a:endParaRPr lang="en-US"/>
        </a:p>
      </dgm:t>
    </dgm:pt>
    <dgm:pt modelId="{C25FA9AF-321F-452B-98F3-6B0DAE576B4E}" type="sibTrans" cxnId="{AAE460F6-A7CF-4021-A6F9-CFE1C0E74ED2}">
      <dgm:prSet/>
      <dgm:spPr/>
      <dgm:t>
        <a:bodyPr/>
        <a:lstStyle/>
        <a:p>
          <a:endParaRPr lang="en-US"/>
        </a:p>
      </dgm:t>
    </dgm:pt>
    <dgm:pt modelId="{0EF0FF3C-9F03-439B-85F4-4A66B044EEB0}">
      <dgm:prSet/>
      <dgm:spPr/>
      <dgm:t>
        <a:bodyPr/>
        <a:lstStyle/>
        <a:p>
          <a:pPr>
            <a:buFont typeface="Arial" panose="020B0604020202020204" pitchFamily="34" charset="0"/>
            <a:buChar char="•"/>
          </a:pPr>
          <a:r>
            <a:rPr lang="es-ES" b="0" i="0"/>
            <a:t>En marketing, se puede utilizar la regresión logística para predecir la probabilidad de que un cliente realice una compra, basándose en variables como el historial de compras, el género, la edad, la ubicación geográfica, etc.</a:t>
          </a:r>
        </a:p>
      </dgm:t>
    </dgm:pt>
    <dgm:pt modelId="{C233C345-AC36-40E4-A609-90F3B0CE3D2F}" type="parTrans" cxnId="{59A6D6D9-ABA8-4151-BB87-83E29D392A6C}">
      <dgm:prSet/>
      <dgm:spPr/>
      <dgm:t>
        <a:bodyPr/>
        <a:lstStyle/>
        <a:p>
          <a:endParaRPr lang="en-US"/>
        </a:p>
      </dgm:t>
    </dgm:pt>
    <dgm:pt modelId="{553070F6-27FF-4C63-9690-6534D5A67C23}" type="sibTrans" cxnId="{59A6D6D9-ABA8-4151-BB87-83E29D392A6C}">
      <dgm:prSet/>
      <dgm:spPr/>
      <dgm:t>
        <a:bodyPr/>
        <a:lstStyle/>
        <a:p>
          <a:endParaRPr lang="en-US"/>
        </a:p>
      </dgm:t>
    </dgm:pt>
    <dgm:pt modelId="{7F6726F4-16E3-482D-8646-51BF82C1C107}">
      <dgm:prSet/>
      <dgm:spPr/>
      <dgm:t>
        <a:bodyPr/>
        <a:lstStyle/>
        <a:p>
          <a:pPr>
            <a:buFont typeface="Arial" panose="020B0604020202020204" pitchFamily="34" charset="0"/>
            <a:buChar char="•"/>
          </a:pPr>
          <a:r>
            <a:rPr lang="es-ES" b="0" i="0"/>
            <a:t>En criminología, se puede utilizar la regresión logística para predecir la probabilidad de que un individuo cometa un delito, basándose en variables como el historial de delitos, la edad, el género, la ubicación geográfica, etc.</a:t>
          </a:r>
        </a:p>
      </dgm:t>
    </dgm:pt>
    <dgm:pt modelId="{9C4F5389-5EAA-4B0B-A9D5-9B5B9E980854}" type="parTrans" cxnId="{83A58C48-812C-4259-B96E-87ABFFB94715}">
      <dgm:prSet/>
      <dgm:spPr/>
      <dgm:t>
        <a:bodyPr/>
        <a:lstStyle/>
        <a:p>
          <a:endParaRPr lang="en-US"/>
        </a:p>
      </dgm:t>
    </dgm:pt>
    <dgm:pt modelId="{CF8F7AAC-B50F-4C22-BFDF-7455B1FAE20F}" type="sibTrans" cxnId="{83A58C48-812C-4259-B96E-87ABFFB94715}">
      <dgm:prSet/>
      <dgm:spPr/>
      <dgm:t>
        <a:bodyPr/>
        <a:lstStyle/>
        <a:p>
          <a:endParaRPr lang="en-US"/>
        </a:p>
      </dgm:t>
    </dgm:pt>
    <dgm:pt modelId="{7760E07B-A29A-4EDC-B0A7-BFBAC413BF6D}">
      <dgm:prSet/>
      <dgm:spPr/>
      <dgm:t>
        <a:bodyPr/>
        <a:lstStyle/>
        <a:p>
          <a:pPr>
            <a:buFont typeface="Arial" panose="020B0604020202020204" pitchFamily="34" charset="0"/>
            <a:buChar char="•"/>
          </a:pPr>
          <a:r>
            <a:rPr lang="es-ES" b="0" i="0"/>
            <a:t>En economía, la regresión logística se puede utilizar para predecir si una empresa entrará en quiebra o no, basándose en variables como el tamaño de la empresa, la industria, el historial financiero, etc.</a:t>
          </a:r>
        </a:p>
      </dgm:t>
    </dgm:pt>
    <dgm:pt modelId="{DD09D813-C317-4F2E-804A-3C0173A0B8F4}" type="parTrans" cxnId="{D16BFA0F-892D-4FB7-93E7-3EB04ADE724D}">
      <dgm:prSet/>
      <dgm:spPr/>
      <dgm:t>
        <a:bodyPr/>
        <a:lstStyle/>
        <a:p>
          <a:endParaRPr lang="en-US"/>
        </a:p>
      </dgm:t>
    </dgm:pt>
    <dgm:pt modelId="{B5EC25AA-C18A-4260-A2EA-7A810BD2B6E3}" type="sibTrans" cxnId="{D16BFA0F-892D-4FB7-93E7-3EB04ADE724D}">
      <dgm:prSet/>
      <dgm:spPr/>
      <dgm:t>
        <a:bodyPr/>
        <a:lstStyle/>
        <a:p>
          <a:endParaRPr lang="en-US"/>
        </a:p>
      </dgm:t>
    </dgm:pt>
    <dgm:pt modelId="{C41A4A58-8274-4C61-97CF-C7660A901A0D}" type="pres">
      <dgm:prSet presAssocID="{95591F6B-FCBC-4283-9E22-17E14B424B2E}" presName="linear" presStyleCnt="0">
        <dgm:presLayoutVars>
          <dgm:animLvl val="lvl"/>
          <dgm:resizeHandles val="exact"/>
        </dgm:presLayoutVars>
      </dgm:prSet>
      <dgm:spPr/>
    </dgm:pt>
    <dgm:pt modelId="{4486C42E-4BCA-444F-BBCB-5419B55F5529}" type="pres">
      <dgm:prSet presAssocID="{AC112FE6-8C76-4D2B-8CF0-2D5A5460631F}" presName="parentText" presStyleLbl="node1" presStyleIdx="0" presStyleCnt="6">
        <dgm:presLayoutVars>
          <dgm:chMax val="0"/>
          <dgm:bulletEnabled val="1"/>
        </dgm:presLayoutVars>
      </dgm:prSet>
      <dgm:spPr/>
    </dgm:pt>
    <dgm:pt modelId="{1AE44BE9-9808-40BB-BF91-F6FA234D8C47}" type="pres">
      <dgm:prSet presAssocID="{3CF5E816-946D-46C5-B622-5ADE3A37E5C6}" presName="spacer" presStyleCnt="0"/>
      <dgm:spPr/>
    </dgm:pt>
    <dgm:pt modelId="{12105BC2-E0EA-4623-BB2A-C0CD2C1B3695}" type="pres">
      <dgm:prSet presAssocID="{AEFFEAE3-4DFD-46EC-A91B-E729419DC69D}" presName="parentText" presStyleLbl="node1" presStyleIdx="1" presStyleCnt="6">
        <dgm:presLayoutVars>
          <dgm:chMax val="0"/>
          <dgm:bulletEnabled val="1"/>
        </dgm:presLayoutVars>
      </dgm:prSet>
      <dgm:spPr/>
    </dgm:pt>
    <dgm:pt modelId="{68602C1C-C0AE-44D7-83B1-918761E581B1}" type="pres">
      <dgm:prSet presAssocID="{754F89A1-3C9D-4C1A-8290-5E0D2ABF4BC7}" presName="spacer" presStyleCnt="0"/>
      <dgm:spPr/>
    </dgm:pt>
    <dgm:pt modelId="{C95609C0-57CB-41DA-A8AF-8C1D08C7C9C0}" type="pres">
      <dgm:prSet presAssocID="{22FA45BE-B14E-4171-B46C-C2CDD9AAC473}" presName="parentText" presStyleLbl="node1" presStyleIdx="2" presStyleCnt="6">
        <dgm:presLayoutVars>
          <dgm:chMax val="0"/>
          <dgm:bulletEnabled val="1"/>
        </dgm:presLayoutVars>
      </dgm:prSet>
      <dgm:spPr/>
    </dgm:pt>
    <dgm:pt modelId="{B7C0C786-FCBB-4C83-8913-A25DD60E04F4}" type="pres">
      <dgm:prSet presAssocID="{C25FA9AF-321F-452B-98F3-6B0DAE576B4E}" presName="spacer" presStyleCnt="0"/>
      <dgm:spPr/>
    </dgm:pt>
    <dgm:pt modelId="{D18D5964-6A03-49F4-8F50-71BB7F7DD084}" type="pres">
      <dgm:prSet presAssocID="{0EF0FF3C-9F03-439B-85F4-4A66B044EEB0}" presName="parentText" presStyleLbl="node1" presStyleIdx="3" presStyleCnt="6">
        <dgm:presLayoutVars>
          <dgm:chMax val="0"/>
          <dgm:bulletEnabled val="1"/>
        </dgm:presLayoutVars>
      </dgm:prSet>
      <dgm:spPr/>
    </dgm:pt>
    <dgm:pt modelId="{0DA9BFD3-FFC8-46DC-B649-7DABA004E545}" type="pres">
      <dgm:prSet presAssocID="{553070F6-27FF-4C63-9690-6534D5A67C23}" presName="spacer" presStyleCnt="0"/>
      <dgm:spPr/>
    </dgm:pt>
    <dgm:pt modelId="{47C0D41D-8480-4519-84C0-618FE4E5BC2F}" type="pres">
      <dgm:prSet presAssocID="{7F6726F4-16E3-482D-8646-51BF82C1C107}" presName="parentText" presStyleLbl="node1" presStyleIdx="4" presStyleCnt="6">
        <dgm:presLayoutVars>
          <dgm:chMax val="0"/>
          <dgm:bulletEnabled val="1"/>
        </dgm:presLayoutVars>
      </dgm:prSet>
      <dgm:spPr/>
    </dgm:pt>
    <dgm:pt modelId="{585AE1A5-C503-4060-B95E-80CDCB3BB73B}" type="pres">
      <dgm:prSet presAssocID="{CF8F7AAC-B50F-4C22-BFDF-7455B1FAE20F}" presName="spacer" presStyleCnt="0"/>
      <dgm:spPr/>
    </dgm:pt>
    <dgm:pt modelId="{7FF9515E-2490-46B4-BB18-2B60FCF9C572}" type="pres">
      <dgm:prSet presAssocID="{7760E07B-A29A-4EDC-B0A7-BFBAC413BF6D}" presName="parentText" presStyleLbl="node1" presStyleIdx="5" presStyleCnt="6">
        <dgm:presLayoutVars>
          <dgm:chMax val="0"/>
          <dgm:bulletEnabled val="1"/>
        </dgm:presLayoutVars>
      </dgm:prSet>
      <dgm:spPr/>
    </dgm:pt>
  </dgm:ptLst>
  <dgm:cxnLst>
    <dgm:cxn modelId="{D16BFA0F-892D-4FB7-93E7-3EB04ADE724D}" srcId="{95591F6B-FCBC-4283-9E22-17E14B424B2E}" destId="{7760E07B-A29A-4EDC-B0A7-BFBAC413BF6D}" srcOrd="5" destOrd="0" parTransId="{DD09D813-C317-4F2E-804A-3C0173A0B8F4}" sibTransId="{B5EC25AA-C18A-4260-A2EA-7A810BD2B6E3}"/>
    <dgm:cxn modelId="{CA0E1F2C-9D56-488C-B733-7AA2A77BE942}" srcId="{95591F6B-FCBC-4283-9E22-17E14B424B2E}" destId="{AEFFEAE3-4DFD-46EC-A91B-E729419DC69D}" srcOrd="1" destOrd="0" parTransId="{312FD624-B848-4939-8EA1-0A78A546B193}" sibTransId="{754F89A1-3C9D-4C1A-8290-5E0D2ABF4BC7}"/>
    <dgm:cxn modelId="{191BB42E-7345-4C04-ADF7-1F8C4376B984}" type="presOf" srcId="{7760E07B-A29A-4EDC-B0A7-BFBAC413BF6D}" destId="{7FF9515E-2490-46B4-BB18-2B60FCF9C572}" srcOrd="0" destOrd="0" presId="urn:microsoft.com/office/officeart/2005/8/layout/vList2"/>
    <dgm:cxn modelId="{671E1F5D-32E0-4C27-9AF7-44408372B4EE}" type="presOf" srcId="{22FA45BE-B14E-4171-B46C-C2CDD9AAC473}" destId="{C95609C0-57CB-41DA-A8AF-8C1D08C7C9C0}" srcOrd="0" destOrd="0" presId="urn:microsoft.com/office/officeart/2005/8/layout/vList2"/>
    <dgm:cxn modelId="{83A58C48-812C-4259-B96E-87ABFFB94715}" srcId="{95591F6B-FCBC-4283-9E22-17E14B424B2E}" destId="{7F6726F4-16E3-482D-8646-51BF82C1C107}" srcOrd="4" destOrd="0" parTransId="{9C4F5389-5EAA-4B0B-A9D5-9B5B9E980854}" sibTransId="{CF8F7AAC-B50F-4C22-BFDF-7455B1FAE20F}"/>
    <dgm:cxn modelId="{1791A64A-C9C2-4F65-8A99-4A58813AFE4D}" type="presOf" srcId="{7F6726F4-16E3-482D-8646-51BF82C1C107}" destId="{47C0D41D-8480-4519-84C0-618FE4E5BC2F}" srcOrd="0" destOrd="0" presId="urn:microsoft.com/office/officeart/2005/8/layout/vList2"/>
    <dgm:cxn modelId="{5F31E79D-5DA5-471A-BD76-12B6EB9799A3}" type="presOf" srcId="{AEFFEAE3-4DFD-46EC-A91B-E729419DC69D}" destId="{12105BC2-E0EA-4623-BB2A-C0CD2C1B3695}" srcOrd="0" destOrd="0" presId="urn:microsoft.com/office/officeart/2005/8/layout/vList2"/>
    <dgm:cxn modelId="{31D741A3-9022-479E-996E-0279D8ECC95B}" type="presOf" srcId="{0EF0FF3C-9F03-439B-85F4-4A66B044EEB0}" destId="{D18D5964-6A03-49F4-8F50-71BB7F7DD084}" srcOrd="0" destOrd="0" presId="urn:microsoft.com/office/officeart/2005/8/layout/vList2"/>
    <dgm:cxn modelId="{F81127D6-8C13-4153-B89E-216BF812C4C0}" type="presOf" srcId="{AC112FE6-8C76-4D2B-8CF0-2D5A5460631F}" destId="{4486C42E-4BCA-444F-BBCB-5419B55F5529}" srcOrd="0" destOrd="0" presId="urn:microsoft.com/office/officeart/2005/8/layout/vList2"/>
    <dgm:cxn modelId="{59A6D6D9-ABA8-4151-BB87-83E29D392A6C}" srcId="{95591F6B-FCBC-4283-9E22-17E14B424B2E}" destId="{0EF0FF3C-9F03-439B-85F4-4A66B044EEB0}" srcOrd="3" destOrd="0" parTransId="{C233C345-AC36-40E4-A609-90F3B0CE3D2F}" sibTransId="{553070F6-27FF-4C63-9690-6534D5A67C23}"/>
    <dgm:cxn modelId="{8DAB5ADC-775E-4CA6-B273-0F322A3E4C8C}" type="presOf" srcId="{95591F6B-FCBC-4283-9E22-17E14B424B2E}" destId="{C41A4A58-8274-4C61-97CF-C7660A901A0D}" srcOrd="0" destOrd="0" presId="urn:microsoft.com/office/officeart/2005/8/layout/vList2"/>
    <dgm:cxn modelId="{AAE460F6-A7CF-4021-A6F9-CFE1C0E74ED2}" srcId="{95591F6B-FCBC-4283-9E22-17E14B424B2E}" destId="{22FA45BE-B14E-4171-B46C-C2CDD9AAC473}" srcOrd="2" destOrd="0" parTransId="{4D00CB32-F6B5-400F-8D26-1934A77B70BD}" sibTransId="{C25FA9AF-321F-452B-98F3-6B0DAE576B4E}"/>
    <dgm:cxn modelId="{043881FE-5879-456B-9886-D2FC595C617D}" srcId="{95591F6B-FCBC-4283-9E22-17E14B424B2E}" destId="{AC112FE6-8C76-4D2B-8CF0-2D5A5460631F}" srcOrd="0" destOrd="0" parTransId="{8A4A2484-7245-45A8-BDDB-98A978D2316D}" sibTransId="{3CF5E816-946D-46C5-B622-5ADE3A37E5C6}"/>
    <dgm:cxn modelId="{2E4AD368-566A-4806-882D-C2AA9D704D37}" type="presParOf" srcId="{C41A4A58-8274-4C61-97CF-C7660A901A0D}" destId="{4486C42E-4BCA-444F-BBCB-5419B55F5529}" srcOrd="0" destOrd="0" presId="urn:microsoft.com/office/officeart/2005/8/layout/vList2"/>
    <dgm:cxn modelId="{9EADECB3-31C3-408C-9546-7360E3A67CBE}" type="presParOf" srcId="{C41A4A58-8274-4C61-97CF-C7660A901A0D}" destId="{1AE44BE9-9808-40BB-BF91-F6FA234D8C47}" srcOrd="1" destOrd="0" presId="urn:microsoft.com/office/officeart/2005/8/layout/vList2"/>
    <dgm:cxn modelId="{9B119CB1-B6CA-4EBE-8645-F3467724755D}" type="presParOf" srcId="{C41A4A58-8274-4C61-97CF-C7660A901A0D}" destId="{12105BC2-E0EA-4623-BB2A-C0CD2C1B3695}" srcOrd="2" destOrd="0" presId="urn:microsoft.com/office/officeart/2005/8/layout/vList2"/>
    <dgm:cxn modelId="{46C54DDE-2991-4FC3-B8EC-8BDF32A319AE}" type="presParOf" srcId="{C41A4A58-8274-4C61-97CF-C7660A901A0D}" destId="{68602C1C-C0AE-44D7-83B1-918761E581B1}" srcOrd="3" destOrd="0" presId="urn:microsoft.com/office/officeart/2005/8/layout/vList2"/>
    <dgm:cxn modelId="{324AA247-990E-44A4-B7D8-F403C00FF592}" type="presParOf" srcId="{C41A4A58-8274-4C61-97CF-C7660A901A0D}" destId="{C95609C0-57CB-41DA-A8AF-8C1D08C7C9C0}" srcOrd="4" destOrd="0" presId="urn:microsoft.com/office/officeart/2005/8/layout/vList2"/>
    <dgm:cxn modelId="{04033AEF-1B34-4471-85E9-DBFC8A7EF3C8}" type="presParOf" srcId="{C41A4A58-8274-4C61-97CF-C7660A901A0D}" destId="{B7C0C786-FCBB-4C83-8913-A25DD60E04F4}" srcOrd="5" destOrd="0" presId="urn:microsoft.com/office/officeart/2005/8/layout/vList2"/>
    <dgm:cxn modelId="{179A6FE4-0860-44EA-BA91-7847F51107D5}" type="presParOf" srcId="{C41A4A58-8274-4C61-97CF-C7660A901A0D}" destId="{D18D5964-6A03-49F4-8F50-71BB7F7DD084}" srcOrd="6" destOrd="0" presId="urn:microsoft.com/office/officeart/2005/8/layout/vList2"/>
    <dgm:cxn modelId="{11507D3B-F062-4FC1-8B1D-CE05E0345D81}" type="presParOf" srcId="{C41A4A58-8274-4C61-97CF-C7660A901A0D}" destId="{0DA9BFD3-FFC8-46DC-B649-7DABA004E545}" srcOrd="7" destOrd="0" presId="urn:microsoft.com/office/officeart/2005/8/layout/vList2"/>
    <dgm:cxn modelId="{BBB5123B-314B-45D9-8D01-90F44909155F}" type="presParOf" srcId="{C41A4A58-8274-4C61-97CF-C7660A901A0D}" destId="{47C0D41D-8480-4519-84C0-618FE4E5BC2F}" srcOrd="8" destOrd="0" presId="urn:microsoft.com/office/officeart/2005/8/layout/vList2"/>
    <dgm:cxn modelId="{B37641FD-B61B-4E03-B8F6-11E3FD338F6D}" type="presParOf" srcId="{C41A4A58-8274-4C61-97CF-C7660A901A0D}" destId="{585AE1A5-C503-4060-B95E-80CDCB3BB73B}" srcOrd="9" destOrd="0" presId="urn:microsoft.com/office/officeart/2005/8/layout/vList2"/>
    <dgm:cxn modelId="{044798D5-E501-4605-9C42-3C384FD621A2}" type="presParOf" srcId="{C41A4A58-8274-4C61-97CF-C7660A901A0D}" destId="{7FF9515E-2490-46B4-BB18-2B60FCF9C57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73BC49A-ED65-4CD7-BA3A-DFD5E9BBFE1E}">
      <dgm:prSet phldrT="[Texto]" custT="1"/>
      <dgm:spPr/>
      <dgm:t>
        <a:bodyPr/>
        <a:lstStyle/>
        <a:p>
          <a:pPr algn="just"/>
          <a:r>
            <a:rPr lang="es-ES" sz="2400" b="0" i="0" dirty="0"/>
            <a:t>La minería de datos es un proceso </a:t>
          </a:r>
          <a:r>
            <a:rPr lang="es-ES" sz="2400" b="1" i="0" dirty="0"/>
            <a:t>no elemental</a:t>
          </a:r>
          <a:r>
            <a:rPr lang="es-ES" sz="2400" b="0" i="0" dirty="0"/>
            <a:t> de búsqueda de </a:t>
          </a:r>
          <a:r>
            <a:rPr lang="es-ES" sz="2400" b="1" i="0" dirty="0"/>
            <a:t>relaciones</a:t>
          </a:r>
          <a:r>
            <a:rPr lang="es-ES" sz="2400" b="0" i="0" dirty="0"/>
            <a:t>, </a:t>
          </a:r>
          <a:r>
            <a:rPr lang="es-ES" sz="2400" b="1" i="0" dirty="0"/>
            <a:t>correlaciones</a:t>
          </a:r>
          <a:r>
            <a:rPr lang="es-ES" sz="2400" b="0" i="0" dirty="0"/>
            <a:t>, </a:t>
          </a:r>
          <a:r>
            <a:rPr lang="es-ES" sz="2400" b="1" i="0" dirty="0"/>
            <a:t>dependencias</a:t>
          </a:r>
          <a:r>
            <a:rPr lang="es-ES" sz="2400" b="0" i="0" dirty="0"/>
            <a:t>,</a:t>
          </a:r>
          <a:r>
            <a:rPr lang="es-ES" sz="2400" b="1" i="0" dirty="0"/>
            <a:t> asociaciones</a:t>
          </a:r>
          <a:r>
            <a:rPr lang="es-ES" sz="2400" b="0" i="0" dirty="0"/>
            <a:t>, </a:t>
          </a:r>
          <a:r>
            <a:rPr lang="es-ES" sz="2400" b="1" i="0" dirty="0"/>
            <a:t>modelos</a:t>
          </a:r>
          <a:r>
            <a:rPr lang="es-ES" sz="2400" b="0" i="0" dirty="0"/>
            <a:t>, </a:t>
          </a:r>
          <a:r>
            <a:rPr lang="es-ES" sz="2400" b="1" i="0" dirty="0"/>
            <a:t>estructuras</a:t>
          </a:r>
          <a:r>
            <a:rPr lang="es-ES" sz="2400" b="0" i="0" dirty="0"/>
            <a:t>, </a:t>
          </a:r>
          <a:r>
            <a:rPr lang="es-ES" sz="2400" b="1" i="0" dirty="0"/>
            <a:t>tendencias</a:t>
          </a:r>
          <a:r>
            <a:rPr lang="es-ES" sz="2400" b="0" i="0" dirty="0"/>
            <a:t>, </a:t>
          </a:r>
          <a:r>
            <a:rPr lang="es-ES" sz="2400" b="1" i="0" dirty="0"/>
            <a:t>clases</a:t>
          </a:r>
          <a:r>
            <a:rPr lang="es-ES" sz="2400" b="0" i="0" dirty="0"/>
            <a:t>, </a:t>
          </a:r>
          <a:r>
            <a:rPr lang="es-ES" sz="2400" b="1" i="0" dirty="0"/>
            <a:t>segmentos</a:t>
          </a:r>
          <a:r>
            <a:rPr lang="es-ES" sz="2400" b="0" i="0" dirty="0"/>
            <a:t>, en grandes bases de datos(relacionales o no).</a:t>
          </a:r>
          <a:endParaRPr lang="en-US" sz="2400" dirty="0"/>
        </a:p>
      </dgm:t>
    </dgm:pt>
    <dgm:pt modelId="{0226FBCB-68B3-420F-9B48-0697C0351346}" type="parTrans" cxnId="{D23082C5-2B2C-4C01-96F3-B0A6B1DDA33E}">
      <dgm:prSet/>
      <dgm:spPr/>
      <dgm:t>
        <a:bodyPr/>
        <a:lstStyle/>
        <a:p>
          <a:endParaRPr lang="en-US" sz="6600"/>
        </a:p>
      </dgm:t>
    </dgm:pt>
    <dgm:pt modelId="{F6F4B529-F175-4F1C-BB1B-61E7CB180A2A}" type="sibTrans" cxnId="{D23082C5-2B2C-4C01-96F3-B0A6B1DDA33E}">
      <dgm:prSet/>
      <dgm:spPr/>
      <dgm:t>
        <a:bodyPr/>
        <a:lstStyle/>
        <a:p>
          <a:endParaRPr lang="en-US" sz="6600"/>
        </a:p>
      </dgm:t>
    </dgm:pt>
    <dgm:pt modelId="{A7030DEE-DB6F-460B-A290-F59E3C07B2F5}">
      <dgm:prSet custT="1"/>
      <dgm:spPr/>
      <dgm:t>
        <a:bodyPr/>
        <a:lstStyle/>
        <a:p>
          <a:pPr algn="just"/>
          <a:r>
            <a:rPr lang="es-ES" sz="2400" b="0" i="0" dirty="0"/>
            <a:t>El objetivo principal de la minería de datos es crear un proceso </a:t>
          </a:r>
          <a:r>
            <a:rPr lang="es-ES" sz="2400" b="1" i="0" dirty="0"/>
            <a:t>lo mas automatizado posible</a:t>
          </a:r>
          <a:r>
            <a:rPr lang="es-ES" sz="2400" b="0" i="0" dirty="0"/>
            <a:t> que toma como punto de partida los datos y cuya meta es la ayuda a la </a:t>
          </a:r>
          <a:r>
            <a:rPr lang="es-ES" sz="2400" b="1" i="0" dirty="0"/>
            <a:t>toma de decisiones</a:t>
          </a:r>
          <a:r>
            <a:rPr lang="es-ES" sz="2400" b="0" i="0" dirty="0"/>
            <a:t>.</a:t>
          </a:r>
        </a:p>
      </dgm:t>
    </dgm:pt>
    <dgm:pt modelId="{A7FC9F06-E799-4A0B-9B78-4540E8E3A28C}" type="parTrans" cxnId="{27C5D152-DBF3-4B90-93A4-7ECCC123F6B9}">
      <dgm:prSet/>
      <dgm:spPr/>
      <dgm:t>
        <a:bodyPr/>
        <a:lstStyle/>
        <a:p>
          <a:endParaRPr lang="en-US" sz="6600"/>
        </a:p>
      </dgm:t>
    </dgm:pt>
    <dgm:pt modelId="{C392DFD4-F897-4522-9FC0-6FE1E86B12D4}" type="sibTrans" cxnId="{27C5D152-DBF3-4B90-93A4-7ECCC123F6B9}">
      <dgm:prSet/>
      <dgm:spPr/>
      <dgm:t>
        <a:bodyPr/>
        <a:lstStyle/>
        <a:p>
          <a:endParaRPr lang="en-US" sz="6600"/>
        </a:p>
      </dgm:t>
    </dgm:pt>
    <dgm:pt modelId="{C3727F3F-940D-4A5D-8BE9-0259517D8712}" type="pres">
      <dgm:prSet presAssocID="{6DB57D34-B283-4B89-BC60-17C9F243B574}" presName="linear" presStyleCnt="0">
        <dgm:presLayoutVars>
          <dgm:animLvl val="lvl"/>
          <dgm:resizeHandles val="exact"/>
        </dgm:presLayoutVars>
      </dgm:prSet>
      <dgm:spPr/>
    </dgm:pt>
    <dgm:pt modelId="{ABEC4B55-D4DB-4719-B053-5121BC18A47E}" type="pres">
      <dgm:prSet presAssocID="{E73BC49A-ED65-4CD7-BA3A-DFD5E9BBFE1E}" presName="parentText" presStyleLbl="node1" presStyleIdx="0" presStyleCnt="2">
        <dgm:presLayoutVars>
          <dgm:chMax val="0"/>
          <dgm:bulletEnabled val="1"/>
        </dgm:presLayoutVars>
      </dgm:prSet>
      <dgm:spPr/>
    </dgm:pt>
    <dgm:pt modelId="{E9B1CF4C-6D59-4DB8-BE02-95DF6F81688E}" type="pres">
      <dgm:prSet presAssocID="{F6F4B529-F175-4F1C-BB1B-61E7CB180A2A}" presName="spacer" presStyleCnt="0"/>
      <dgm:spPr/>
    </dgm:pt>
    <dgm:pt modelId="{AAA3C8CB-66CC-41BB-B857-440870DFB222}" type="pres">
      <dgm:prSet presAssocID="{A7030DEE-DB6F-460B-A290-F59E3C07B2F5}" presName="parentText" presStyleLbl="node1" presStyleIdx="1" presStyleCnt="2">
        <dgm:presLayoutVars>
          <dgm:chMax val="0"/>
          <dgm:bulletEnabled val="1"/>
        </dgm:presLayoutVars>
      </dgm:prSet>
      <dgm:spPr/>
    </dgm:pt>
  </dgm:ptLst>
  <dgm:cxnLst>
    <dgm:cxn modelId="{6976B805-AF8F-4F14-97C1-32AD3B16BD4C}" type="presOf" srcId="{A7030DEE-DB6F-460B-A290-F59E3C07B2F5}" destId="{AAA3C8CB-66CC-41BB-B857-440870DFB222}" srcOrd="0" destOrd="0" presId="urn:microsoft.com/office/officeart/2005/8/layout/vList2"/>
    <dgm:cxn modelId="{27C5D152-DBF3-4B90-93A4-7ECCC123F6B9}" srcId="{6DB57D34-B283-4B89-BC60-17C9F243B574}" destId="{A7030DEE-DB6F-460B-A290-F59E3C07B2F5}" srcOrd="1" destOrd="0" parTransId="{A7FC9F06-E799-4A0B-9B78-4540E8E3A28C}" sibTransId="{C392DFD4-F897-4522-9FC0-6FE1E86B12D4}"/>
    <dgm:cxn modelId="{41EBF478-CD30-4CFC-96DA-FE3ED52F5212}" type="presOf" srcId="{E73BC49A-ED65-4CD7-BA3A-DFD5E9BBFE1E}" destId="{ABEC4B55-D4DB-4719-B053-5121BC18A47E}" srcOrd="0" destOrd="0" presId="urn:microsoft.com/office/officeart/2005/8/layout/vList2"/>
    <dgm:cxn modelId="{1AF315BE-34D5-44AF-9AA8-9F89A7DF7F44}" type="presOf" srcId="{6DB57D34-B283-4B89-BC60-17C9F243B574}" destId="{C3727F3F-940D-4A5D-8BE9-0259517D8712}" srcOrd="0" destOrd="0" presId="urn:microsoft.com/office/officeart/2005/8/layout/vList2"/>
    <dgm:cxn modelId="{D23082C5-2B2C-4C01-96F3-B0A6B1DDA33E}" srcId="{6DB57D34-B283-4B89-BC60-17C9F243B574}" destId="{E73BC49A-ED65-4CD7-BA3A-DFD5E9BBFE1E}" srcOrd="0" destOrd="0" parTransId="{0226FBCB-68B3-420F-9B48-0697C0351346}" sibTransId="{F6F4B529-F175-4F1C-BB1B-61E7CB180A2A}"/>
    <dgm:cxn modelId="{3899EBD9-BF5C-4C0B-8525-2007C9668170}" type="presParOf" srcId="{C3727F3F-940D-4A5D-8BE9-0259517D8712}" destId="{ABEC4B55-D4DB-4719-B053-5121BC18A47E}" srcOrd="0" destOrd="0" presId="urn:microsoft.com/office/officeart/2005/8/layout/vList2"/>
    <dgm:cxn modelId="{DE1A7BA0-BDFE-4D6B-82C5-59F8973DEBCA}" type="presParOf" srcId="{C3727F3F-940D-4A5D-8BE9-0259517D8712}" destId="{E9B1CF4C-6D59-4DB8-BE02-95DF6F81688E}" srcOrd="1" destOrd="0" presId="urn:microsoft.com/office/officeart/2005/8/layout/vList2"/>
    <dgm:cxn modelId="{8E7C2869-5E94-412D-901A-6B9D6A4EA92E}" type="presParOf" srcId="{C3727F3F-940D-4A5D-8BE9-0259517D8712}" destId="{AAA3C8CB-66CC-41BB-B857-440870DFB22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73BC49A-ED65-4CD7-BA3A-DFD5E9BBFE1E}">
      <dgm:prSet phldrT="[Texto]" custT="1"/>
      <dgm:spPr/>
      <dgm:t>
        <a:bodyPr/>
        <a:lstStyle/>
        <a:p>
          <a:pPr algn="just"/>
          <a:r>
            <a:rPr lang="es-ES" sz="2400" b="0" i="0" dirty="0"/>
            <a:t>Tecnología de bases de datos.</a:t>
          </a:r>
          <a:endParaRPr lang="en-US" sz="2400" dirty="0"/>
        </a:p>
      </dgm:t>
    </dgm:pt>
    <dgm:pt modelId="{0226FBCB-68B3-420F-9B48-0697C0351346}" type="parTrans" cxnId="{D23082C5-2B2C-4C01-96F3-B0A6B1DDA33E}">
      <dgm:prSet/>
      <dgm:spPr/>
      <dgm:t>
        <a:bodyPr/>
        <a:lstStyle/>
        <a:p>
          <a:endParaRPr lang="en-US" sz="6600"/>
        </a:p>
      </dgm:t>
    </dgm:pt>
    <dgm:pt modelId="{F6F4B529-F175-4F1C-BB1B-61E7CB180A2A}" type="sibTrans" cxnId="{D23082C5-2B2C-4C01-96F3-B0A6B1DDA33E}">
      <dgm:prSet/>
      <dgm:spPr/>
      <dgm:t>
        <a:bodyPr/>
        <a:lstStyle/>
        <a:p>
          <a:endParaRPr lang="en-US" sz="6600"/>
        </a:p>
      </dgm:t>
    </dgm:pt>
    <dgm:pt modelId="{5B37D6A2-8BAD-40DE-8267-01767BB5C1D7}">
      <dgm:prSet custT="1"/>
      <dgm:spPr/>
      <dgm:t>
        <a:bodyPr/>
        <a:lstStyle/>
        <a:p>
          <a:pPr>
            <a:buFont typeface="Arial" panose="020B0604020202020204" pitchFamily="34" charset="0"/>
            <a:buChar char="•"/>
          </a:pPr>
          <a:r>
            <a:rPr lang="en-US" sz="2400" b="0" i="0" dirty="0" err="1"/>
            <a:t>Ciencias</a:t>
          </a:r>
          <a:r>
            <a:rPr lang="en-US" sz="2400" b="0" i="0" dirty="0"/>
            <a:t> de la </a:t>
          </a:r>
          <a:r>
            <a:rPr lang="en-US" sz="2400" b="0" i="0" dirty="0" err="1"/>
            <a:t>información</a:t>
          </a:r>
          <a:r>
            <a:rPr lang="en-US" sz="2400" b="0" i="0" dirty="0"/>
            <a:t>.</a:t>
          </a:r>
        </a:p>
      </dgm:t>
    </dgm:pt>
    <dgm:pt modelId="{324EDB35-FE19-4418-8130-2BE18D3A36C9}" type="parTrans" cxnId="{9FE4D28B-141A-4F63-B2EC-707561FFFBEA}">
      <dgm:prSet/>
      <dgm:spPr/>
      <dgm:t>
        <a:bodyPr/>
        <a:lstStyle/>
        <a:p>
          <a:endParaRPr lang="en-US"/>
        </a:p>
      </dgm:t>
    </dgm:pt>
    <dgm:pt modelId="{199EC75C-6B06-42B4-8F97-4D0AE9754E04}" type="sibTrans" cxnId="{9FE4D28B-141A-4F63-B2EC-707561FFFBEA}">
      <dgm:prSet/>
      <dgm:spPr/>
      <dgm:t>
        <a:bodyPr/>
        <a:lstStyle/>
        <a:p>
          <a:endParaRPr lang="en-US"/>
        </a:p>
      </dgm:t>
    </dgm:pt>
    <dgm:pt modelId="{849D76F9-B454-477B-ADE6-F02D9F61F18C}">
      <dgm:prSet custT="1"/>
      <dgm:spPr/>
      <dgm:t>
        <a:bodyPr/>
        <a:lstStyle/>
        <a:p>
          <a:pPr>
            <a:buFont typeface="Arial" panose="020B0604020202020204" pitchFamily="34" charset="0"/>
            <a:buChar char="•"/>
          </a:pPr>
          <a:r>
            <a:rPr lang="en-US" sz="2400" b="0" i="0" dirty="0" err="1"/>
            <a:t>Estadística</a:t>
          </a:r>
          <a:r>
            <a:rPr lang="en-US" sz="2400" b="0" i="0" dirty="0"/>
            <a:t>.</a:t>
          </a:r>
        </a:p>
      </dgm:t>
    </dgm:pt>
    <dgm:pt modelId="{B290D1A0-0234-4F06-9E9B-7B68ECEB6470}" type="parTrans" cxnId="{2A067696-0329-46B5-9D2E-87D22C425B56}">
      <dgm:prSet/>
      <dgm:spPr/>
      <dgm:t>
        <a:bodyPr/>
        <a:lstStyle/>
        <a:p>
          <a:endParaRPr lang="en-US"/>
        </a:p>
      </dgm:t>
    </dgm:pt>
    <dgm:pt modelId="{10DA6FDF-F979-411D-8BD3-61336A227A49}" type="sibTrans" cxnId="{2A067696-0329-46B5-9D2E-87D22C425B56}">
      <dgm:prSet/>
      <dgm:spPr/>
      <dgm:t>
        <a:bodyPr/>
        <a:lstStyle/>
        <a:p>
          <a:endParaRPr lang="en-US"/>
        </a:p>
      </dgm:t>
    </dgm:pt>
    <dgm:pt modelId="{AB8391CA-118A-4CD8-A5F7-1B424C772C3F}">
      <dgm:prSet custT="1"/>
      <dgm:spPr/>
      <dgm:t>
        <a:bodyPr/>
        <a:lstStyle/>
        <a:p>
          <a:pPr>
            <a:buFont typeface="Arial" panose="020B0604020202020204" pitchFamily="34" charset="0"/>
            <a:buChar char="•"/>
          </a:pPr>
          <a:r>
            <a:rPr lang="en-US" sz="2400" b="0" i="0" dirty="0" err="1"/>
            <a:t>Visualización</a:t>
          </a:r>
          <a:r>
            <a:rPr lang="en-US" sz="2400" b="0" i="0" dirty="0"/>
            <a:t>.</a:t>
          </a:r>
        </a:p>
      </dgm:t>
    </dgm:pt>
    <dgm:pt modelId="{7468707E-3D54-439C-9764-E481F2CF62F8}" type="parTrans" cxnId="{1AAB1E7F-71E9-4AA8-8E37-9C46EB8382F1}">
      <dgm:prSet/>
      <dgm:spPr/>
      <dgm:t>
        <a:bodyPr/>
        <a:lstStyle/>
        <a:p>
          <a:endParaRPr lang="en-US"/>
        </a:p>
      </dgm:t>
    </dgm:pt>
    <dgm:pt modelId="{EBBD942C-8843-4ADE-953B-ACF475F1F411}" type="sibTrans" cxnId="{1AAB1E7F-71E9-4AA8-8E37-9C46EB8382F1}">
      <dgm:prSet/>
      <dgm:spPr/>
      <dgm:t>
        <a:bodyPr/>
        <a:lstStyle/>
        <a:p>
          <a:endParaRPr lang="en-US"/>
        </a:p>
      </dgm:t>
    </dgm:pt>
    <dgm:pt modelId="{F1293AF1-66D9-4260-A200-5E88F2EE9539}">
      <dgm:prSet custT="1"/>
      <dgm:spPr/>
      <dgm:t>
        <a:bodyPr/>
        <a:lstStyle/>
        <a:p>
          <a:pPr>
            <a:buFont typeface="Arial" panose="020B0604020202020204" pitchFamily="34" charset="0"/>
            <a:buChar char="•"/>
          </a:pPr>
          <a:r>
            <a:rPr lang="en-US" sz="2400" b="0" i="0" dirty="0" err="1"/>
            <a:t>Matemática</a:t>
          </a:r>
          <a:r>
            <a:rPr lang="en-US" sz="2400" b="0" i="0" dirty="0"/>
            <a:t>.</a:t>
          </a:r>
        </a:p>
      </dgm:t>
    </dgm:pt>
    <dgm:pt modelId="{76C02526-ADCC-46C7-86A3-36D6B086A504}" type="parTrans" cxnId="{39D6E15E-691C-47BB-A017-467BD02830E6}">
      <dgm:prSet/>
      <dgm:spPr/>
      <dgm:t>
        <a:bodyPr/>
        <a:lstStyle/>
        <a:p>
          <a:endParaRPr lang="en-US"/>
        </a:p>
      </dgm:t>
    </dgm:pt>
    <dgm:pt modelId="{412232FE-A8FD-4768-98DC-FD8E2E6470F0}" type="sibTrans" cxnId="{39D6E15E-691C-47BB-A017-467BD02830E6}">
      <dgm:prSet/>
      <dgm:spPr/>
      <dgm:t>
        <a:bodyPr/>
        <a:lstStyle/>
        <a:p>
          <a:endParaRPr lang="en-US"/>
        </a:p>
      </dgm:t>
    </dgm:pt>
    <dgm:pt modelId="{F90934DC-53C5-4C9A-A10C-A3D1E947953B}">
      <dgm:prSet custT="1"/>
      <dgm:spPr/>
      <dgm:t>
        <a:bodyPr/>
        <a:lstStyle/>
        <a:p>
          <a:pPr>
            <a:buFont typeface="Arial" panose="020B0604020202020204" pitchFamily="34" charset="0"/>
            <a:buChar char="•"/>
          </a:pPr>
          <a:r>
            <a:rPr lang="en-US" sz="2400" b="0" i="0" dirty="0" err="1"/>
            <a:t>Otras</a:t>
          </a:r>
          <a:r>
            <a:rPr lang="en-US" sz="2400" b="0" i="0" dirty="0"/>
            <a:t> </a:t>
          </a:r>
          <a:r>
            <a:rPr lang="en-US" sz="2400" b="0" i="0" dirty="0" err="1"/>
            <a:t>disciplinas</a:t>
          </a:r>
          <a:r>
            <a:rPr lang="en-US" sz="2400" b="0" i="0" dirty="0"/>
            <a:t>.</a:t>
          </a:r>
        </a:p>
      </dgm:t>
    </dgm:pt>
    <dgm:pt modelId="{5C08CDA0-A2EC-4755-8749-4E983F5B31E8}" type="parTrans" cxnId="{D6C38A50-7147-4AAE-A5F2-8941F28A1596}">
      <dgm:prSet/>
      <dgm:spPr/>
      <dgm:t>
        <a:bodyPr/>
        <a:lstStyle/>
        <a:p>
          <a:endParaRPr lang="en-US"/>
        </a:p>
      </dgm:t>
    </dgm:pt>
    <dgm:pt modelId="{5627A24B-65E6-4797-8154-2B57564BB043}" type="sibTrans" cxnId="{D6C38A50-7147-4AAE-A5F2-8941F28A1596}">
      <dgm:prSet/>
      <dgm:spPr/>
      <dgm:t>
        <a:bodyPr/>
        <a:lstStyle/>
        <a:p>
          <a:endParaRPr lang="en-US"/>
        </a:p>
      </dgm:t>
    </dgm:pt>
    <dgm:pt modelId="{C3727F3F-940D-4A5D-8BE9-0259517D8712}" type="pres">
      <dgm:prSet presAssocID="{6DB57D34-B283-4B89-BC60-17C9F243B574}" presName="linear" presStyleCnt="0">
        <dgm:presLayoutVars>
          <dgm:animLvl val="lvl"/>
          <dgm:resizeHandles val="exact"/>
        </dgm:presLayoutVars>
      </dgm:prSet>
      <dgm:spPr/>
    </dgm:pt>
    <dgm:pt modelId="{ABEC4B55-D4DB-4719-B053-5121BC18A47E}" type="pres">
      <dgm:prSet presAssocID="{E73BC49A-ED65-4CD7-BA3A-DFD5E9BBFE1E}" presName="parentText" presStyleLbl="node1" presStyleIdx="0" presStyleCnt="6">
        <dgm:presLayoutVars>
          <dgm:chMax val="0"/>
          <dgm:bulletEnabled val="1"/>
        </dgm:presLayoutVars>
      </dgm:prSet>
      <dgm:spPr/>
    </dgm:pt>
    <dgm:pt modelId="{E9B1CF4C-6D59-4DB8-BE02-95DF6F81688E}" type="pres">
      <dgm:prSet presAssocID="{F6F4B529-F175-4F1C-BB1B-61E7CB180A2A}" presName="spacer" presStyleCnt="0"/>
      <dgm:spPr/>
    </dgm:pt>
    <dgm:pt modelId="{6E4E437E-6803-4B1B-B27D-22D18BE58B90}" type="pres">
      <dgm:prSet presAssocID="{5B37D6A2-8BAD-40DE-8267-01767BB5C1D7}" presName="parentText" presStyleLbl="node1" presStyleIdx="1" presStyleCnt="6">
        <dgm:presLayoutVars>
          <dgm:chMax val="0"/>
          <dgm:bulletEnabled val="1"/>
        </dgm:presLayoutVars>
      </dgm:prSet>
      <dgm:spPr/>
    </dgm:pt>
    <dgm:pt modelId="{E12CBB3D-0F74-41D0-91A1-31C1EA72DFA8}" type="pres">
      <dgm:prSet presAssocID="{199EC75C-6B06-42B4-8F97-4D0AE9754E04}" presName="spacer" presStyleCnt="0"/>
      <dgm:spPr/>
    </dgm:pt>
    <dgm:pt modelId="{C4BBFBD2-326D-44AA-9EF5-E812A266BECB}" type="pres">
      <dgm:prSet presAssocID="{849D76F9-B454-477B-ADE6-F02D9F61F18C}" presName="parentText" presStyleLbl="node1" presStyleIdx="2" presStyleCnt="6">
        <dgm:presLayoutVars>
          <dgm:chMax val="0"/>
          <dgm:bulletEnabled val="1"/>
        </dgm:presLayoutVars>
      </dgm:prSet>
      <dgm:spPr/>
    </dgm:pt>
    <dgm:pt modelId="{94072620-7FC9-4C0A-B8D7-843BE2F758C5}" type="pres">
      <dgm:prSet presAssocID="{10DA6FDF-F979-411D-8BD3-61336A227A49}" presName="spacer" presStyleCnt="0"/>
      <dgm:spPr/>
    </dgm:pt>
    <dgm:pt modelId="{82558968-8E42-49EA-8B3F-43A68C3DD319}" type="pres">
      <dgm:prSet presAssocID="{AB8391CA-118A-4CD8-A5F7-1B424C772C3F}" presName="parentText" presStyleLbl="node1" presStyleIdx="3" presStyleCnt="6">
        <dgm:presLayoutVars>
          <dgm:chMax val="0"/>
          <dgm:bulletEnabled val="1"/>
        </dgm:presLayoutVars>
      </dgm:prSet>
      <dgm:spPr/>
    </dgm:pt>
    <dgm:pt modelId="{1A781938-D44E-432E-9C67-D932DFEB0691}" type="pres">
      <dgm:prSet presAssocID="{EBBD942C-8843-4ADE-953B-ACF475F1F411}" presName="spacer" presStyleCnt="0"/>
      <dgm:spPr/>
    </dgm:pt>
    <dgm:pt modelId="{041963AC-65BE-4A06-B35D-6354969D558C}" type="pres">
      <dgm:prSet presAssocID="{F1293AF1-66D9-4260-A200-5E88F2EE9539}" presName="parentText" presStyleLbl="node1" presStyleIdx="4" presStyleCnt="6">
        <dgm:presLayoutVars>
          <dgm:chMax val="0"/>
          <dgm:bulletEnabled val="1"/>
        </dgm:presLayoutVars>
      </dgm:prSet>
      <dgm:spPr/>
    </dgm:pt>
    <dgm:pt modelId="{650283F2-22B0-4F2E-A79A-D650E4C758AB}" type="pres">
      <dgm:prSet presAssocID="{412232FE-A8FD-4768-98DC-FD8E2E6470F0}" presName="spacer" presStyleCnt="0"/>
      <dgm:spPr/>
    </dgm:pt>
    <dgm:pt modelId="{A5F09619-88E5-4C07-84D2-4E166A49F7D2}" type="pres">
      <dgm:prSet presAssocID="{F90934DC-53C5-4C9A-A10C-A3D1E947953B}" presName="parentText" presStyleLbl="node1" presStyleIdx="5" presStyleCnt="6">
        <dgm:presLayoutVars>
          <dgm:chMax val="0"/>
          <dgm:bulletEnabled val="1"/>
        </dgm:presLayoutVars>
      </dgm:prSet>
      <dgm:spPr/>
    </dgm:pt>
  </dgm:ptLst>
  <dgm:cxnLst>
    <dgm:cxn modelId="{03869704-55D1-42BF-AEC3-44CF8E15BFF5}" type="presOf" srcId="{5B37D6A2-8BAD-40DE-8267-01767BB5C1D7}" destId="{6E4E437E-6803-4B1B-B27D-22D18BE58B90}" srcOrd="0" destOrd="0" presId="urn:microsoft.com/office/officeart/2005/8/layout/vList2"/>
    <dgm:cxn modelId="{557F450C-3201-4A8B-AE6B-44AA728A5C88}" type="presOf" srcId="{F1293AF1-66D9-4260-A200-5E88F2EE9539}" destId="{041963AC-65BE-4A06-B35D-6354969D558C}" srcOrd="0" destOrd="0" presId="urn:microsoft.com/office/officeart/2005/8/layout/vList2"/>
    <dgm:cxn modelId="{39D6E15E-691C-47BB-A017-467BD02830E6}" srcId="{6DB57D34-B283-4B89-BC60-17C9F243B574}" destId="{F1293AF1-66D9-4260-A200-5E88F2EE9539}" srcOrd="4" destOrd="0" parTransId="{76C02526-ADCC-46C7-86A3-36D6B086A504}" sibTransId="{412232FE-A8FD-4768-98DC-FD8E2E6470F0}"/>
    <dgm:cxn modelId="{EF7F724B-C963-41BA-92FE-D3E8649FC67D}" type="presOf" srcId="{AB8391CA-118A-4CD8-A5F7-1B424C772C3F}" destId="{82558968-8E42-49EA-8B3F-43A68C3DD319}" srcOrd="0" destOrd="0" presId="urn:microsoft.com/office/officeart/2005/8/layout/vList2"/>
    <dgm:cxn modelId="{D6C38A50-7147-4AAE-A5F2-8941F28A1596}" srcId="{6DB57D34-B283-4B89-BC60-17C9F243B574}" destId="{F90934DC-53C5-4C9A-A10C-A3D1E947953B}" srcOrd="5" destOrd="0" parTransId="{5C08CDA0-A2EC-4755-8749-4E983F5B31E8}" sibTransId="{5627A24B-65E6-4797-8154-2B57564BB043}"/>
    <dgm:cxn modelId="{41EBF478-CD30-4CFC-96DA-FE3ED52F5212}" type="presOf" srcId="{E73BC49A-ED65-4CD7-BA3A-DFD5E9BBFE1E}" destId="{ABEC4B55-D4DB-4719-B053-5121BC18A47E}" srcOrd="0" destOrd="0" presId="urn:microsoft.com/office/officeart/2005/8/layout/vList2"/>
    <dgm:cxn modelId="{1AAB1E7F-71E9-4AA8-8E37-9C46EB8382F1}" srcId="{6DB57D34-B283-4B89-BC60-17C9F243B574}" destId="{AB8391CA-118A-4CD8-A5F7-1B424C772C3F}" srcOrd="3" destOrd="0" parTransId="{7468707E-3D54-439C-9764-E481F2CF62F8}" sibTransId="{EBBD942C-8843-4ADE-953B-ACF475F1F411}"/>
    <dgm:cxn modelId="{9FE4D28B-141A-4F63-B2EC-707561FFFBEA}" srcId="{6DB57D34-B283-4B89-BC60-17C9F243B574}" destId="{5B37D6A2-8BAD-40DE-8267-01767BB5C1D7}" srcOrd="1" destOrd="0" parTransId="{324EDB35-FE19-4418-8130-2BE18D3A36C9}" sibTransId="{199EC75C-6B06-42B4-8F97-4D0AE9754E04}"/>
    <dgm:cxn modelId="{2A067696-0329-46B5-9D2E-87D22C425B56}" srcId="{6DB57D34-B283-4B89-BC60-17C9F243B574}" destId="{849D76F9-B454-477B-ADE6-F02D9F61F18C}" srcOrd="2" destOrd="0" parTransId="{B290D1A0-0234-4F06-9E9B-7B68ECEB6470}" sibTransId="{10DA6FDF-F979-411D-8BD3-61336A227A49}"/>
    <dgm:cxn modelId="{1AF315BE-34D5-44AF-9AA8-9F89A7DF7F44}" type="presOf" srcId="{6DB57D34-B283-4B89-BC60-17C9F243B574}" destId="{C3727F3F-940D-4A5D-8BE9-0259517D8712}" srcOrd="0" destOrd="0" presId="urn:microsoft.com/office/officeart/2005/8/layout/vList2"/>
    <dgm:cxn modelId="{D23082C5-2B2C-4C01-96F3-B0A6B1DDA33E}" srcId="{6DB57D34-B283-4B89-BC60-17C9F243B574}" destId="{E73BC49A-ED65-4CD7-BA3A-DFD5E9BBFE1E}" srcOrd="0" destOrd="0" parTransId="{0226FBCB-68B3-420F-9B48-0697C0351346}" sibTransId="{F6F4B529-F175-4F1C-BB1B-61E7CB180A2A}"/>
    <dgm:cxn modelId="{527D29EF-9B0C-4DE3-81B7-A99A501FA9F0}" type="presOf" srcId="{F90934DC-53C5-4C9A-A10C-A3D1E947953B}" destId="{A5F09619-88E5-4C07-84D2-4E166A49F7D2}" srcOrd="0" destOrd="0" presId="urn:microsoft.com/office/officeart/2005/8/layout/vList2"/>
    <dgm:cxn modelId="{0B5EAFFB-CCB1-4722-8874-230ADBF140D6}" type="presOf" srcId="{849D76F9-B454-477B-ADE6-F02D9F61F18C}" destId="{C4BBFBD2-326D-44AA-9EF5-E812A266BECB}" srcOrd="0" destOrd="0" presId="urn:microsoft.com/office/officeart/2005/8/layout/vList2"/>
    <dgm:cxn modelId="{3899EBD9-BF5C-4C0B-8525-2007C9668170}" type="presParOf" srcId="{C3727F3F-940D-4A5D-8BE9-0259517D8712}" destId="{ABEC4B55-D4DB-4719-B053-5121BC18A47E}" srcOrd="0" destOrd="0" presId="urn:microsoft.com/office/officeart/2005/8/layout/vList2"/>
    <dgm:cxn modelId="{DE1A7BA0-BDFE-4D6B-82C5-59F8973DEBCA}" type="presParOf" srcId="{C3727F3F-940D-4A5D-8BE9-0259517D8712}" destId="{E9B1CF4C-6D59-4DB8-BE02-95DF6F81688E}" srcOrd="1" destOrd="0" presId="urn:microsoft.com/office/officeart/2005/8/layout/vList2"/>
    <dgm:cxn modelId="{4043179F-D240-46E1-B2CB-1B7FAEE78C0A}" type="presParOf" srcId="{C3727F3F-940D-4A5D-8BE9-0259517D8712}" destId="{6E4E437E-6803-4B1B-B27D-22D18BE58B90}" srcOrd="2" destOrd="0" presId="urn:microsoft.com/office/officeart/2005/8/layout/vList2"/>
    <dgm:cxn modelId="{FB3ED452-898B-4AE7-B3F2-698DE7214DA0}" type="presParOf" srcId="{C3727F3F-940D-4A5D-8BE9-0259517D8712}" destId="{E12CBB3D-0F74-41D0-91A1-31C1EA72DFA8}" srcOrd="3" destOrd="0" presId="urn:microsoft.com/office/officeart/2005/8/layout/vList2"/>
    <dgm:cxn modelId="{6929B2A1-EB09-4126-B8A1-A767B0B6E58E}" type="presParOf" srcId="{C3727F3F-940D-4A5D-8BE9-0259517D8712}" destId="{C4BBFBD2-326D-44AA-9EF5-E812A266BECB}" srcOrd="4" destOrd="0" presId="urn:microsoft.com/office/officeart/2005/8/layout/vList2"/>
    <dgm:cxn modelId="{7AA025DB-2285-42BB-B8B0-F21C2EA66B8D}" type="presParOf" srcId="{C3727F3F-940D-4A5D-8BE9-0259517D8712}" destId="{94072620-7FC9-4C0A-B8D7-843BE2F758C5}" srcOrd="5" destOrd="0" presId="urn:microsoft.com/office/officeart/2005/8/layout/vList2"/>
    <dgm:cxn modelId="{B9B38C95-EEC5-4C5E-9D9D-8FB66D4F1F5E}" type="presParOf" srcId="{C3727F3F-940D-4A5D-8BE9-0259517D8712}" destId="{82558968-8E42-49EA-8B3F-43A68C3DD319}" srcOrd="6" destOrd="0" presId="urn:microsoft.com/office/officeart/2005/8/layout/vList2"/>
    <dgm:cxn modelId="{1652C7B9-A415-4435-B1C7-BBE572FAD298}" type="presParOf" srcId="{C3727F3F-940D-4A5D-8BE9-0259517D8712}" destId="{1A781938-D44E-432E-9C67-D932DFEB0691}" srcOrd="7" destOrd="0" presId="urn:microsoft.com/office/officeart/2005/8/layout/vList2"/>
    <dgm:cxn modelId="{F8932CDB-1F19-4FBD-9AFF-E5651C527BAF}" type="presParOf" srcId="{C3727F3F-940D-4A5D-8BE9-0259517D8712}" destId="{041963AC-65BE-4A06-B35D-6354969D558C}" srcOrd="8" destOrd="0" presId="urn:microsoft.com/office/officeart/2005/8/layout/vList2"/>
    <dgm:cxn modelId="{CB0FB694-2CDB-4E05-8D6A-55D572ADB410}" type="presParOf" srcId="{C3727F3F-940D-4A5D-8BE9-0259517D8712}" destId="{650283F2-22B0-4F2E-A79A-D650E4C758AB}" srcOrd="9" destOrd="0" presId="urn:microsoft.com/office/officeart/2005/8/layout/vList2"/>
    <dgm:cxn modelId="{787FF477-75CB-441A-B915-018D893EC96A}" type="presParOf" srcId="{C3727F3F-940D-4A5D-8BE9-0259517D8712}" destId="{A5F09619-88E5-4C07-84D2-4E166A49F7D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73BC49A-ED65-4CD7-BA3A-DFD5E9BBFE1E}">
      <dgm:prSet phldrT="[Texto]" custT="1"/>
      <dgm:spPr/>
      <dgm:t>
        <a:bodyPr/>
        <a:lstStyle/>
        <a:p>
          <a:pPr algn="just"/>
          <a:r>
            <a:rPr lang="es-ES" sz="1800" b="0" i="0" dirty="0">
              <a:latin typeface="Arial Narrow" panose="020B0606020202030204" pitchFamily="34" charset="0"/>
            </a:rPr>
            <a:t>Retención de clientes:¿Cuáles clientes se va a ir para la competencia?</a:t>
          </a:r>
          <a:endParaRPr lang="en-US" sz="1800" dirty="0">
            <a:latin typeface="Arial Narrow" panose="020B0606020202030204" pitchFamily="34" charset="0"/>
          </a:endParaRPr>
        </a:p>
      </dgm:t>
    </dgm:pt>
    <dgm:pt modelId="{0226FBCB-68B3-420F-9B48-0697C0351346}" type="parTrans" cxnId="{D23082C5-2B2C-4C01-96F3-B0A6B1DDA33E}">
      <dgm:prSet/>
      <dgm:spPr/>
      <dgm:t>
        <a:bodyPr/>
        <a:lstStyle/>
        <a:p>
          <a:endParaRPr lang="en-US" sz="6600"/>
        </a:p>
      </dgm:t>
    </dgm:pt>
    <dgm:pt modelId="{F6F4B529-F175-4F1C-BB1B-61E7CB180A2A}" type="sibTrans" cxnId="{D23082C5-2B2C-4C01-96F3-B0A6B1DDA33E}">
      <dgm:prSet/>
      <dgm:spPr/>
      <dgm:t>
        <a:bodyPr/>
        <a:lstStyle/>
        <a:p>
          <a:endParaRPr lang="en-US" sz="6600"/>
        </a:p>
      </dgm:t>
    </dgm:pt>
    <dgm:pt modelId="{B529C7F4-F5A3-4F8A-988C-CB08E596487F}">
      <dgm:prSet custT="1"/>
      <dgm:spPr/>
      <dgm:t>
        <a:bodyPr/>
        <a:lstStyle/>
        <a:p>
          <a:pPr>
            <a:buFont typeface="Arial" panose="020B0604020202020204" pitchFamily="34" charset="0"/>
            <a:buChar char="•"/>
          </a:pPr>
          <a:r>
            <a:rPr lang="es-ES" sz="1800" b="0" i="0" dirty="0">
              <a:latin typeface="Arial Narrow" panose="020B0606020202030204" pitchFamily="34" charset="0"/>
            </a:rPr>
            <a:t>Patrones de compra:¿Cuándo un cliente compra un producto cuál otro le podría interesar?</a:t>
          </a:r>
        </a:p>
      </dgm:t>
    </dgm:pt>
    <dgm:pt modelId="{85322D49-8DBA-4B85-87D8-3892FC8EFFF3}" type="parTrans" cxnId="{2F51101E-FA71-40CA-9A5B-DF66A37E14F1}">
      <dgm:prSet/>
      <dgm:spPr/>
      <dgm:t>
        <a:bodyPr/>
        <a:lstStyle/>
        <a:p>
          <a:endParaRPr lang="en-US"/>
        </a:p>
      </dgm:t>
    </dgm:pt>
    <dgm:pt modelId="{1027519F-702C-4253-A95C-41D004D2B9FC}" type="sibTrans" cxnId="{2F51101E-FA71-40CA-9A5B-DF66A37E14F1}">
      <dgm:prSet/>
      <dgm:spPr/>
      <dgm:t>
        <a:bodyPr/>
        <a:lstStyle/>
        <a:p>
          <a:endParaRPr lang="en-US"/>
        </a:p>
      </dgm:t>
    </dgm:pt>
    <dgm:pt modelId="{14896C72-389B-48D9-82CA-40332A58C39B}">
      <dgm:prSet custT="1"/>
      <dgm:spPr/>
      <dgm:t>
        <a:bodyPr/>
        <a:lstStyle/>
        <a:p>
          <a:pPr>
            <a:buFont typeface="Arial" panose="020B0604020202020204" pitchFamily="34" charset="0"/>
            <a:buChar char="•"/>
          </a:pPr>
          <a:r>
            <a:rPr lang="es-ES" sz="1800" b="0" i="0" dirty="0">
              <a:latin typeface="Arial Narrow" panose="020B0606020202030204" pitchFamily="34" charset="0"/>
            </a:rPr>
            <a:t>Detención de fraude:¿Cuáles transacciones son fraudulentas?</a:t>
          </a:r>
        </a:p>
      </dgm:t>
    </dgm:pt>
    <dgm:pt modelId="{00DB280F-AADA-4837-9486-19255E06D6DA}" type="parTrans" cxnId="{C8D05178-6098-4AE2-A543-357BFFEEB25F}">
      <dgm:prSet/>
      <dgm:spPr/>
      <dgm:t>
        <a:bodyPr/>
        <a:lstStyle/>
        <a:p>
          <a:endParaRPr lang="en-US"/>
        </a:p>
      </dgm:t>
    </dgm:pt>
    <dgm:pt modelId="{1C497F72-8ACF-4BC3-9852-0FF39F2B9FDB}" type="sibTrans" cxnId="{C8D05178-6098-4AE2-A543-357BFFEEB25F}">
      <dgm:prSet/>
      <dgm:spPr/>
      <dgm:t>
        <a:bodyPr/>
        <a:lstStyle/>
        <a:p>
          <a:endParaRPr lang="en-US"/>
        </a:p>
      </dgm:t>
    </dgm:pt>
    <dgm:pt modelId="{5C8B7166-6C6F-4507-84AA-7FA0AC1BEF0A}">
      <dgm:prSet custT="1"/>
      <dgm:spPr/>
      <dgm:t>
        <a:bodyPr/>
        <a:lstStyle/>
        <a:p>
          <a:pPr>
            <a:buFont typeface="Arial" panose="020B0604020202020204" pitchFamily="34" charset="0"/>
            <a:buChar char="•"/>
          </a:pPr>
          <a:r>
            <a:rPr lang="es-ES" sz="1800" b="0" i="0" dirty="0">
              <a:latin typeface="Arial Narrow" panose="020B0606020202030204" pitchFamily="34" charset="0"/>
            </a:rPr>
            <a:t>Manejo de riesgo: ¿A qué clientes es confiable darles un prestamos?</a:t>
          </a:r>
        </a:p>
      </dgm:t>
    </dgm:pt>
    <dgm:pt modelId="{C486EA99-9611-4177-98DF-380D3B4ECEB5}" type="parTrans" cxnId="{D7B8100B-9443-4971-B693-533B71A9C0CF}">
      <dgm:prSet/>
      <dgm:spPr/>
      <dgm:t>
        <a:bodyPr/>
        <a:lstStyle/>
        <a:p>
          <a:endParaRPr lang="en-US"/>
        </a:p>
      </dgm:t>
    </dgm:pt>
    <dgm:pt modelId="{DB4FF4F9-9792-4BC8-9B91-86AE4F961390}" type="sibTrans" cxnId="{D7B8100B-9443-4971-B693-533B71A9C0CF}">
      <dgm:prSet/>
      <dgm:spPr/>
      <dgm:t>
        <a:bodyPr/>
        <a:lstStyle/>
        <a:p>
          <a:endParaRPr lang="en-US"/>
        </a:p>
      </dgm:t>
    </dgm:pt>
    <dgm:pt modelId="{930C0878-A0B8-4C89-B6D7-7A87A98209BF}">
      <dgm:prSet custT="1"/>
      <dgm:spPr/>
      <dgm:t>
        <a:bodyPr/>
        <a:lstStyle/>
        <a:p>
          <a:pPr>
            <a:buFont typeface="Arial" panose="020B0604020202020204" pitchFamily="34" charset="0"/>
            <a:buChar char="•"/>
          </a:pPr>
          <a:r>
            <a:rPr lang="es-ES" sz="1800" b="0" i="0" dirty="0">
              <a:latin typeface="Arial Narrow" panose="020B0606020202030204" pitchFamily="34" charset="0"/>
            </a:rPr>
            <a:t>Segmentaciones de clientes: ¿Quienes son mis clientes?</a:t>
          </a:r>
        </a:p>
      </dgm:t>
    </dgm:pt>
    <dgm:pt modelId="{BAA15167-F687-41BD-8193-57360E910C75}" type="parTrans" cxnId="{751FADD9-D1F4-4334-9865-4D112F736DA0}">
      <dgm:prSet/>
      <dgm:spPr/>
      <dgm:t>
        <a:bodyPr/>
        <a:lstStyle/>
        <a:p>
          <a:endParaRPr lang="en-US"/>
        </a:p>
      </dgm:t>
    </dgm:pt>
    <dgm:pt modelId="{85A807F0-46D2-4E62-9639-DA3D734725ED}" type="sibTrans" cxnId="{751FADD9-D1F4-4334-9865-4D112F736DA0}">
      <dgm:prSet/>
      <dgm:spPr/>
      <dgm:t>
        <a:bodyPr/>
        <a:lstStyle/>
        <a:p>
          <a:endParaRPr lang="en-US"/>
        </a:p>
      </dgm:t>
    </dgm:pt>
    <dgm:pt modelId="{CE5E6465-4DD9-454A-936D-8CF9E26D1E66}">
      <dgm:prSet custT="1"/>
      <dgm:spPr/>
      <dgm:t>
        <a:bodyPr/>
        <a:lstStyle/>
        <a:p>
          <a:pPr>
            <a:buFont typeface="Arial" panose="020B0604020202020204" pitchFamily="34" charset="0"/>
            <a:buChar char="•"/>
          </a:pPr>
          <a:r>
            <a:rPr lang="es-ES" sz="1800" b="0" i="0" dirty="0">
              <a:latin typeface="Arial Narrow" panose="020B0606020202030204" pitchFamily="34" charset="0"/>
            </a:rPr>
            <a:t>Predicción de ventas:¿Cuánto voy a vender el próximo mes?</a:t>
          </a:r>
        </a:p>
      </dgm:t>
    </dgm:pt>
    <dgm:pt modelId="{D3160E51-8D01-4890-910C-05A3CC9127B4}" type="parTrans" cxnId="{D6CDC9EF-436F-42ED-A39F-4EB2F1C8E2EA}">
      <dgm:prSet/>
      <dgm:spPr/>
      <dgm:t>
        <a:bodyPr/>
        <a:lstStyle/>
        <a:p>
          <a:endParaRPr lang="en-US"/>
        </a:p>
      </dgm:t>
    </dgm:pt>
    <dgm:pt modelId="{AF54D1CD-607A-4138-A967-5525B8052FAB}" type="sibTrans" cxnId="{D6CDC9EF-436F-42ED-A39F-4EB2F1C8E2EA}">
      <dgm:prSet/>
      <dgm:spPr/>
      <dgm:t>
        <a:bodyPr/>
        <a:lstStyle/>
        <a:p>
          <a:endParaRPr lang="en-US"/>
        </a:p>
      </dgm:t>
    </dgm:pt>
    <dgm:pt modelId="{ADBC8A17-CE46-4AE0-B79A-8297E63795AE}" type="pres">
      <dgm:prSet presAssocID="{6DB57D34-B283-4B89-BC60-17C9F243B574}" presName="linear" presStyleCnt="0">
        <dgm:presLayoutVars>
          <dgm:animLvl val="lvl"/>
          <dgm:resizeHandles val="exact"/>
        </dgm:presLayoutVars>
      </dgm:prSet>
      <dgm:spPr/>
    </dgm:pt>
    <dgm:pt modelId="{130CBEB8-E46B-42BE-8F79-1D4A33EFAE3E}" type="pres">
      <dgm:prSet presAssocID="{E73BC49A-ED65-4CD7-BA3A-DFD5E9BBFE1E}" presName="parentText" presStyleLbl="node1" presStyleIdx="0" presStyleCnt="6">
        <dgm:presLayoutVars>
          <dgm:chMax val="0"/>
          <dgm:bulletEnabled val="1"/>
        </dgm:presLayoutVars>
      </dgm:prSet>
      <dgm:spPr/>
    </dgm:pt>
    <dgm:pt modelId="{C422C4FF-20A6-4A05-82DD-49DAA34C5FEB}" type="pres">
      <dgm:prSet presAssocID="{F6F4B529-F175-4F1C-BB1B-61E7CB180A2A}" presName="spacer" presStyleCnt="0"/>
      <dgm:spPr/>
    </dgm:pt>
    <dgm:pt modelId="{B1C43A43-40E7-4D88-97A7-0F5FD1881829}" type="pres">
      <dgm:prSet presAssocID="{B529C7F4-F5A3-4F8A-988C-CB08E596487F}" presName="parentText" presStyleLbl="node1" presStyleIdx="1" presStyleCnt="6">
        <dgm:presLayoutVars>
          <dgm:chMax val="0"/>
          <dgm:bulletEnabled val="1"/>
        </dgm:presLayoutVars>
      </dgm:prSet>
      <dgm:spPr/>
    </dgm:pt>
    <dgm:pt modelId="{7DC472B1-8248-4A94-AB99-C870BC9660E4}" type="pres">
      <dgm:prSet presAssocID="{1027519F-702C-4253-A95C-41D004D2B9FC}" presName="spacer" presStyleCnt="0"/>
      <dgm:spPr/>
    </dgm:pt>
    <dgm:pt modelId="{FBD6DA33-1702-4B8A-96CD-955831239C13}" type="pres">
      <dgm:prSet presAssocID="{14896C72-389B-48D9-82CA-40332A58C39B}" presName="parentText" presStyleLbl="node1" presStyleIdx="2" presStyleCnt="6">
        <dgm:presLayoutVars>
          <dgm:chMax val="0"/>
          <dgm:bulletEnabled val="1"/>
        </dgm:presLayoutVars>
      </dgm:prSet>
      <dgm:spPr/>
    </dgm:pt>
    <dgm:pt modelId="{4287DA88-96F8-4360-AB52-93FA581DC632}" type="pres">
      <dgm:prSet presAssocID="{1C497F72-8ACF-4BC3-9852-0FF39F2B9FDB}" presName="spacer" presStyleCnt="0"/>
      <dgm:spPr/>
    </dgm:pt>
    <dgm:pt modelId="{5F26400F-0CE0-4D89-A5DF-50958EE2999B}" type="pres">
      <dgm:prSet presAssocID="{5C8B7166-6C6F-4507-84AA-7FA0AC1BEF0A}" presName="parentText" presStyleLbl="node1" presStyleIdx="3" presStyleCnt="6">
        <dgm:presLayoutVars>
          <dgm:chMax val="0"/>
          <dgm:bulletEnabled val="1"/>
        </dgm:presLayoutVars>
      </dgm:prSet>
      <dgm:spPr/>
    </dgm:pt>
    <dgm:pt modelId="{C3853D6D-A549-46F2-82AE-1D5B82584C83}" type="pres">
      <dgm:prSet presAssocID="{DB4FF4F9-9792-4BC8-9B91-86AE4F961390}" presName="spacer" presStyleCnt="0"/>
      <dgm:spPr/>
    </dgm:pt>
    <dgm:pt modelId="{743326C5-93D1-4754-9F75-D6F3D4DEC28C}" type="pres">
      <dgm:prSet presAssocID="{930C0878-A0B8-4C89-B6D7-7A87A98209BF}" presName="parentText" presStyleLbl="node1" presStyleIdx="4" presStyleCnt="6">
        <dgm:presLayoutVars>
          <dgm:chMax val="0"/>
          <dgm:bulletEnabled val="1"/>
        </dgm:presLayoutVars>
      </dgm:prSet>
      <dgm:spPr/>
    </dgm:pt>
    <dgm:pt modelId="{A1050DDE-32B5-41A9-BC8A-080BF7E8E368}" type="pres">
      <dgm:prSet presAssocID="{85A807F0-46D2-4E62-9639-DA3D734725ED}" presName="spacer" presStyleCnt="0"/>
      <dgm:spPr/>
    </dgm:pt>
    <dgm:pt modelId="{B927C915-CFA1-4C6A-A5CF-AD33F155DF5A}" type="pres">
      <dgm:prSet presAssocID="{CE5E6465-4DD9-454A-936D-8CF9E26D1E66}" presName="parentText" presStyleLbl="node1" presStyleIdx="5" presStyleCnt="6">
        <dgm:presLayoutVars>
          <dgm:chMax val="0"/>
          <dgm:bulletEnabled val="1"/>
        </dgm:presLayoutVars>
      </dgm:prSet>
      <dgm:spPr/>
    </dgm:pt>
  </dgm:ptLst>
  <dgm:cxnLst>
    <dgm:cxn modelId="{D7B8100B-9443-4971-B693-533B71A9C0CF}" srcId="{6DB57D34-B283-4B89-BC60-17C9F243B574}" destId="{5C8B7166-6C6F-4507-84AA-7FA0AC1BEF0A}" srcOrd="3" destOrd="0" parTransId="{C486EA99-9611-4177-98DF-380D3B4ECEB5}" sibTransId="{DB4FF4F9-9792-4BC8-9B91-86AE4F961390}"/>
    <dgm:cxn modelId="{B1370F1D-67F6-4AEC-947C-0B0C629F42E1}" type="presOf" srcId="{B529C7F4-F5A3-4F8A-988C-CB08E596487F}" destId="{B1C43A43-40E7-4D88-97A7-0F5FD1881829}" srcOrd="0" destOrd="0" presId="urn:microsoft.com/office/officeart/2005/8/layout/vList2"/>
    <dgm:cxn modelId="{2F51101E-FA71-40CA-9A5B-DF66A37E14F1}" srcId="{6DB57D34-B283-4B89-BC60-17C9F243B574}" destId="{B529C7F4-F5A3-4F8A-988C-CB08E596487F}" srcOrd="1" destOrd="0" parTransId="{85322D49-8DBA-4B85-87D8-3892FC8EFFF3}" sibTransId="{1027519F-702C-4253-A95C-41D004D2B9FC}"/>
    <dgm:cxn modelId="{6647F936-1DEF-48D3-ABC9-F9D7D6E779AC}" type="presOf" srcId="{930C0878-A0B8-4C89-B6D7-7A87A98209BF}" destId="{743326C5-93D1-4754-9F75-D6F3D4DEC28C}" srcOrd="0" destOrd="0" presId="urn:microsoft.com/office/officeart/2005/8/layout/vList2"/>
    <dgm:cxn modelId="{E0E24241-238B-44E2-B705-B6D33482317A}" type="presOf" srcId="{14896C72-389B-48D9-82CA-40332A58C39B}" destId="{FBD6DA33-1702-4B8A-96CD-955831239C13}" srcOrd="0" destOrd="0" presId="urn:microsoft.com/office/officeart/2005/8/layout/vList2"/>
    <dgm:cxn modelId="{8F34114E-8637-4B3F-838C-90D581E5017C}" type="presOf" srcId="{5C8B7166-6C6F-4507-84AA-7FA0AC1BEF0A}" destId="{5F26400F-0CE0-4D89-A5DF-50958EE2999B}" srcOrd="0" destOrd="0" presId="urn:microsoft.com/office/officeart/2005/8/layout/vList2"/>
    <dgm:cxn modelId="{C8D05178-6098-4AE2-A543-357BFFEEB25F}" srcId="{6DB57D34-B283-4B89-BC60-17C9F243B574}" destId="{14896C72-389B-48D9-82CA-40332A58C39B}" srcOrd="2" destOrd="0" parTransId="{00DB280F-AADA-4837-9486-19255E06D6DA}" sibTransId="{1C497F72-8ACF-4BC3-9852-0FF39F2B9FDB}"/>
    <dgm:cxn modelId="{F6FD348A-C722-4577-8F53-89E8A68EC608}" type="presOf" srcId="{6DB57D34-B283-4B89-BC60-17C9F243B574}" destId="{ADBC8A17-CE46-4AE0-B79A-8297E63795AE}" srcOrd="0" destOrd="0" presId="urn:microsoft.com/office/officeart/2005/8/layout/vList2"/>
    <dgm:cxn modelId="{06B5AB91-1BCC-4B74-B339-076B94441528}" type="presOf" srcId="{E73BC49A-ED65-4CD7-BA3A-DFD5E9BBFE1E}" destId="{130CBEB8-E46B-42BE-8F79-1D4A33EFAE3E}" srcOrd="0" destOrd="0" presId="urn:microsoft.com/office/officeart/2005/8/layout/vList2"/>
    <dgm:cxn modelId="{5F734DA1-E133-4C8A-8A0B-D2BC643F7A7A}" type="presOf" srcId="{CE5E6465-4DD9-454A-936D-8CF9E26D1E66}" destId="{B927C915-CFA1-4C6A-A5CF-AD33F155DF5A}" srcOrd="0" destOrd="0" presId="urn:microsoft.com/office/officeart/2005/8/layout/vList2"/>
    <dgm:cxn modelId="{D23082C5-2B2C-4C01-96F3-B0A6B1DDA33E}" srcId="{6DB57D34-B283-4B89-BC60-17C9F243B574}" destId="{E73BC49A-ED65-4CD7-BA3A-DFD5E9BBFE1E}" srcOrd="0" destOrd="0" parTransId="{0226FBCB-68B3-420F-9B48-0697C0351346}" sibTransId="{F6F4B529-F175-4F1C-BB1B-61E7CB180A2A}"/>
    <dgm:cxn modelId="{751FADD9-D1F4-4334-9865-4D112F736DA0}" srcId="{6DB57D34-B283-4B89-BC60-17C9F243B574}" destId="{930C0878-A0B8-4C89-B6D7-7A87A98209BF}" srcOrd="4" destOrd="0" parTransId="{BAA15167-F687-41BD-8193-57360E910C75}" sibTransId="{85A807F0-46D2-4E62-9639-DA3D734725ED}"/>
    <dgm:cxn modelId="{D6CDC9EF-436F-42ED-A39F-4EB2F1C8E2EA}" srcId="{6DB57D34-B283-4B89-BC60-17C9F243B574}" destId="{CE5E6465-4DD9-454A-936D-8CF9E26D1E66}" srcOrd="5" destOrd="0" parTransId="{D3160E51-8D01-4890-910C-05A3CC9127B4}" sibTransId="{AF54D1CD-607A-4138-A967-5525B8052FAB}"/>
    <dgm:cxn modelId="{4D5F0EAA-5C6A-42E6-B79E-90A8D72B2132}" type="presParOf" srcId="{ADBC8A17-CE46-4AE0-B79A-8297E63795AE}" destId="{130CBEB8-E46B-42BE-8F79-1D4A33EFAE3E}" srcOrd="0" destOrd="0" presId="urn:microsoft.com/office/officeart/2005/8/layout/vList2"/>
    <dgm:cxn modelId="{7BA53351-14C4-43F9-BDD4-6EDA8EAA3E76}" type="presParOf" srcId="{ADBC8A17-CE46-4AE0-B79A-8297E63795AE}" destId="{C422C4FF-20A6-4A05-82DD-49DAA34C5FEB}" srcOrd="1" destOrd="0" presId="urn:microsoft.com/office/officeart/2005/8/layout/vList2"/>
    <dgm:cxn modelId="{8661DB08-2D60-4065-9485-81202A9E8811}" type="presParOf" srcId="{ADBC8A17-CE46-4AE0-B79A-8297E63795AE}" destId="{B1C43A43-40E7-4D88-97A7-0F5FD1881829}" srcOrd="2" destOrd="0" presId="urn:microsoft.com/office/officeart/2005/8/layout/vList2"/>
    <dgm:cxn modelId="{BF6114A1-42C8-448B-9876-096AEE7F6696}" type="presParOf" srcId="{ADBC8A17-CE46-4AE0-B79A-8297E63795AE}" destId="{7DC472B1-8248-4A94-AB99-C870BC9660E4}" srcOrd="3" destOrd="0" presId="urn:microsoft.com/office/officeart/2005/8/layout/vList2"/>
    <dgm:cxn modelId="{5E9EEC5C-AB08-4D4B-976F-8FB469887356}" type="presParOf" srcId="{ADBC8A17-CE46-4AE0-B79A-8297E63795AE}" destId="{FBD6DA33-1702-4B8A-96CD-955831239C13}" srcOrd="4" destOrd="0" presId="urn:microsoft.com/office/officeart/2005/8/layout/vList2"/>
    <dgm:cxn modelId="{3376C486-9991-486C-A694-2348CA2A8E86}" type="presParOf" srcId="{ADBC8A17-CE46-4AE0-B79A-8297E63795AE}" destId="{4287DA88-96F8-4360-AB52-93FA581DC632}" srcOrd="5" destOrd="0" presId="urn:microsoft.com/office/officeart/2005/8/layout/vList2"/>
    <dgm:cxn modelId="{9251E309-323E-4F6B-B5DA-EEC44EBB0621}" type="presParOf" srcId="{ADBC8A17-CE46-4AE0-B79A-8297E63795AE}" destId="{5F26400F-0CE0-4D89-A5DF-50958EE2999B}" srcOrd="6" destOrd="0" presId="urn:microsoft.com/office/officeart/2005/8/layout/vList2"/>
    <dgm:cxn modelId="{55A6552C-2E5B-43CA-A549-91134201E196}" type="presParOf" srcId="{ADBC8A17-CE46-4AE0-B79A-8297E63795AE}" destId="{C3853D6D-A549-46F2-82AE-1D5B82584C83}" srcOrd="7" destOrd="0" presId="urn:microsoft.com/office/officeart/2005/8/layout/vList2"/>
    <dgm:cxn modelId="{AD4BCDE1-8B4B-4F3F-81B9-45B8CBC76E41}" type="presParOf" srcId="{ADBC8A17-CE46-4AE0-B79A-8297E63795AE}" destId="{743326C5-93D1-4754-9F75-D6F3D4DEC28C}" srcOrd="8" destOrd="0" presId="urn:microsoft.com/office/officeart/2005/8/layout/vList2"/>
    <dgm:cxn modelId="{4B57F592-00D9-4904-9739-32DC040C97A4}" type="presParOf" srcId="{ADBC8A17-CE46-4AE0-B79A-8297E63795AE}" destId="{A1050DDE-32B5-41A9-BC8A-080BF7E8E368}" srcOrd="9" destOrd="0" presId="urn:microsoft.com/office/officeart/2005/8/layout/vList2"/>
    <dgm:cxn modelId="{5B0978B9-DBD5-4D4D-ABEF-5F2AAD8AF591}" type="presParOf" srcId="{ADBC8A17-CE46-4AE0-B79A-8297E63795AE}" destId="{B927C915-CFA1-4C6A-A5CF-AD33F155DF5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669E0DE-F3E6-4215-9845-D154BF309E13}">
      <dgm:prSet/>
      <dgm:spPr/>
      <dgm:t>
        <a:bodyPr/>
        <a:lstStyle/>
        <a:p>
          <a:pPr algn="just"/>
          <a:r>
            <a:rPr lang="es-ES" b="0" i="0" dirty="0"/>
            <a:t>El "Machine </a:t>
          </a:r>
          <a:r>
            <a:rPr lang="es-ES" b="0" i="0" dirty="0" err="1"/>
            <a:t>Learning</a:t>
          </a:r>
          <a:r>
            <a:rPr lang="es-ES" b="0" i="0" dirty="0"/>
            <a:t>" es un área de la inteligencia artificial que trata sobre como escribir programas que puedan aprender, El enfoque del "Machine </a:t>
          </a:r>
          <a:r>
            <a:rPr lang="es-ES" b="0" i="0" dirty="0" err="1"/>
            <a:t>Learning</a:t>
          </a:r>
          <a:r>
            <a:rPr lang="es-ES" b="0" i="0" dirty="0"/>
            <a:t>" es la eficiencia de los algoritmos, mientas que el enfoque de la minería de datos es la interpretación de los resultados.</a:t>
          </a:r>
        </a:p>
      </dgm:t>
    </dgm:pt>
    <dgm:pt modelId="{EBE54508-6452-4749-9380-9404676BD6A1}" type="parTrans" cxnId="{9C1D165E-981D-4514-87CF-0FBC11353125}">
      <dgm:prSet/>
      <dgm:spPr/>
      <dgm:t>
        <a:bodyPr/>
        <a:lstStyle/>
        <a:p>
          <a:endParaRPr lang="en-US"/>
        </a:p>
      </dgm:t>
    </dgm:pt>
    <dgm:pt modelId="{81B3F1BB-DDBA-45EB-9B75-0FD2D0A1B7EB}" type="sibTrans" cxnId="{9C1D165E-981D-4514-87CF-0FBC11353125}">
      <dgm:prSet/>
      <dgm:spPr/>
      <dgm:t>
        <a:bodyPr/>
        <a:lstStyle/>
        <a:p>
          <a:endParaRPr lang="en-US"/>
        </a:p>
      </dgm:t>
    </dgm:pt>
    <dgm:pt modelId="{4A7477EF-56A8-43BC-8E2C-1460895E7F27}">
      <dgm:prSet/>
      <dgm:spPr/>
      <dgm:t>
        <a:bodyPr/>
        <a:lstStyle/>
        <a:p>
          <a:r>
            <a:rPr lang="es-ES" b="0" i="0"/>
            <a:t>Ambas, se dividen en dos grandes ramas, Aprendizaje supervisado y aprendizaje no supervisado.</a:t>
          </a:r>
        </a:p>
      </dgm:t>
    </dgm:pt>
    <dgm:pt modelId="{7A3B818A-7195-41FB-BAD7-254DB4417643}" type="parTrans" cxnId="{AB59AAD5-AD6B-4BDF-B25B-871BE99F1FC3}">
      <dgm:prSet/>
      <dgm:spPr/>
      <dgm:t>
        <a:bodyPr/>
        <a:lstStyle/>
        <a:p>
          <a:endParaRPr lang="en-US"/>
        </a:p>
      </dgm:t>
    </dgm:pt>
    <dgm:pt modelId="{D107CBB9-4BF3-430A-8CA0-DE2BCFF78907}" type="sibTrans" cxnId="{AB59AAD5-AD6B-4BDF-B25B-871BE99F1FC3}">
      <dgm:prSet/>
      <dgm:spPr/>
      <dgm:t>
        <a:bodyPr/>
        <a:lstStyle/>
        <a:p>
          <a:endParaRPr lang="en-US"/>
        </a:p>
      </dgm:t>
    </dgm:pt>
    <dgm:pt modelId="{ADBC8A17-CE46-4AE0-B79A-8297E63795AE}" type="pres">
      <dgm:prSet presAssocID="{6DB57D34-B283-4B89-BC60-17C9F243B574}" presName="linear" presStyleCnt="0">
        <dgm:presLayoutVars>
          <dgm:animLvl val="lvl"/>
          <dgm:resizeHandles val="exact"/>
        </dgm:presLayoutVars>
      </dgm:prSet>
      <dgm:spPr/>
    </dgm:pt>
    <dgm:pt modelId="{00B2121C-31B4-4190-9037-989E63ABE1BE}" type="pres">
      <dgm:prSet presAssocID="{E669E0DE-F3E6-4215-9845-D154BF309E13}" presName="parentText" presStyleLbl="node1" presStyleIdx="0" presStyleCnt="2">
        <dgm:presLayoutVars>
          <dgm:chMax val="0"/>
          <dgm:bulletEnabled val="1"/>
        </dgm:presLayoutVars>
      </dgm:prSet>
      <dgm:spPr/>
    </dgm:pt>
    <dgm:pt modelId="{CCF6AC33-F9CB-48AA-9B35-0FA62E13B3F9}" type="pres">
      <dgm:prSet presAssocID="{81B3F1BB-DDBA-45EB-9B75-0FD2D0A1B7EB}" presName="spacer" presStyleCnt="0"/>
      <dgm:spPr/>
    </dgm:pt>
    <dgm:pt modelId="{A03204D0-7816-4F4D-83C5-0EA6B38ECF21}" type="pres">
      <dgm:prSet presAssocID="{4A7477EF-56A8-43BC-8E2C-1460895E7F27}" presName="parentText" presStyleLbl="node1" presStyleIdx="1" presStyleCnt="2">
        <dgm:presLayoutVars>
          <dgm:chMax val="0"/>
          <dgm:bulletEnabled val="1"/>
        </dgm:presLayoutVars>
      </dgm:prSet>
      <dgm:spPr/>
    </dgm:pt>
  </dgm:ptLst>
  <dgm:cxnLst>
    <dgm:cxn modelId="{9C1D165E-981D-4514-87CF-0FBC11353125}" srcId="{6DB57D34-B283-4B89-BC60-17C9F243B574}" destId="{E669E0DE-F3E6-4215-9845-D154BF309E13}" srcOrd="0" destOrd="0" parTransId="{EBE54508-6452-4749-9380-9404676BD6A1}" sibTransId="{81B3F1BB-DDBA-45EB-9B75-0FD2D0A1B7EB}"/>
    <dgm:cxn modelId="{53626E56-E249-413A-AFD6-0F817A31ADBE}" type="presOf" srcId="{4A7477EF-56A8-43BC-8E2C-1460895E7F27}" destId="{A03204D0-7816-4F4D-83C5-0EA6B38ECF21}" srcOrd="0" destOrd="0" presId="urn:microsoft.com/office/officeart/2005/8/layout/vList2"/>
    <dgm:cxn modelId="{F6FD348A-C722-4577-8F53-89E8A68EC608}" type="presOf" srcId="{6DB57D34-B283-4B89-BC60-17C9F243B574}" destId="{ADBC8A17-CE46-4AE0-B79A-8297E63795AE}" srcOrd="0" destOrd="0" presId="urn:microsoft.com/office/officeart/2005/8/layout/vList2"/>
    <dgm:cxn modelId="{57E752AD-2A34-48A4-82B6-78D5D717215C}" type="presOf" srcId="{E669E0DE-F3E6-4215-9845-D154BF309E13}" destId="{00B2121C-31B4-4190-9037-989E63ABE1BE}" srcOrd="0" destOrd="0" presId="urn:microsoft.com/office/officeart/2005/8/layout/vList2"/>
    <dgm:cxn modelId="{AB59AAD5-AD6B-4BDF-B25B-871BE99F1FC3}" srcId="{6DB57D34-B283-4B89-BC60-17C9F243B574}" destId="{4A7477EF-56A8-43BC-8E2C-1460895E7F27}" srcOrd="1" destOrd="0" parTransId="{7A3B818A-7195-41FB-BAD7-254DB4417643}" sibTransId="{D107CBB9-4BF3-430A-8CA0-DE2BCFF78907}"/>
    <dgm:cxn modelId="{F05B8878-49EE-433E-AC23-9679724EB330}" type="presParOf" srcId="{ADBC8A17-CE46-4AE0-B79A-8297E63795AE}" destId="{00B2121C-31B4-4190-9037-989E63ABE1BE}" srcOrd="0" destOrd="0" presId="urn:microsoft.com/office/officeart/2005/8/layout/vList2"/>
    <dgm:cxn modelId="{E6FEC219-82CD-411E-AF8B-D8F9E60CF985}" type="presParOf" srcId="{ADBC8A17-CE46-4AE0-B79A-8297E63795AE}" destId="{CCF6AC33-F9CB-48AA-9B35-0FA62E13B3F9}" srcOrd="1" destOrd="0" presId="urn:microsoft.com/office/officeart/2005/8/layout/vList2"/>
    <dgm:cxn modelId="{B30C6FC6-8D3A-44B6-943E-7F035D1476FE}" type="presParOf" srcId="{ADBC8A17-CE46-4AE0-B79A-8297E63795AE}" destId="{A03204D0-7816-4F4D-83C5-0EA6B38ECF2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669E0DE-F3E6-4215-9845-D154BF309E13}">
      <dgm:prSet/>
      <dgm:spPr/>
      <dgm:t>
        <a:bodyPr/>
        <a:lstStyle/>
        <a:p>
          <a:pPr algn="just"/>
          <a:r>
            <a:rPr lang="es-ES" b="0" i="0" dirty="0"/>
            <a:t>La máquina aprende por la data de entrenamiento que esta etiquetada.</a:t>
          </a:r>
        </a:p>
      </dgm:t>
    </dgm:pt>
    <dgm:pt modelId="{EBE54508-6452-4749-9380-9404676BD6A1}" type="parTrans" cxnId="{9C1D165E-981D-4514-87CF-0FBC11353125}">
      <dgm:prSet/>
      <dgm:spPr/>
      <dgm:t>
        <a:bodyPr/>
        <a:lstStyle/>
        <a:p>
          <a:endParaRPr lang="en-US"/>
        </a:p>
      </dgm:t>
    </dgm:pt>
    <dgm:pt modelId="{81B3F1BB-DDBA-45EB-9B75-0FD2D0A1B7EB}" type="sibTrans" cxnId="{9C1D165E-981D-4514-87CF-0FBC11353125}">
      <dgm:prSet/>
      <dgm:spPr/>
      <dgm:t>
        <a:bodyPr/>
        <a:lstStyle/>
        <a:p>
          <a:endParaRPr lang="en-US"/>
        </a:p>
      </dgm:t>
    </dgm:pt>
    <dgm:pt modelId="{ADBC8A17-CE46-4AE0-B79A-8297E63795AE}" type="pres">
      <dgm:prSet presAssocID="{6DB57D34-B283-4B89-BC60-17C9F243B574}" presName="linear" presStyleCnt="0">
        <dgm:presLayoutVars>
          <dgm:animLvl val="lvl"/>
          <dgm:resizeHandles val="exact"/>
        </dgm:presLayoutVars>
      </dgm:prSet>
      <dgm:spPr/>
    </dgm:pt>
    <dgm:pt modelId="{00B2121C-31B4-4190-9037-989E63ABE1BE}" type="pres">
      <dgm:prSet presAssocID="{E669E0DE-F3E6-4215-9845-D154BF309E13}" presName="parentText" presStyleLbl="node1" presStyleIdx="0" presStyleCnt="1">
        <dgm:presLayoutVars>
          <dgm:chMax val="0"/>
          <dgm:bulletEnabled val="1"/>
        </dgm:presLayoutVars>
      </dgm:prSet>
      <dgm:spPr/>
    </dgm:pt>
  </dgm:ptLst>
  <dgm:cxnLst>
    <dgm:cxn modelId="{9C1D165E-981D-4514-87CF-0FBC11353125}" srcId="{6DB57D34-B283-4B89-BC60-17C9F243B574}" destId="{E669E0DE-F3E6-4215-9845-D154BF309E13}" srcOrd="0" destOrd="0" parTransId="{EBE54508-6452-4749-9380-9404676BD6A1}" sibTransId="{81B3F1BB-DDBA-45EB-9B75-0FD2D0A1B7EB}"/>
    <dgm:cxn modelId="{F6FD348A-C722-4577-8F53-89E8A68EC608}" type="presOf" srcId="{6DB57D34-B283-4B89-BC60-17C9F243B574}" destId="{ADBC8A17-CE46-4AE0-B79A-8297E63795AE}" srcOrd="0" destOrd="0" presId="urn:microsoft.com/office/officeart/2005/8/layout/vList2"/>
    <dgm:cxn modelId="{57E752AD-2A34-48A4-82B6-78D5D717215C}" type="presOf" srcId="{E669E0DE-F3E6-4215-9845-D154BF309E13}" destId="{00B2121C-31B4-4190-9037-989E63ABE1BE}" srcOrd="0" destOrd="0" presId="urn:microsoft.com/office/officeart/2005/8/layout/vList2"/>
    <dgm:cxn modelId="{F05B8878-49EE-433E-AC23-9679724EB330}" type="presParOf" srcId="{ADBC8A17-CE46-4AE0-B79A-8297E63795AE}" destId="{00B2121C-31B4-4190-9037-989E63ABE1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669E0DE-F3E6-4215-9845-D154BF309E13}">
      <dgm:prSet/>
      <dgm:spPr/>
      <dgm:t>
        <a:bodyPr/>
        <a:lstStyle/>
        <a:p>
          <a:pPr algn="just"/>
          <a:r>
            <a:rPr lang="es-ES" b="0" i="0" dirty="0"/>
            <a:t>La máquina aprende por la data de entrenamiento que esta etiquetada.</a:t>
          </a:r>
        </a:p>
      </dgm:t>
    </dgm:pt>
    <dgm:pt modelId="{EBE54508-6452-4749-9380-9404676BD6A1}" type="parTrans" cxnId="{9C1D165E-981D-4514-87CF-0FBC11353125}">
      <dgm:prSet/>
      <dgm:spPr/>
      <dgm:t>
        <a:bodyPr/>
        <a:lstStyle/>
        <a:p>
          <a:endParaRPr lang="en-US"/>
        </a:p>
      </dgm:t>
    </dgm:pt>
    <dgm:pt modelId="{81B3F1BB-DDBA-45EB-9B75-0FD2D0A1B7EB}" type="sibTrans" cxnId="{9C1D165E-981D-4514-87CF-0FBC11353125}">
      <dgm:prSet/>
      <dgm:spPr/>
      <dgm:t>
        <a:bodyPr/>
        <a:lstStyle/>
        <a:p>
          <a:endParaRPr lang="en-US"/>
        </a:p>
      </dgm:t>
    </dgm:pt>
    <dgm:pt modelId="{ADBC8A17-CE46-4AE0-B79A-8297E63795AE}" type="pres">
      <dgm:prSet presAssocID="{6DB57D34-B283-4B89-BC60-17C9F243B574}" presName="linear" presStyleCnt="0">
        <dgm:presLayoutVars>
          <dgm:animLvl val="lvl"/>
          <dgm:resizeHandles val="exact"/>
        </dgm:presLayoutVars>
      </dgm:prSet>
      <dgm:spPr/>
    </dgm:pt>
    <dgm:pt modelId="{00B2121C-31B4-4190-9037-989E63ABE1BE}" type="pres">
      <dgm:prSet presAssocID="{E669E0DE-F3E6-4215-9845-D154BF309E13}" presName="parentText" presStyleLbl="node1" presStyleIdx="0" presStyleCnt="1">
        <dgm:presLayoutVars>
          <dgm:chMax val="0"/>
          <dgm:bulletEnabled val="1"/>
        </dgm:presLayoutVars>
      </dgm:prSet>
      <dgm:spPr/>
    </dgm:pt>
  </dgm:ptLst>
  <dgm:cxnLst>
    <dgm:cxn modelId="{9C1D165E-981D-4514-87CF-0FBC11353125}" srcId="{6DB57D34-B283-4B89-BC60-17C9F243B574}" destId="{E669E0DE-F3E6-4215-9845-D154BF309E13}" srcOrd="0" destOrd="0" parTransId="{EBE54508-6452-4749-9380-9404676BD6A1}" sibTransId="{81B3F1BB-DDBA-45EB-9B75-0FD2D0A1B7EB}"/>
    <dgm:cxn modelId="{F6FD348A-C722-4577-8F53-89E8A68EC608}" type="presOf" srcId="{6DB57D34-B283-4B89-BC60-17C9F243B574}" destId="{ADBC8A17-CE46-4AE0-B79A-8297E63795AE}" srcOrd="0" destOrd="0" presId="urn:microsoft.com/office/officeart/2005/8/layout/vList2"/>
    <dgm:cxn modelId="{57E752AD-2A34-48A4-82B6-78D5D717215C}" type="presOf" srcId="{E669E0DE-F3E6-4215-9845-D154BF309E13}" destId="{00B2121C-31B4-4190-9037-989E63ABE1BE}" srcOrd="0" destOrd="0" presId="urn:microsoft.com/office/officeart/2005/8/layout/vList2"/>
    <dgm:cxn modelId="{F05B8878-49EE-433E-AC23-9679724EB330}" type="presParOf" srcId="{ADBC8A17-CE46-4AE0-B79A-8297E63795AE}" destId="{00B2121C-31B4-4190-9037-989E63ABE1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B57D34-B283-4B89-BC60-17C9F243B574}"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E669E0DE-F3E6-4215-9845-D154BF309E13}">
      <dgm:prSet/>
      <dgm:spPr/>
      <dgm:t>
        <a:bodyPr/>
        <a:lstStyle/>
        <a:p>
          <a:pPr algn="just"/>
          <a:r>
            <a:rPr lang="es-ES" b="0" i="0" dirty="0"/>
            <a:t>La máquina aprende por la data de entrenamiento no se encuentra etiquetada.</a:t>
          </a:r>
        </a:p>
      </dgm:t>
    </dgm:pt>
    <dgm:pt modelId="{EBE54508-6452-4749-9380-9404676BD6A1}" type="parTrans" cxnId="{9C1D165E-981D-4514-87CF-0FBC11353125}">
      <dgm:prSet/>
      <dgm:spPr/>
      <dgm:t>
        <a:bodyPr/>
        <a:lstStyle/>
        <a:p>
          <a:endParaRPr lang="en-US"/>
        </a:p>
      </dgm:t>
    </dgm:pt>
    <dgm:pt modelId="{81B3F1BB-DDBA-45EB-9B75-0FD2D0A1B7EB}" type="sibTrans" cxnId="{9C1D165E-981D-4514-87CF-0FBC11353125}">
      <dgm:prSet/>
      <dgm:spPr/>
      <dgm:t>
        <a:bodyPr/>
        <a:lstStyle/>
        <a:p>
          <a:endParaRPr lang="en-US"/>
        </a:p>
      </dgm:t>
    </dgm:pt>
    <dgm:pt modelId="{ADBC8A17-CE46-4AE0-B79A-8297E63795AE}" type="pres">
      <dgm:prSet presAssocID="{6DB57D34-B283-4B89-BC60-17C9F243B574}" presName="linear" presStyleCnt="0">
        <dgm:presLayoutVars>
          <dgm:animLvl val="lvl"/>
          <dgm:resizeHandles val="exact"/>
        </dgm:presLayoutVars>
      </dgm:prSet>
      <dgm:spPr/>
    </dgm:pt>
    <dgm:pt modelId="{00B2121C-31B4-4190-9037-989E63ABE1BE}" type="pres">
      <dgm:prSet presAssocID="{E669E0DE-F3E6-4215-9845-D154BF309E13}" presName="parentText" presStyleLbl="node1" presStyleIdx="0" presStyleCnt="1">
        <dgm:presLayoutVars>
          <dgm:chMax val="0"/>
          <dgm:bulletEnabled val="1"/>
        </dgm:presLayoutVars>
      </dgm:prSet>
      <dgm:spPr/>
    </dgm:pt>
  </dgm:ptLst>
  <dgm:cxnLst>
    <dgm:cxn modelId="{9C1D165E-981D-4514-87CF-0FBC11353125}" srcId="{6DB57D34-B283-4B89-BC60-17C9F243B574}" destId="{E669E0DE-F3E6-4215-9845-D154BF309E13}" srcOrd="0" destOrd="0" parTransId="{EBE54508-6452-4749-9380-9404676BD6A1}" sibTransId="{81B3F1BB-DDBA-45EB-9B75-0FD2D0A1B7EB}"/>
    <dgm:cxn modelId="{F6FD348A-C722-4577-8F53-89E8A68EC608}" type="presOf" srcId="{6DB57D34-B283-4B89-BC60-17C9F243B574}" destId="{ADBC8A17-CE46-4AE0-B79A-8297E63795AE}" srcOrd="0" destOrd="0" presId="urn:microsoft.com/office/officeart/2005/8/layout/vList2"/>
    <dgm:cxn modelId="{57E752AD-2A34-48A4-82B6-78D5D717215C}" type="presOf" srcId="{E669E0DE-F3E6-4215-9845-D154BF309E13}" destId="{00B2121C-31B4-4190-9037-989E63ABE1BE}" srcOrd="0" destOrd="0" presId="urn:microsoft.com/office/officeart/2005/8/layout/vList2"/>
    <dgm:cxn modelId="{F05B8878-49EE-433E-AC23-9679724EB330}" type="presParOf" srcId="{ADBC8A17-CE46-4AE0-B79A-8297E63795AE}" destId="{00B2121C-31B4-4190-9037-989E63ABE1B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9BEE58-50EF-4E19-9263-8BB5C9AC2334}">
      <dsp:nvSpPr>
        <dsp:cNvPr id="0" name=""/>
        <dsp:cNvSpPr/>
      </dsp:nvSpPr>
      <dsp:spPr>
        <a:xfrm>
          <a:off x="0" y="1716077"/>
          <a:ext cx="7315200" cy="20286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479044" rIns="567741" bIns="163576" numCol="1" spcCol="1270" anchor="t" anchorCtr="0">
          <a:noAutofit/>
        </a:bodyPr>
        <a:lstStyle/>
        <a:p>
          <a:pPr marL="228600" lvl="1" indent="-228600" algn="l" defTabSz="1022350">
            <a:lnSpc>
              <a:spcPct val="90000"/>
            </a:lnSpc>
            <a:spcBef>
              <a:spcPct val="0"/>
            </a:spcBef>
            <a:spcAft>
              <a:spcPct val="15000"/>
            </a:spcAft>
            <a:buChar char="•"/>
          </a:pPr>
          <a:r>
            <a:rPr lang="es-ES" sz="2300" kern="1200" dirty="0">
              <a:latin typeface="Arial" panose="020B0604020202020204" pitchFamily="34" charset="0"/>
            </a:rPr>
            <a:t>3.1. Tareas en minería de datos</a:t>
          </a:r>
          <a:endParaRPr lang="es-EC" sz="2300" kern="1200" dirty="0">
            <a:latin typeface="Arial" panose="020B0604020202020204" pitchFamily="34" charset="0"/>
          </a:endParaRPr>
        </a:p>
        <a:p>
          <a:pPr marL="228600" lvl="1" indent="-228600" algn="l" defTabSz="1022350">
            <a:lnSpc>
              <a:spcPct val="90000"/>
            </a:lnSpc>
            <a:spcBef>
              <a:spcPct val="0"/>
            </a:spcBef>
            <a:spcAft>
              <a:spcPct val="15000"/>
            </a:spcAft>
            <a:buChar char="•"/>
          </a:pPr>
          <a:r>
            <a:rPr lang="en-US" sz="2300" kern="1200" dirty="0">
              <a:latin typeface="Arial" panose="020B0604020202020204" pitchFamily="34" charset="0"/>
            </a:rPr>
            <a:t>3.2. Métodos estadísticos</a:t>
          </a:r>
        </a:p>
        <a:p>
          <a:pPr marL="228600" lvl="1" indent="-228600" algn="l" defTabSz="1022350">
            <a:lnSpc>
              <a:spcPct val="90000"/>
            </a:lnSpc>
            <a:spcBef>
              <a:spcPct val="0"/>
            </a:spcBef>
            <a:spcAft>
              <a:spcPct val="15000"/>
            </a:spcAft>
            <a:buChar char="•"/>
          </a:pPr>
          <a:r>
            <a:rPr lang="es-ES" sz="2300" kern="1200" dirty="0">
              <a:latin typeface="Arial" panose="020B0604020202020204" pitchFamily="34" charset="0"/>
            </a:rPr>
            <a:t>3.3. Minería árboles de decisión</a:t>
          </a:r>
          <a:endParaRPr lang="en-US" sz="2300" kern="1200" dirty="0">
            <a:latin typeface="Arial" panose="020B0604020202020204" pitchFamily="34" charset="0"/>
          </a:endParaRPr>
        </a:p>
        <a:p>
          <a:pPr marL="228600" lvl="1" indent="-228600" algn="l" defTabSz="1022350">
            <a:lnSpc>
              <a:spcPct val="90000"/>
            </a:lnSpc>
            <a:spcBef>
              <a:spcPct val="0"/>
            </a:spcBef>
            <a:spcAft>
              <a:spcPct val="15000"/>
            </a:spcAft>
            <a:buChar char="•"/>
          </a:pPr>
          <a:r>
            <a:rPr lang="es-ES" sz="2300" kern="1200" dirty="0">
              <a:latin typeface="Arial" panose="020B0604020202020204" pitchFamily="34" charset="0"/>
            </a:rPr>
            <a:t>3.4. Minería con redes neuronales</a:t>
          </a:r>
          <a:endParaRPr lang="en-US" sz="2300" kern="1200" dirty="0">
            <a:latin typeface="Arial" panose="020B0604020202020204" pitchFamily="34" charset="0"/>
          </a:endParaRPr>
        </a:p>
      </dsp:txBody>
      <dsp:txXfrm>
        <a:off x="0" y="1716077"/>
        <a:ext cx="7315200" cy="2028600"/>
      </dsp:txXfrm>
    </dsp:sp>
    <dsp:sp modelId="{197F5329-BB88-4D04-82A0-536CAE9738E6}">
      <dsp:nvSpPr>
        <dsp:cNvPr id="0" name=""/>
        <dsp:cNvSpPr/>
      </dsp:nvSpPr>
      <dsp:spPr>
        <a:xfrm>
          <a:off x="365760" y="1376597"/>
          <a:ext cx="5120640" cy="67896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1022350">
            <a:lnSpc>
              <a:spcPct val="90000"/>
            </a:lnSpc>
            <a:spcBef>
              <a:spcPct val="0"/>
            </a:spcBef>
            <a:spcAft>
              <a:spcPct val="35000"/>
            </a:spcAft>
            <a:buNone/>
          </a:pPr>
          <a:r>
            <a:rPr lang="es-EC" sz="2300" kern="1200" dirty="0">
              <a:latin typeface="Arial" panose="020B0604020202020204" pitchFamily="34" charset="0"/>
            </a:rPr>
            <a:t>Unidad 3: Modelos de Clasificación</a:t>
          </a:r>
          <a:endParaRPr lang="en-US" sz="2300" kern="1200" dirty="0"/>
        </a:p>
      </dsp:txBody>
      <dsp:txXfrm>
        <a:off x="398904" y="1409741"/>
        <a:ext cx="5054352" cy="612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2121C-31B4-4190-9037-989E63ABE1BE}">
      <dsp:nvSpPr>
        <dsp:cNvPr id="0" name=""/>
        <dsp:cNvSpPr/>
      </dsp:nvSpPr>
      <dsp:spPr>
        <a:xfrm>
          <a:off x="0" y="18919"/>
          <a:ext cx="7824866" cy="186966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just" defTabSz="1511300">
            <a:lnSpc>
              <a:spcPct val="90000"/>
            </a:lnSpc>
            <a:spcBef>
              <a:spcPct val="0"/>
            </a:spcBef>
            <a:spcAft>
              <a:spcPct val="35000"/>
            </a:spcAft>
            <a:buNone/>
          </a:pPr>
          <a:r>
            <a:rPr lang="es-ES" sz="3400" b="0" i="0" kern="1200" dirty="0"/>
            <a:t>La máquina aprende por la data de entrenamiento no se encuentra etiquetada.</a:t>
          </a:r>
        </a:p>
      </dsp:txBody>
      <dsp:txXfrm>
        <a:off x="91269" y="110188"/>
        <a:ext cx="7642328" cy="16871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D67FB-E202-40D4-81D6-EF11D4504080}">
      <dsp:nvSpPr>
        <dsp:cNvPr id="0" name=""/>
        <dsp:cNvSpPr/>
      </dsp:nvSpPr>
      <dsp:spPr>
        <a:xfrm>
          <a:off x="0" y="5745"/>
          <a:ext cx="6480747"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C" sz="3200" kern="1200" dirty="0" err="1"/>
            <a:t>Supervised</a:t>
          </a:r>
          <a:r>
            <a:rPr lang="es-EC" sz="3200" kern="1200" dirty="0"/>
            <a:t> </a:t>
          </a:r>
          <a:r>
            <a:rPr lang="es-EC" sz="3200" kern="1200" dirty="0" err="1"/>
            <a:t>Learning</a:t>
          </a:r>
          <a:endParaRPr lang="en-US" sz="3200" kern="1200" dirty="0"/>
        </a:p>
      </dsp:txBody>
      <dsp:txXfrm>
        <a:off x="38381" y="44126"/>
        <a:ext cx="6403985" cy="709478"/>
      </dsp:txXfrm>
    </dsp:sp>
    <dsp:sp modelId="{B5C224D8-4CB9-4CEE-9A36-59E4EDC65105}">
      <dsp:nvSpPr>
        <dsp:cNvPr id="0" name=""/>
        <dsp:cNvSpPr/>
      </dsp:nvSpPr>
      <dsp:spPr>
        <a:xfrm>
          <a:off x="0" y="791985"/>
          <a:ext cx="6480747" cy="347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6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s-EC" sz="2000" kern="1200" dirty="0"/>
            <a:t>Lineal </a:t>
          </a:r>
          <a:r>
            <a:rPr lang="es-EC" sz="2000" kern="1200" dirty="0" err="1"/>
            <a:t>Regression</a:t>
          </a:r>
          <a:endParaRPr lang="en-US" sz="2000" kern="1200" dirty="0"/>
        </a:p>
        <a:p>
          <a:pPr marL="228600" lvl="1" indent="-228600" algn="l" defTabSz="889000">
            <a:lnSpc>
              <a:spcPct val="90000"/>
            </a:lnSpc>
            <a:spcBef>
              <a:spcPct val="0"/>
            </a:spcBef>
            <a:spcAft>
              <a:spcPct val="20000"/>
            </a:spcAft>
            <a:buChar char="•"/>
          </a:pPr>
          <a:r>
            <a:rPr lang="es-EC" sz="2000" kern="1200" dirty="0" err="1"/>
            <a:t>Polymonial</a:t>
          </a:r>
          <a:r>
            <a:rPr lang="es-EC" sz="2000" kern="1200" dirty="0"/>
            <a:t> </a:t>
          </a:r>
          <a:r>
            <a:rPr lang="es-EC" sz="2000" kern="1200" dirty="0" err="1"/>
            <a:t>Regression</a:t>
          </a:r>
          <a:endParaRPr lang="en-US" sz="2000" kern="1200" dirty="0"/>
        </a:p>
        <a:p>
          <a:pPr marL="228600" lvl="1" indent="-228600" algn="l" defTabSz="889000">
            <a:lnSpc>
              <a:spcPct val="90000"/>
            </a:lnSpc>
            <a:spcBef>
              <a:spcPct val="0"/>
            </a:spcBef>
            <a:spcAft>
              <a:spcPct val="20000"/>
            </a:spcAft>
            <a:buChar char="•"/>
          </a:pPr>
          <a:r>
            <a:rPr lang="es-EC" sz="2000" kern="1200" dirty="0" err="1"/>
            <a:t>Support</a:t>
          </a:r>
          <a:r>
            <a:rPr lang="es-EC" sz="2000" kern="1200" dirty="0"/>
            <a:t> Vector </a:t>
          </a:r>
          <a:r>
            <a:rPr lang="es-EC" sz="2000" kern="1200" dirty="0" err="1"/>
            <a:t>Regressio</a:t>
          </a:r>
          <a:r>
            <a:rPr lang="es-EC" sz="2000" kern="1200" dirty="0"/>
            <a:t>(SVR)</a:t>
          </a:r>
          <a:endParaRPr lang="en-US" sz="2000" kern="1200" dirty="0"/>
        </a:p>
        <a:p>
          <a:pPr marL="228600" lvl="1" indent="-228600" algn="l" defTabSz="889000">
            <a:lnSpc>
              <a:spcPct val="90000"/>
            </a:lnSpc>
            <a:spcBef>
              <a:spcPct val="0"/>
            </a:spcBef>
            <a:spcAft>
              <a:spcPct val="20000"/>
            </a:spcAft>
            <a:buChar char="•"/>
          </a:pPr>
          <a:r>
            <a:rPr lang="es-EC" sz="2000" kern="1200" dirty="0" err="1"/>
            <a:t>Decision</a:t>
          </a:r>
          <a:r>
            <a:rPr lang="es-EC" sz="2000" kern="1200" dirty="0"/>
            <a:t> </a:t>
          </a:r>
          <a:r>
            <a:rPr lang="es-EC" sz="2000" kern="1200" dirty="0" err="1"/>
            <a:t>Tree</a:t>
          </a:r>
          <a:r>
            <a:rPr lang="es-EC" sz="2000" kern="1200" dirty="0"/>
            <a:t> </a:t>
          </a:r>
          <a:r>
            <a:rPr lang="es-EC" sz="2000" kern="1200" dirty="0" err="1"/>
            <a:t>Regression</a:t>
          </a:r>
          <a:endParaRPr lang="en-US" sz="2000" kern="1200" dirty="0"/>
        </a:p>
        <a:p>
          <a:pPr marL="228600" lvl="1" indent="-228600" algn="l" defTabSz="889000">
            <a:lnSpc>
              <a:spcPct val="90000"/>
            </a:lnSpc>
            <a:spcBef>
              <a:spcPct val="0"/>
            </a:spcBef>
            <a:spcAft>
              <a:spcPct val="20000"/>
            </a:spcAft>
            <a:buChar char="•"/>
          </a:pPr>
          <a:r>
            <a:rPr lang="es-EC" sz="2000" kern="1200" dirty="0" err="1"/>
            <a:t>Random</a:t>
          </a:r>
          <a:r>
            <a:rPr lang="es-EC" sz="2000" kern="1200" dirty="0"/>
            <a:t> Forest </a:t>
          </a:r>
          <a:r>
            <a:rPr lang="es-EC" sz="2000" kern="1200" dirty="0" err="1"/>
            <a:t>Regression</a:t>
          </a:r>
          <a:endParaRPr lang="en-US" sz="2000" kern="1200" dirty="0"/>
        </a:p>
        <a:p>
          <a:pPr marL="228600" lvl="1" indent="-228600" algn="l" defTabSz="889000">
            <a:lnSpc>
              <a:spcPct val="90000"/>
            </a:lnSpc>
            <a:spcBef>
              <a:spcPct val="0"/>
            </a:spcBef>
            <a:spcAft>
              <a:spcPct val="20000"/>
            </a:spcAft>
            <a:buChar char="•"/>
          </a:pPr>
          <a:r>
            <a:rPr lang="es-EC" sz="2000" kern="1200" dirty="0" err="1"/>
            <a:t>Loggistic</a:t>
          </a:r>
          <a:r>
            <a:rPr lang="es-EC" sz="2000" kern="1200" dirty="0"/>
            <a:t> </a:t>
          </a:r>
          <a:r>
            <a:rPr lang="es-EC" sz="2000" kern="1200" dirty="0" err="1"/>
            <a:t>Regression</a:t>
          </a:r>
          <a:endParaRPr lang="en-US" sz="2000" kern="1200" dirty="0"/>
        </a:p>
        <a:p>
          <a:pPr marL="228600" lvl="1" indent="-228600" algn="l" defTabSz="889000">
            <a:lnSpc>
              <a:spcPct val="90000"/>
            </a:lnSpc>
            <a:spcBef>
              <a:spcPct val="0"/>
            </a:spcBef>
            <a:spcAft>
              <a:spcPct val="20000"/>
            </a:spcAft>
            <a:buChar char="•"/>
          </a:pPr>
          <a:r>
            <a:rPr lang="es-EC" sz="2000" kern="1200" dirty="0"/>
            <a:t>K-</a:t>
          </a:r>
          <a:r>
            <a:rPr lang="es-EC" sz="2000" kern="1200" dirty="0" err="1"/>
            <a:t>Nearest</a:t>
          </a:r>
          <a:r>
            <a:rPr lang="es-EC" sz="2000" kern="1200" dirty="0"/>
            <a:t> </a:t>
          </a:r>
          <a:r>
            <a:rPr lang="es-EC" sz="2000" kern="1200" dirty="0" err="1"/>
            <a:t>Neighbors</a:t>
          </a:r>
          <a:r>
            <a:rPr lang="es-EC" sz="2000" kern="1200" dirty="0"/>
            <a:t> (K-NN)</a:t>
          </a:r>
          <a:endParaRPr lang="en-US" sz="2000" kern="1200" dirty="0"/>
        </a:p>
        <a:p>
          <a:pPr marL="228600" lvl="1" indent="-228600" algn="l" defTabSz="889000">
            <a:lnSpc>
              <a:spcPct val="90000"/>
            </a:lnSpc>
            <a:spcBef>
              <a:spcPct val="0"/>
            </a:spcBef>
            <a:spcAft>
              <a:spcPct val="20000"/>
            </a:spcAft>
            <a:buChar char="•"/>
          </a:pPr>
          <a:r>
            <a:rPr lang="es-EC" sz="2000" kern="1200" dirty="0" err="1"/>
            <a:t>Support</a:t>
          </a:r>
          <a:r>
            <a:rPr lang="es-EC" sz="2000" kern="1200" dirty="0"/>
            <a:t> Vector Machine (SVM)</a:t>
          </a:r>
          <a:endParaRPr lang="en-US" sz="2000" kern="1200" dirty="0"/>
        </a:p>
        <a:p>
          <a:pPr marL="228600" lvl="1" indent="-228600" algn="l" defTabSz="889000">
            <a:lnSpc>
              <a:spcPct val="90000"/>
            </a:lnSpc>
            <a:spcBef>
              <a:spcPct val="0"/>
            </a:spcBef>
            <a:spcAft>
              <a:spcPct val="20000"/>
            </a:spcAft>
            <a:buChar char="•"/>
          </a:pPr>
          <a:r>
            <a:rPr lang="es-EC" sz="2000" kern="1200" dirty="0" err="1"/>
            <a:t>Decision</a:t>
          </a:r>
          <a:r>
            <a:rPr lang="es-EC" sz="2000" kern="1200" dirty="0"/>
            <a:t> </a:t>
          </a:r>
          <a:r>
            <a:rPr lang="es-EC" sz="2000" kern="1200" dirty="0" err="1"/>
            <a:t>Tree</a:t>
          </a:r>
          <a:r>
            <a:rPr lang="es-EC" sz="2000" kern="1200" dirty="0"/>
            <a:t> </a:t>
          </a:r>
          <a:r>
            <a:rPr lang="es-EC" sz="2000" kern="1200" dirty="0" err="1"/>
            <a:t>Classification</a:t>
          </a:r>
          <a:endParaRPr lang="en-US" sz="2000" kern="1200" dirty="0"/>
        </a:p>
        <a:p>
          <a:pPr marL="228600" lvl="1" indent="-228600" algn="l" defTabSz="889000">
            <a:lnSpc>
              <a:spcPct val="90000"/>
            </a:lnSpc>
            <a:spcBef>
              <a:spcPct val="0"/>
            </a:spcBef>
            <a:spcAft>
              <a:spcPct val="20000"/>
            </a:spcAft>
            <a:buChar char="•"/>
          </a:pPr>
          <a:r>
            <a:rPr lang="es-EC" sz="2000" kern="1200" dirty="0" err="1"/>
            <a:t>Random</a:t>
          </a:r>
          <a:r>
            <a:rPr lang="es-EC" sz="2000" kern="1200" dirty="0"/>
            <a:t> Forest </a:t>
          </a:r>
          <a:r>
            <a:rPr lang="es-EC" sz="2000" kern="1200" dirty="0" err="1"/>
            <a:t>Classification</a:t>
          </a:r>
          <a:endParaRPr lang="en-US" sz="2000" kern="1200" dirty="0"/>
        </a:p>
      </dsp:txBody>
      <dsp:txXfrm>
        <a:off x="0" y="791985"/>
        <a:ext cx="6480747" cy="3477600"/>
      </dsp:txXfrm>
    </dsp:sp>
    <dsp:sp modelId="{6AE8CBC0-2A67-4750-BDBD-AE5EB5856CC4}">
      <dsp:nvSpPr>
        <dsp:cNvPr id="0" name=""/>
        <dsp:cNvSpPr/>
      </dsp:nvSpPr>
      <dsp:spPr>
        <a:xfrm>
          <a:off x="0" y="4269585"/>
          <a:ext cx="6480747"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C" sz="3200" kern="1200" dirty="0" err="1"/>
            <a:t>Unsupervised</a:t>
          </a:r>
          <a:r>
            <a:rPr lang="es-EC" sz="3200" kern="1200" dirty="0"/>
            <a:t> </a:t>
          </a:r>
          <a:r>
            <a:rPr lang="es-EC" sz="3200" kern="1200" dirty="0" err="1"/>
            <a:t>Learning</a:t>
          </a:r>
          <a:endParaRPr lang="en-US" sz="3200" kern="1200" dirty="0"/>
        </a:p>
      </dsp:txBody>
      <dsp:txXfrm>
        <a:off x="38381" y="4307966"/>
        <a:ext cx="6403985" cy="709478"/>
      </dsp:txXfrm>
    </dsp:sp>
    <dsp:sp modelId="{6C1E70B5-0BA8-4FA5-8A48-111C1572CAE5}">
      <dsp:nvSpPr>
        <dsp:cNvPr id="0" name=""/>
        <dsp:cNvSpPr/>
      </dsp:nvSpPr>
      <dsp:spPr>
        <a:xfrm>
          <a:off x="0" y="5055825"/>
          <a:ext cx="6480747"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576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s-EC" sz="2000" kern="1200" dirty="0"/>
            <a:t>K-</a:t>
          </a:r>
          <a:r>
            <a:rPr lang="es-EC" sz="2000" kern="1200" dirty="0" err="1"/>
            <a:t>Means</a:t>
          </a:r>
          <a:r>
            <a:rPr lang="es-EC" sz="2000" kern="1200" dirty="0"/>
            <a:t> </a:t>
          </a:r>
          <a:r>
            <a:rPr lang="es-EC" sz="2000" kern="1200" dirty="0" err="1"/>
            <a:t>Clustering</a:t>
          </a:r>
          <a:endParaRPr lang="en-US" sz="2000" kern="1200" dirty="0"/>
        </a:p>
        <a:p>
          <a:pPr marL="228600" lvl="1" indent="-228600" algn="l" defTabSz="889000">
            <a:lnSpc>
              <a:spcPct val="90000"/>
            </a:lnSpc>
            <a:spcBef>
              <a:spcPct val="0"/>
            </a:spcBef>
            <a:spcAft>
              <a:spcPct val="20000"/>
            </a:spcAft>
            <a:buChar char="•"/>
          </a:pPr>
          <a:r>
            <a:rPr lang="es-EC" sz="2000" kern="1200" dirty="0" err="1"/>
            <a:t>Hierarchical</a:t>
          </a:r>
          <a:r>
            <a:rPr lang="es-EC" sz="2000" kern="1200" dirty="0"/>
            <a:t> </a:t>
          </a:r>
          <a:r>
            <a:rPr lang="es-EC" sz="2000" kern="1200" dirty="0" err="1"/>
            <a:t>Clustering</a:t>
          </a:r>
          <a:endParaRPr lang="en-US" sz="2000" kern="1200" dirty="0"/>
        </a:p>
      </dsp:txBody>
      <dsp:txXfrm>
        <a:off x="0" y="5055825"/>
        <a:ext cx="6480747" cy="6955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D67FB-E202-40D4-81D6-EF11D4504080}">
      <dsp:nvSpPr>
        <dsp:cNvPr id="0" name=""/>
        <dsp:cNvSpPr/>
      </dsp:nvSpPr>
      <dsp:spPr>
        <a:xfrm>
          <a:off x="0" y="25301"/>
          <a:ext cx="7889823" cy="12694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i="0" kern="1200" dirty="0" err="1"/>
            <a:t>Métodos</a:t>
          </a:r>
          <a:r>
            <a:rPr lang="en-US" sz="1800" b="1" i="0" kern="1200" dirty="0"/>
            <a:t> </a:t>
          </a:r>
          <a:r>
            <a:rPr lang="en-US" sz="1800" b="1" i="0" kern="1200" dirty="0" err="1"/>
            <a:t>Descriptivos</a:t>
          </a:r>
          <a:r>
            <a:rPr lang="en-US" sz="1800" b="1" i="0" kern="1200" dirty="0"/>
            <a:t>.- </a:t>
          </a:r>
          <a:r>
            <a:rPr lang="en-US" sz="1800" b="1" i="0" kern="1200" dirty="0" err="1"/>
            <a:t>Sirve</a:t>
          </a:r>
          <a:r>
            <a:rPr lang="en-US" sz="1800" b="1" i="0" kern="1200" dirty="0"/>
            <a:t> para </a:t>
          </a:r>
          <a:r>
            <a:rPr lang="en-US" sz="1800" b="1" i="0" kern="1200" dirty="0" err="1"/>
            <a:t>identificar</a:t>
          </a:r>
          <a:r>
            <a:rPr lang="en-US" sz="1800" b="1" i="0" kern="1200" dirty="0"/>
            <a:t> </a:t>
          </a:r>
          <a:r>
            <a:rPr lang="en-US" sz="1800" b="1" i="0" kern="1200" dirty="0" err="1"/>
            <a:t>patrones</a:t>
          </a:r>
          <a:r>
            <a:rPr lang="en-US" sz="1800" b="1" i="0" kern="1200" dirty="0"/>
            <a:t> que </a:t>
          </a:r>
          <a:r>
            <a:rPr lang="en-US" sz="1800" b="1" i="0" kern="1200" dirty="0" err="1"/>
            <a:t>permiten</a:t>
          </a:r>
          <a:r>
            <a:rPr lang="en-US" sz="1800" b="1" i="0" kern="1200" dirty="0"/>
            <a:t> explorer las </a:t>
          </a:r>
          <a:r>
            <a:rPr lang="en-US" sz="1800" b="1" i="0" kern="1200" dirty="0" err="1"/>
            <a:t>propiedades</a:t>
          </a:r>
          <a:r>
            <a:rPr lang="en-US" sz="1800" b="1" i="0" kern="1200" dirty="0"/>
            <a:t> de </a:t>
          </a:r>
          <a:r>
            <a:rPr lang="en-US" sz="1800" b="1" i="0" kern="1200" dirty="0" err="1"/>
            <a:t>los</a:t>
          </a:r>
          <a:r>
            <a:rPr lang="en-US" sz="1800" b="1" i="0" kern="1200" dirty="0"/>
            <a:t> </a:t>
          </a:r>
          <a:r>
            <a:rPr lang="en-US" sz="1800" b="1" i="0" kern="1200" dirty="0" err="1"/>
            <a:t>datos</a:t>
          </a:r>
          <a:r>
            <a:rPr lang="en-US" sz="1800" b="1" i="0" kern="1200" dirty="0"/>
            <a:t> </a:t>
          </a:r>
          <a:r>
            <a:rPr lang="en-US" sz="1800" b="1" i="0" kern="1200" dirty="0" err="1"/>
            <a:t>examinados</a:t>
          </a:r>
          <a:r>
            <a:rPr lang="en-US" sz="1800" b="1" i="0" kern="1200" dirty="0"/>
            <a:t> no para </a:t>
          </a:r>
          <a:r>
            <a:rPr lang="en-US" sz="1800" b="1" i="0" kern="1200" dirty="0" err="1"/>
            <a:t>predecir</a:t>
          </a:r>
          <a:r>
            <a:rPr lang="en-US" sz="1800" b="1" i="0" kern="1200" dirty="0"/>
            <a:t> </a:t>
          </a:r>
          <a:r>
            <a:rPr lang="en-US" sz="1800" b="1" i="0" kern="1200" dirty="0" err="1"/>
            <a:t>sino</a:t>
          </a:r>
          <a:r>
            <a:rPr lang="en-US" sz="1800" b="1" i="0" kern="1200" dirty="0"/>
            <a:t> para </a:t>
          </a:r>
          <a:r>
            <a:rPr lang="en-US" sz="1800" b="1" i="0" kern="1200" dirty="0" err="1"/>
            <a:t>descubrir</a:t>
          </a:r>
          <a:r>
            <a:rPr lang="en-US" sz="1800" b="1" i="0" kern="1200" dirty="0"/>
            <a:t> </a:t>
          </a:r>
          <a:r>
            <a:rPr lang="en-US" sz="1800" b="1" i="0" kern="1200" dirty="0" err="1"/>
            <a:t>futuros</a:t>
          </a:r>
          <a:r>
            <a:rPr lang="en-US" sz="1800" b="1" i="0" kern="1200" dirty="0"/>
            <a:t> </a:t>
          </a:r>
          <a:r>
            <a:rPr lang="en-US" sz="1800" b="1" i="0" kern="1200" dirty="0" err="1"/>
            <a:t>datos</a:t>
          </a:r>
          <a:r>
            <a:rPr lang="en-US" sz="1800" b="1" i="0" kern="1200" dirty="0"/>
            <a:t>. Este </a:t>
          </a:r>
          <a:r>
            <a:rPr lang="en-US" sz="1800" b="1" i="0" kern="1200" dirty="0" err="1"/>
            <a:t>modelo</a:t>
          </a:r>
          <a:r>
            <a:rPr lang="en-US" sz="1800" b="1" i="0" kern="1200" dirty="0"/>
            <a:t> </a:t>
          </a:r>
          <a:r>
            <a:rPr lang="en-US" sz="1800" b="1" i="0" kern="1200" dirty="0" err="1"/>
            <a:t>permite</a:t>
          </a:r>
          <a:r>
            <a:rPr lang="en-US" sz="1800" b="1" i="0" kern="1200" dirty="0"/>
            <a:t> </a:t>
          </a:r>
          <a:r>
            <a:rPr lang="en-US" sz="1800" b="1" i="0" kern="1200" dirty="0" err="1"/>
            <a:t>descubri</a:t>
          </a:r>
          <a:r>
            <a:rPr lang="en-US" sz="1800" b="1" i="0" kern="1200" dirty="0"/>
            <a:t> las </a:t>
          </a:r>
          <a:r>
            <a:rPr lang="en-US" sz="1800" b="1" i="0" kern="1200" dirty="0" err="1"/>
            <a:t>caracteristicas</a:t>
          </a:r>
          <a:r>
            <a:rPr lang="en-US" sz="1800" b="1" i="0" kern="1200" dirty="0"/>
            <a:t> </a:t>
          </a:r>
          <a:r>
            <a:rPr lang="en-US" sz="1800" b="1" i="0" kern="1200" dirty="0" err="1"/>
            <a:t>más</a:t>
          </a:r>
          <a:r>
            <a:rPr lang="en-US" sz="1800" b="1" i="0" kern="1200" dirty="0"/>
            <a:t> </a:t>
          </a:r>
          <a:r>
            <a:rPr lang="en-US" sz="1800" b="1" i="0" kern="1200" dirty="0" err="1"/>
            <a:t>importantes</a:t>
          </a:r>
          <a:r>
            <a:rPr lang="en-US" sz="1800" b="1" i="0" kern="1200" dirty="0"/>
            <a:t> de las BD.</a:t>
          </a:r>
          <a:endParaRPr lang="en-US" sz="1800" kern="1200" dirty="0"/>
        </a:p>
      </dsp:txBody>
      <dsp:txXfrm>
        <a:off x="61969" y="87270"/>
        <a:ext cx="7765885" cy="1145511"/>
      </dsp:txXfrm>
    </dsp:sp>
    <dsp:sp modelId="{09030C52-C594-4DC1-8629-B39DB82E4E11}">
      <dsp:nvSpPr>
        <dsp:cNvPr id="0" name=""/>
        <dsp:cNvSpPr/>
      </dsp:nvSpPr>
      <dsp:spPr>
        <a:xfrm>
          <a:off x="0" y="1294751"/>
          <a:ext cx="7889823" cy="186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502" tIns="22860" rIns="128016" bIns="22860" numCol="1" spcCol="1270" anchor="t" anchorCtr="0">
          <a:noAutofit/>
        </a:bodyPr>
        <a:lstStyle/>
        <a:p>
          <a:pPr marL="171450" lvl="1" indent="-171450" algn="just" defTabSz="800100">
            <a:lnSpc>
              <a:spcPct val="90000"/>
            </a:lnSpc>
            <a:spcBef>
              <a:spcPct val="0"/>
            </a:spcBef>
            <a:spcAft>
              <a:spcPct val="20000"/>
            </a:spcAft>
            <a:buFont typeface="Arial" panose="020B0604020202020204" pitchFamily="34" charset="0"/>
            <a:buChar char="•"/>
          </a:pPr>
          <a:r>
            <a:rPr lang="en-US" sz="1800" b="0" i="0" kern="1200" dirty="0"/>
            <a:t>Clustering</a:t>
          </a:r>
        </a:p>
        <a:p>
          <a:pPr marL="171450" lvl="1" indent="-171450" algn="just" defTabSz="800100">
            <a:lnSpc>
              <a:spcPct val="90000"/>
            </a:lnSpc>
            <a:spcBef>
              <a:spcPct val="0"/>
            </a:spcBef>
            <a:spcAft>
              <a:spcPct val="20000"/>
            </a:spcAft>
            <a:buFont typeface="Arial" panose="020B0604020202020204" pitchFamily="34" charset="0"/>
            <a:buChar char="•"/>
          </a:pPr>
          <a:r>
            <a:rPr lang="es-EC" sz="1800" b="0" i="0" kern="1200" dirty="0"/>
            <a:t>Descubrimiento de factores</a:t>
          </a:r>
          <a:endParaRPr lang="en-US" sz="1800" b="0" i="0" kern="1200" dirty="0"/>
        </a:p>
        <a:p>
          <a:pPr marL="171450" lvl="1" indent="-171450" algn="just" defTabSz="800100">
            <a:lnSpc>
              <a:spcPct val="90000"/>
            </a:lnSpc>
            <a:spcBef>
              <a:spcPct val="0"/>
            </a:spcBef>
            <a:spcAft>
              <a:spcPct val="20000"/>
            </a:spcAft>
            <a:buChar char="•"/>
          </a:pPr>
          <a:r>
            <a:rPr lang="en-US" sz="1800" b="1" i="0" kern="1200" dirty="0" err="1"/>
            <a:t>Descubrimiento</a:t>
          </a:r>
          <a:r>
            <a:rPr lang="en-US" sz="1800" b="1" i="0" kern="1200" dirty="0"/>
            <a:t> de </a:t>
          </a:r>
          <a:r>
            <a:rPr lang="en-US" sz="1800" b="1" i="0" kern="1200" dirty="0" err="1"/>
            <a:t>secuencias</a:t>
          </a:r>
          <a:endParaRPr lang="en-US" sz="1800" b="0" i="0" kern="1200" dirty="0"/>
        </a:p>
        <a:p>
          <a:pPr marL="171450" lvl="1" indent="-171450" algn="just" defTabSz="800100">
            <a:lnSpc>
              <a:spcPct val="90000"/>
            </a:lnSpc>
            <a:spcBef>
              <a:spcPct val="0"/>
            </a:spcBef>
            <a:spcAft>
              <a:spcPct val="20000"/>
            </a:spcAft>
            <a:buChar char="•"/>
          </a:pPr>
          <a:r>
            <a:rPr lang="es-ES" sz="1800" b="1" i="0" kern="1200" dirty="0"/>
            <a:t>Asociación o análisis de afinidad</a:t>
          </a:r>
          <a:endParaRPr lang="en-US" sz="1800" b="0" i="0" kern="1200" dirty="0"/>
        </a:p>
        <a:p>
          <a:pPr marL="171450" lvl="1" indent="-171450" algn="just" defTabSz="800100">
            <a:lnSpc>
              <a:spcPct val="90000"/>
            </a:lnSpc>
            <a:spcBef>
              <a:spcPct val="0"/>
            </a:spcBef>
            <a:spcAft>
              <a:spcPct val="20000"/>
            </a:spcAft>
            <a:buChar char="•"/>
          </a:pPr>
          <a:r>
            <a:rPr lang="en-US" sz="1800" b="1" i="0" kern="1200" dirty="0"/>
            <a:t>Series de </a:t>
          </a:r>
          <a:r>
            <a:rPr lang="en-US" sz="1800" b="1" i="0" kern="1200" dirty="0" err="1"/>
            <a:t>tiempo</a:t>
          </a:r>
          <a:endParaRPr lang="en-US" sz="1800" b="0" i="0" kern="1200" dirty="0"/>
        </a:p>
        <a:p>
          <a:pPr marL="171450" lvl="1" indent="-171450" algn="just" defTabSz="800100">
            <a:lnSpc>
              <a:spcPct val="90000"/>
            </a:lnSpc>
            <a:spcBef>
              <a:spcPct val="0"/>
            </a:spcBef>
            <a:spcAft>
              <a:spcPct val="20000"/>
            </a:spcAft>
            <a:buChar char="•"/>
          </a:pPr>
          <a:r>
            <a:rPr lang="en-US" sz="1800" b="1" i="0" kern="1200"/>
            <a:t>Sumarización</a:t>
          </a:r>
          <a:endParaRPr lang="en-US" sz="1800" b="0" i="0" kern="1200" dirty="0"/>
        </a:p>
      </dsp:txBody>
      <dsp:txXfrm>
        <a:off x="0" y="1294751"/>
        <a:ext cx="7889823" cy="1860930"/>
      </dsp:txXfrm>
    </dsp:sp>
    <dsp:sp modelId="{6AA8C9EE-649B-42BD-9237-9016DEA945B4}">
      <dsp:nvSpPr>
        <dsp:cNvPr id="0" name=""/>
        <dsp:cNvSpPr/>
      </dsp:nvSpPr>
      <dsp:spPr>
        <a:xfrm>
          <a:off x="0" y="3155682"/>
          <a:ext cx="7889823" cy="126944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i="0" kern="1200" dirty="0" err="1"/>
            <a:t>Métodos</a:t>
          </a:r>
          <a:r>
            <a:rPr lang="en-US" sz="1800" b="1" i="0" kern="1200" dirty="0"/>
            <a:t> </a:t>
          </a:r>
          <a:r>
            <a:rPr lang="en-US" sz="1800" b="1" i="0" kern="1200" dirty="0" err="1"/>
            <a:t>Predictivos</a:t>
          </a:r>
          <a:r>
            <a:rPr lang="en-US" sz="1800" b="1" i="0" kern="1200" dirty="0"/>
            <a:t>.- Se </a:t>
          </a:r>
          <a:r>
            <a:rPr lang="en-US" sz="1800" b="1" i="0" kern="1200" dirty="0" err="1"/>
            <a:t>entrena</a:t>
          </a:r>
          <a:r>
            <a:rPr lang="en-US" sz="1800" b="1" i="0" kern="1200" dirty="0"/>
            <a:t> un </a:t>
          </a:r>
          <a:r>
            <a:rPr lang="en-US" sz="1800" b="1" i="0" kern="1200" dirty="0" err="1"/>
            <a:t>modelo</a:t>
          </a:r>
          <a:r>
            <a:rPr lang="en-US" sz="1800" b="1" i="0" kern="1200" dirty="0"/>
            <a:t> </a:t>
          </a:r>
          <a:r>
            <a:rPr lang="en-US" sz="1800" b="1" i="0" kern="1200" dirty="0" err="1"/>
            <a:t>usando</a:t>
          </a:r>
          <a:r>
            <a:rPr lang="en-US" sz="1800" b="1" i="0" kern="1200" dirty="0"/>
            <a:t> </a:t>
          </a:r>
          <a:r>
            <a:rPr lang="en-US" sz="1800" b="1" i="0" kern="1200" dirty="0" err="1"/>
            <a:t>los</a:t>
          </a:r>
          <a:r>
            <a:rPr lang="en-US" sz="1800" b="1" i="0" kern="1200" dirty="0"/>
            <a:t> </a:t>
          </a:r>
          <a:r>
            <a:rPr lang="en-US" sz="1800" b="1" i="0" kern="1200" dirty="0" err="1"/>
            <a:t>datos</a:t>
          </a:r>
          <a:r>
            <a:rPr lang="en-US" sz="1800" b="1" i="0" kern="1200" dirty="0"/>
            <a:t> </a:t>
          </a:r>
          <a:r>
            <a:rPr lang="en-US" sz="1800" b="1" i="0" kern="1200" dirty="0" err="1"/>
            <a:t>recolectados</a:t>
          </a:r>
          <a:r>
            <a:rPr lang="en-US" sz="1800" b="1" i="0" kern="1200" dirty="0"/>
            <a:t> para </a:t>
          </a:r>
          <a:r>
            <a:rPr lang="en-US" sz="1800" b="1" i="0" kern="1200" dirty="0" err="1"/>
            <a:t>hacer</a:t>
          </a:r>
          <a:r>
            <a:rPr lang="en-US" sz="1800" b="1" i="0" kern="1200" dirty="0"/>
            <a:t> </a:t>
          </a:r>
          <a:r>
            <a:rPr lang="en-US" sz="1800" b="1" i="0" kern="1200" dirty="0" err="1"/>
            <a:t>predicciones</a:t>
          </a:r>
          <a:r>
            <a:rPr lang="en-US" sz="1800" b="1" i="0" kern="1200" dirty="0"/>
            <a:t> </a:t>
          </a:r>
          <a:r>
            <a:rPr lang="en-US" sz="1800" b="1" i="0" kern="1200" dirty="0" err="1"/>
            <a:t>futuras</a:t>
          </a:r>
          <a:r>
            <a:rPr lang="en-US" sz="1800" b="1" i="0" kern="1200" dirty="0"/>
            <a:t>. </a:t>
          </a:r>
          <a:r>
            <a:rPr lang="en-US" sz="1800" b="1" i="0" kern="1200" dirty="0" err="1"/>
            <a:t>Nunca</a:t>
          </a:r>
          <a:r>
            <a:rPr lang="en-US" sz="1800" b="1" i="0" kern="1200" dirty="0"/>
            <a:t> es 100% </a:t>
          </a:r>
          <a:r>
            <a:rPr lang="en-US" sz="1800" b="1" i="0" kern="1200" dirty="0" err="1"/>
            <a:t>precisa</a:t>
          </a:r>
          <a:r>
            <a:rPr lang="en-US" sz="1800" b="1" i="0" kern="1200" dirty="0"/>
            <a:t> y lo </a:t>
          </a:r>
          <a:r>
            <a:rPr lang="en-US" sz="1800" b="1" i="0" kern="1200" dirty="0" err="1"/>
            <a:t>más</a:t>
          </a:r>
          <a:r>
            <a:rPr lang="en-US" sz="1800" b="1" i="0" kern="1200" dirty="0"/>
            <a:t> </a:t>
          </a:r>
          <a:r>
            <a:rPr lang="en-US" sz="1800" b="1" i="0" kern="1200" dirty="0" err="1"/>
            <a:t>importa</a:t>
          </a:r>
          <a:r>
            <a:rPr lang="en-US" sz="1800" b="1" i="0" kern="1200" dirty="0"/>
            <a:t> es </a:t>
          </a:r>
          <a:r>
            <a:rPr lang="en-US" sz="1800" b="1" i="0" kern="1200" dirty="0" err="1"/>
            <a:t>el</a:t>
          </a:r>
          <a:r>
            <a:rPr lang="en-US" sz="1800" b="1" i="0" kern="1200" dirty="0"/>
            <a:t> </a:t>
          </a:r>
          <a:r>
            <a:rPr lang="en-US" sz="1800" b="1" i="0" kern="1200" dirty="0" err="1"/>
            <a:t>rendimiento</a:t>
          </a:r>
          <a:r>
            <a:rPr lang="en-US" sz="1800" b="1" i="0" kern="1200" dirty="0"/>
            <a:t> del </a:t>
          </a:r>
          <a:r>
            <a:rPr lang="en-US" sz="1800" b="1" i="0" kern="1200" dirty="0" err="1"/>
            <a:t>modelo</a:t>
          </a:r>
          <a:r>
            <a:rPr lang="en-US" sz="1800" b="1" i="0" kern="1200" dirty="0"/>
            <a:t> </a:t>
          </a:r>
          <a:r>
            <a:rPr lang="en-US" sz="1800" b="1" i="0" kern="1200" dirty="0" err="1"/>
            <a:t>cuando</a:t>
          </a:r>
          <a:r>
            <a:rPr lang="en-US" sz="1800" b="1" i="0" kern="1200" dirty="0"/>
            <a:t> es </a:t>
          </a:r>
          <a:r>
            <a:rPr lang="en-US" sz="1800" b="1" i="0" kern="1200" dirty="0" err="1"/>
            <a:t>aplicado</a:t>
          </a:r>
          <a:r>
            <a:rPr lang="en-US" sz="1800" b="1" i="0" kern="1200" dirty="0"/>
            <a:t> a </a:t>
          </a:r>
          <a:r>
            <a:rPr lang="en-US" sz="1800" b="1" i="0" kern="1200" dirty="0" err="1"/>
            <a:t>nuevos</a:t>
          </a:r>
          <a:r>
            <a:rPr lang="en-US" sz="1800" b="1" i="0" kern="1200" dirty="0"/>
            <a:t> </a:t>
          </a:r>
          <a:r>
            <a:rPr lang="en-US" sz="1800" b="1" i="0" kern="1200" dirty="0" err="1"/>
            <a:t>datos</a:t>
          </a:r>
          <a:r>
            <a:rPr lang="en-US" sz="1800" b="1" i="0" kern="1200" dirty="0"/>
            <a:t>.</a:t>
          </a:r>
        </a:p>
      </dsp:txBody>
      <dsp:txXfrm>
        <a:off x="61969" y="3217651"/>
        <a:ext cx="7765885" cy="1145511"/>
      </dsp:txXfrm>
    </dsp:sp>
    <dsp:sp modelId="{86B13E2F-5303-4643-8C66-3534F6C6DB28}">
      <dsp:nvSpPr>
        <dsp:cNvPr id="0" name=""/>
        <dsp:cNvSpPr/>
      </dsp:nvSpPr>
      <dsp:spPr>
        <a:xfrm>
          <a:off x="0" y="4425132"/>
          <a:ext cx="7889823" cy="102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502" tIns="22860" rIns="128016" bIns="22860" numCol="1" spcCol="1270" anchor="t" anchorCtr="0">
          <a:noAutofit/>
        </a:bodyPr>
        <a:lstStyle/>
        <a:p>
          <a:pPr marL="171450" lvl="1" indent="-171450" algn="just" defTabSz="800100">
            <a:lnSpc>
              <a:spcPct val="90000"/>
            </a:lnSpc>
            <a:spcBef>
              <a:spcPct val="0"/>
            </a:spcBef>
            <a:spcAft>
              <a:spcPct val="20000"/>
            </a:spcAft>
            <a:buChar char="•"/>
          </a:pPr>
          <a:r>
            <a:rPr lang="en-US" sz="1800" b="1" i="0" kern="1200" dirty="0" err="1"/>
            <a:t>Árboles</a:t>
          </a:r>
          <a:r>
            <a:rPr lang="en-US" sz="1800" b="1" i="0" kern="1200" dirty="0"/>
            <a:t> de decision</a:t>
          </a:r>
          <a:endParaRPr lang="en-US" sz="1800" b="0" i="0" kern="1200" dirty="0"/>
        </a:p>
        <a:p>
          <a:pPr marL="171450" lvl="1" indent="-171450" algn="just" defTabSz="800100">
            <a:lnSpc>
              <a:spcPct val="90000"/>
            </a:lnSpc>
            <a:spcBef>
              <a:spcPct val="0"/>
            </a:spcBef>
            <a:spcAft>
              <a:spcPct val="20000"/>
            </a:spcAft>
            <a:buChar char="•"/>
          </a:pPr>
          <a:r>
            <a:rPr lang="en-US" sz="1800" b="1" i="0" kern="1200" dirty="0" err="1"/>
            <a:t>Clasificación</a:t>
          </a:r>
          <a:r>
            <a:rPr lang="en-US" sz="1800" b="1" i="0" kern="1200" dirty="0"/>
            <a:t>(</a:t>
          </a:r>
          <a:r>
            <a:rPr lang="en-US" sz="1800" b="1" i="0" kern="1200" dirty="0" err="1"/>
            <a:t>discriminación</a:t>
          </a:r>
          <a:r>
            <a:rPr lang="en-US" sz="1800" b="1" i="0" kern="1200" dirty="0"/>
            <a:t>)</a:t>
          </a:r>
          <a:endParaRPr lang="en-US" sz="1800" b="0" i="0" kern="1200" dirty="0"/>
        </a:p>
        <a:p>
          <a:pPr marL="171450" lvl="1" indent="-171450" algn="just" defTabSz="800100">
            <a:lnSpc>
              <a:spcPct val="90000"/>
            </a:lnSpc>
            <a:spcBef>
              <a:spcPct val="0"/>
            </a:spcBef>
            <a:spcAft>
              <a:spcPct val="20000"/>
            </a:spcAft>
            <a:buChar char="•"/>
          </a:pPr>
          <a:r>
            <a:rPr lang="en-US" sz="1800" b="1" i="0" kern="1200" dirty="0" err="1"/>
            <a:t>Regresión</a:t>
          </a:r>
          <a:endParaRPr lang="en-US" sz="1800" b="0" i="0" kern="1200" dirty="0"/>
        </a:p>
      </dsp:txBody>
      <dsp:txXfrm>
        <a:off x="0" y="4425132"/>
        <a:ext cx="7889823" cy="102672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F7F452-5B32-485D-A483-FB64129D9270}">
      <dsp:nvSpPr>
        <dsp:cNvPr id="0" name=""/>
        <dsp:cNvSpPr/>
      </dsp:nvSpPr>
      <dsp:spPr>
        <a:xfrm>
          <a:off x="0" y="340533"/>
          <a:ext cx="8128000" cy="2340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ES" sz="2000" b="0" i="0" kern="1200" dirty="0"/>
            <a:t>Los métodos de la Estadística Descriptiva o Análisis Exploratorio de Datos ayudan a presentar los datos de modo tal que sobresalga su estructura. Hay varias formas simples e interesantes de organizar los datos en gráficos que permiten detectar tanto las características sobresalientes como las características inesperadas. El otro modo de describir los datos es resumirlos en uno o dos números que pretenden caracterizar el conjunto con la menor distorsión o perdida de información posible.</a:t>
          </a:r>
          <a:endParaRPr lang="en-US" sz="2000" kern="1200" dirty="0"/>
        </a:p>
      </dsp:txBody>
      <dsp:txXfrm>
        <a:off x="114229" y="454762"/>
        <a:ext cx="7899542" cy="2111542"/>
      </dsp:txXfrm>
    </dsp:sp>
    <dsp:sp modelId="{589E46DB-B62B-4096-B2B7-8609D7ECC5BD}">
      <dsp:nvSpPr>
        <dsp:cNvPr id="0" name=""/>
        <dsp:cNvSpPr/>
      </dsp:nvSpPr>
      <dsp:spPr>
        <a:xfrm>
          <a:off x="0" y="2738133"/>
          <a:ext cx="8128000" cy="23400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ES" sz="2000" b="0" i="0" kern="1200" dirty="0"/>
            <a:t>Explorar los datos, debe ser la primera etapa de todo análisis de datos. ¿Por qué no analizarlos directamente? En primer lugar porque las computadoras no son demasiado hábiles (sólo son rápidas), hacen aquello para lo que están programadas y actúan sobre los datos que les ofrecemos. Datos erróneos o inesperados serán procesados de modo inapropiado y ni usted, ni la computadora se darán cuenta a menos que realice previamente un análisis exploratorio de los datos.</a:t>
          </a:r>
        </a:p>
      </dsp:txBody>
      <dsp:txXfrm>
        <a:off x="114229" y="2852362"/>
        <a:ext cx="7899542" cy="21115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D072-0D42-490F-A2FC-5BF53DD7C996}">
      <dsp:nvSpPr>
        <dsp:cNvPr id="0" name=""/>
        <dsp:cNvSpPr/>
      </dsp:nvSpPr>
      <dsp:spPr>
        <a:xfrm>
          <a:off x="0" y="20758"/>
          <a:ext cx="7684008" cy="21411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just" defTabSz="1333500">
            <a:lnSpc>
              <a:spcPct val="90000"/>
            </a:lnSpc>
            <a:spcBef>
              <a:spcPct val="0"/>
            </a:spcBef>
            <a:spcAft>
              <a:spcPct val="35000"/>
            </a:spcAft>
            <a:buNone/>
          </a:pPr>
          <a:r>
            <a:rPr lang="es-ES" sz="3000" b="0" i="0" kern="1200" dirty="0"/>
            <a:t>La regresión lineal es una técnica estadística que se utiliza para modelar la relación entre una variable dependiente y una o más variables independientes. </a:t>
          </a:r>
          <a:endParaRPr lang="en-US" sz="3000" kern="1200" dirty="0"/>
        </a:p>
      </dsp:txBody>
      <dsp:txXfrm>
        <a:off x="104520" y="125278"/>
        <a:ext cx="7474968" cy="1932060"/>
      </dsp:txXfrm>
    </dsp:sp>
    <dsp:sp modelId="{8DDEDD66-BB99-4A36-88AE-0AEEAA89E815}">
      <dsp:nvSpPr>
        <dsp:cNvPr id="0" name=""/>
        <dsp:cNvSpPr/>
      </dsp:nvSpPr>
      <dsp:spPr>
        <a:xfrm>
          <a:off x="0" y="2248258"/>
          <a:ext cx="7684008" cy="21411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just" defTabSz="1333500">
            <a:lnSpc>
              <a:spcPct val="90000"/>
            </a:lnSpc>
            <a:spcBef>
              <a:spcPct val="0"/>
            </a:spcBef>
            <a:spcAft>
              <a:spcPct val="35000"/>
            </a:spcAft>
            <a:buNone/>
          </a:pPr>
          <a:r>
            <a:rPr lang="es-ES" sz="3000" b="0" i="0" kern="1200" dirty="0"/>
            <a:t>El objetivo de la regresión lineal es encontrar una línea recta que mejor represente la relación entre estas variables.</a:t>
          </a:r>
          <a:endParaRPr lang="en-US" sz="3000" kern="1200" dirty="0"/>
        </a:p>
      </dsp:txBody>
      <dsp:txXfrm>
        <a:off x="104520" y="2352778"/>
        <a:ext cx="7474968" cy="19320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D072-0D42-490F-A2FC-5BF53DD7C996}">
      <dsp:nvSpPr>
        <dsp:cNvPr id="0" name=""/>
        <dsp:cNvSpPr/>
      </dsp:nvSpPr>
      <dsp:spPr>
        <a:xfrm>
          <a:off x="0" y="46520"/>
          <a:ext cx="7315200" cy="83947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y = mx + b</a:t>
          </a:r>
          <a:endParaRPr lang="en-US" sz="3500" kern="1200" dirty="0"/>
        </a:p>
      </dsp:txBody>
      <dsp:txXfrm>
        <a:off x="40980" y="87500"/>
        <a:ext cx="7233240" cy="757514"/>
      </dsp:txXfrm>
    </dsp:sp>
    <dsp:sp modelId="{8CB982D6-F12A-47EC-AC49-6ABE6E91A6F4}">
      <dsp:nvSpPr>
        <dsp:cNvPr id="0" name=""/>
        <dsp:cNvSpPr/>
      </dsp:nvSpPr>
      <dsp:spPr>
        <a:xfrm>
          <a:off x="0" y="885995"/>
          <a:ext cx="7315200" cy="347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258" tIns="44450" rIns="248920" bIns="44450" numCol="1" spcCol="1270" anchor="t" anchorCtr="0">
          <a:noAutofit/>
        </a:bodyPr>
        <a:lstStyle/>
        <a:p>
          <a:pPr marL="228600" lvl="1" indent="-228600" algn="just" defTabSz="1200150">
            <a:lnSpc>
              <a:spcPct val="90000"/>
            </a:lnSpc>
            <a:spcBef>
              <a:spcPct val="0"/>
            </a:spcBef>
            <a:spcAft>
              <a:spcPct val="20000"/>
            </a:spcAft>
            <a:buChar char="•"/>
          </a:pPr>
          <a:r>
            <a:rPr lang="en-US" sz="2700" b="0" i="0" kern="1200" dirty="0" err="1"/>
            <a:t>Donde</a:t>
          </a:r>
          <a:r>
            <a:rPr lang="en-US" sz="2700" b="0" i="0" kern="1200" dirty="0"/>
            <a:t>:</a:t>
          </a:r>
        </a:p>
        <a:p>
          <a:pPr marL="228600" lvl="1" indent="-228600" algn="just" defTabSz="1200150">
            <a:lnSpc>
              <a:spcPct val="90000"/>
            </a:lnSpc>
            <a:spcBef>
              <a:spcPct val="0"/>
            </a:spcBef>
            <a:spcAft>
              <a:spcPct val="20000"/>
            </a:spcAft>
            <a:buFont typeface="Arial" panose="020B0604020202020204" pitchFamily="34" charset="0"/>
            <a:buChar char="•"/>
          </a:pPr>
          <a:r>
            <a:rPr lang="es-ES" sz="2700" b="0" i="0" kern="1200" dirty="0"/>
            <a:t>y es la variable dependiente que se desea predecir.</a:t>
          </a:r>
        </a:p>
        <a:p>
          <a:pPr marL="228600" lvl="1" indent="-228600" algn="just" defTabSz="1200150">
            <a:lnSpc>
              <a:spcPct val="90000"/>
            </a:lnSpc>
            <a:spcBef>
              <a:spcPct val="0"/>
            </a:spcBef>
            <a:spcAft>
              <a:spcPct val="20000"/>
            </a:spcAft>
            <a:buFont typeface="Arial" panose="020B0604020202020204" pitchFamily="34" charset="0"/>
            <a:buChar char="•"/>
          </a:pPr>
          <a:r>
            <a:rPr lang="es-ES" sz="2700" b="0" i="0" kern="1200" dirty="0"/>
            <a:t>x es la variable independiente o predictor.</a:t>
          </a:r>
        </a:p>
        <a:p>
          <a:pPr marL="228600" lvl="1" indent="-228600" algn="just" defTabSz="1200150">
            <a:lnSpc>
              <a:spcPct val="90000"/>
            </a:lnSpc>
            <a:spcBef>
              <a:spcPct val="0"/>
            </a:spcBef>
            <a:spcAft>
              <a:spcPct val="20000"/>
            </a:spcAft>
            <a:buFont typeface="Arial" panose="020B0604020202020204" pitchFamily="34" charset="0"/>
            <a:buChar char="•"/>
          </a:pPr>
          <a:r>
            <a:rPr lang="es-ES" sz="2700" b="0" i="0" kern="1200" dirty="0"/>
            <a:t>m es la pendiente de la línea de regresión, que representa la relación entre x e y.</a:t>
          </a:r>
        </a:p>
        <a:p>
          <a:pPr marL="228600" lvl="1" indent="-228600" algn="just" defTabSz="1200150">
            <a:lnSpc>
              <a:spcPct val="90000"/>
            </a:lnSpc>
            <a:spcBef>
              <a:spcPct val="0"/>
            </a:spcBef>
            <a:spcAft>
              <a:spcPct val="20000"/>
            </a:spcAft>
            <a:buFont typeface="Arial" panose="020B0604020202020204" pitchFamily="34" charset="0"/>
            <a:buChar char="•"/>
          </a:pPr>
          <a:r>
            <a:rPr lang="es-ES" sz="2700" b="0" i="0" kern="1200" dirty="0"/>
            <a:t>b es la ordenada al origen, que representa el valor de y cuando x es igual a cero.</a:t>
          </a:r>
        </a:p>
      </dsp:txBody>
      <dsp:txXfrm>
        <a:off x="0" y="885995"/>
        <a:ext cx="7315200" cy="34776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D072-0D42-490F-A2FC-5BF53DD7C996}">
      <dsp:nvSpPr>
        <dsp:cNvPr id="0" name=""/>
        <dsp:cNvSpPr/>
      </dsp:nvSpPr>
      <dsp:spPr>
        <a:xfrm>
          <a:off x="0" y="250908"/>
          <a:ext cx="7315200" cy="1268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ES" sz="1800" b="0" i="0" kern="1200" dirty="0"/>
            <a:t>El objetivo de la regresión lineal es encontrar los valores óptimos de m y b que minimicen el error entre los valores reales de y </a:t>
          </a:r>
          <a:r>
            <a:rPr lang="es-ES" sz="1800" b="0" i="0" kern="1200" dirty="0" err="1"/>
            <a:t>y</a:t>
          </a:r>
          <a:r>
            <a:rPr lang="es-ES" sz="1800" b="0" i="0" kern="1200" dirty="0"/>
            <a:t> los valores predichos por la línea de regresión.</a:t>
          </a:r>
          <a:endParaRPr lang="en-US" sz="1800" kern="1200" dirty="0"/>
        </a:p>
      </dsp:txBody>
      <dsp:txXfrm>
        <a:off x="61909" y="312817"/>
        <a:ext cx="7191382" cy="1144388"/>
      </dsp:txXfrm>
    </dsp:sp>
    <dsp:sp modelId="{61D6D3B9-452F-4A7E-A728-D7518CE31BD5}">
      <dsp:nvSpPr>
        <dsp:cNvPr id="0" name=""/>
        <dsp:cNvSpPr/>
      </dsp:nvSpPr>
      <dsp:spPr>
        <a:xfrm>
          <a:off x="0" y="1570955"/>
          <a:ext cx="7315200" cy="1268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ES" sz="1800" b="0" i="0" kern="1200" dirty="0"/>
            <a:t>Existen diferentes técnicas para encontrar estos valores óptimos, como el método de mínimos cuadrados, que consiste en minimizar la suma de los cuadrados de las diferencias entre los valores reales y los valores predichos.</a:t>
          </a:r>
        </a:p>
      </dsp:txBody>
      <dsp:txXfrm>
        <a:off x="61909" y="1632864"/>
        <a:ext cx="7191382" cy="1144388"/>
      </dsp:txXfrm>
    </dsp:sp>
    <dsp:sp modelId="{ADE70325-BD04-4C70-9578-7871FE9FBF93}">
      <dsp:nvSpPr>
        <dsp:cNvPr id="0" name=""/>
        <dsp:cNvSpPr/>
      </dsp:nvSpPr>
      <dsp:spPr>
        <a:xfrm>
          <a:off x="0" y="2891001"/>
          <a:ext cx="7315200" cy="1268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ES" sz="1800" b="0" i="0" kern="1200" dirty="0"/>
            <a:t>La regresión lineal se utiliza comúnmente en diversas áreas, como la econometría, la ingeniería, la biología y la psicología, entre otras. Se utiliza para predecir el valor de una variable dependiente a partir de una o más variables independientes y para analizar la relación entre estas variables.</a:t>
          </a:r>
        </a:p>
      </dsp:txBody>
      <dsp:txXfrm>
        <a:off x="61909" y="2952910"/>
        <a:ext cx="7191382" cy="11443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5D072-0D42-490F-A2FC-5BF53DD7C996}">
      <dsp:nvSpPr>
        <dsp:cNvPr id="0" name=""/>
        <dsp:cNvSpPr/>
      </dsp:nvSpPr>
      <dsp:spPr>
        <a:xfrm>
          <a:off x="0" y="483125"/>
          <a:ext cx="7821168" cy="15701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s-ES" sz="2200" b="0" i="0" kern="1200" dirty="0"/>
            <a:t>Regresión lineal simple: Este tipo de regresión lineal involucra solo dos variables, una variable independiente y una variable dependiente. La relación entre las dos variables se modela mediante una línea recta.</a:t>
          </a:r>
          <a:endParaRPr lang="en-US" sz="2200" kern="1200" dirty="0"/>
        </a:p>
      </dsp:txBody>
      <dsp:txXfrm>
        <a:off x="76648" y="559773"/>
        <a:ext cx="7667872" cy="1416844"/>
      </dsp:txXfrm>
    </dsp:sp>
    <dsp:sp modelId="{FD307A5D-585C-4E3E-B57E-DB408C9ADEAD}">
      <dsp:nvSpPr>
        <dsp:cNvPr id="0" name=""/>
        <dsp:cNvSpPr/>
      </dsp:nvSpPr>
      <dsp:spPr>
        <a:xfrm>
          <a:off x="0" y="2116625"/>
          <a:ext cx="7821168" cy="15701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Font typeface="+mj-lt"/>
            <a:buNone/>
          </a:pPr>
          <a:r>
            <a:rPr lang="es-ES" sz="2200" b="0" i="0" kern="1200" dirty="0"/>
            <a:t>Regresión lineal múltiple: Este tipo de regresión lineal involucra más de dos variables, donde una variable dependiente se modela en función de varias variables independientes. La relación entre las variables se modela mediante un plano o un hiperplano.</a:t>
          </a:r>
        </a:p>
      </dsp:txBody>
      <dsp:txXfrm>
        <a:off x="76648" y="2193273"/>
        <a:ext cx="7667872" cy="1416844"/>
      </dsp:txXfrm>
    </dsp:sp>
    <dsp:sp modelId="{E02E3014-3FC9-491C-8872-03728521A4CC}">
      <dsp:nvSpPr>
        <dsp:cNvPr id="0" name=""/>
        <dsp:cNvSpPr/>
      </dsp:nvSpPr>
      <dsp:spPr>
        <a:xfrm>
          <a:off x="0" y="3750126"/>
          <a:ext cx="7821168" cy="15701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Font typeface="+mj-lt"/>
            <a:buNone/>
          </a:pPr>
          <a:r>
            <a:rPr lang="es-ES" sz="2200" b="0" i="0" kern="1200" dirty="0"/>
            <a:t>Regresión lineal polinómica: Este tipo de regresión lineal se utiliza cuando la relación entre las variables no es lineal, sino curvilínea. En lugar de ajustar una línea recta, se ajusta una curva polinómica de grado n, donde n es un número entero mayor que 1.</a:t>
          </a:r>
        </a:p>
      </dsp:txBody>
      <dsp:txXfrm>
        <a:off x="76648" y="3826774"/>
        <a:ext cx="7667872" cy="14168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1B894-5E24-4AAB-8611-6C5A20FB1CB0}">
      <dsp:nvSpPr>
        <dsp:cNvPr id="0" name=""/>
        <dsp:cNvSpPr/>
      </dsp:nvSpPr>
      <dsp:spPr>
        <a:xfrm>
          <a:off x="0" y="295352"/>
          <a:ext cx="7821168" cy="257034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Font typeface="+mj-lt"/>
            <a:buNone/>
          </a:pPr>
          <a:r>
            <a:rPr lang="es-ES" sz="2500" b="0" i="0" kern="1200" dirty="0"/>
            <a:t>Regresión logística: Este tipo de regresión lineal se utiliza cuando la variable dependiente es categórica en lugar de continua. La regresión logística modela la probabilidad de que la variable dependiente pertenezca a una categoría en función de las variables independientes.</a:t>
          </a:r>
        </a:p>
      </dsp:txBody>
      <dsp:txXfrm>
        <a:off x="125474" y="420826"/>
        <a:ext cx="7570220" cy="2319395"/>
      </dsp:txXfrm>
    </dsp:sp>
    <dsp:sp modelId="{A09E0746-D52F-4C1A-9B08-C10233EF35D3}">
      <dsp:nvSpPr>
        <dsp:cNvPr id="0" name=""/>
        <dsp:cNvSpPr/>
      </dsp:nvSpPr>
      <dsp:spPr>
        <a:xfrm>
          <a:off x="0" y="2937696"/>
          <a:ext cx="7821168" cy="257034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Font typeface="+mj-lt"/>
            <a:buNone/>
          </a:pPr>
          <a:r>
            <a:rPr lang="es-ES" sz="2500" b="0" i="0" kern="1200" dirty="0"/>
            <a:t>Regresión lineal ponderada: Este tipo de regresión lineal se utiliza cuando los datos tienen diferentes niveles de precisión. En lugar de tratar todos los datos por igual, se asignan pesos a cada punto de datos en función de su precisión. Los puntos de datos más precisos tienen más peso en la línea de regresión resultante.</a:t>
          </a:r>
        </a:p>
      </dsp:txBody>
      <dsp:txXfrm>
        <a:off x="125474" y="3063170"/>
        <a:ext cx="7570220" cy="231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7A96A-4780-4BC0-A259-D8C268D386EF}">
      <dsp:nvSpPr>
        <dsp:cNvPr id="0" name=""/>
        <dsp:cNvSpPr/>
      </dsp:nvSpPr>
      <dsp:spPr>
        <a:xfrm>
          <a:off x="0" y="61806"/>
          <a:ext cx="7315200" cy="9114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Portafolio de Actividades Unidad 3</a:t>
          </a:r>
          <a:endParaRPr lang="en-US" sz="3800" kern="1200" dirty="0"/>
        </a:p>
      </dsp:txBody>
      <dsp:txXfrm>
        <a:off x="44492" y="106298"/>
        <a:ext cx="7226216" cy="822446"/>
      </dsp:txXfrm>
    </dsp:sp>
    <dsp:sp modelId="{66B21CE9-6DA6-4D60-A2AC-6430524D73BD}">
      <dsp:nvSpPr>
        <dsp:cNvPr id="0" name=""/>
        <dsp:cNvSpPr/>
      </dsp:nvSpPr>
      <dsp:spPr>
        <a:xfrm>
          <a:off x="0" y="1082676"/>
          <a:ext cx="7315200" cy="9114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EC" sz="3800" kern="1200" dirty="0"/>
            <a:t>Práctica de la Unidad 3</a:t>
          </a:r>
          <a:endParaRPr lang="en-US" sz="3800" kern="1200" dirty="0"/>
        </a:p>
      </dsp:txBody>
      <dsp:txXfrm>
        <a:off x="44492" y="1127168"/>
        <a:ext cx="7226216" cy="822446"/>
      </dsp:txXfrm>
    </dsp:sp>
    <dsp:sp modelId="{817292F8-EBEE-4CB9-8F0F-B5DD332FDE5D}">
      <dsp:nvSpPr>
        <dsp:cNvPr id="0" name=""/>
        <dsp:cNvSpPr/>
      </dsp:nvSpPr>
      <dsp:spPr>
        <a:xfrm>
          <a:off x="0" y="2103546"/>
          <a:ext cx="7315200" cy="91143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s-MX" sz="3800" kern="1200" dirty="0"/>
            <a:t>Evaluación Unidad 3</a:t>
          </a:r>
        </a:p>
      </dsp:txBody>
      <dsp:txXfrm>
        <a:off x="44492" y="2148038"/>
        <a:ext cx="7226216" cy="82244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1B894-5E24-4AAB-8611-6C5A20FB1CB0}">
      <dsp:nvSpPr>
        <dsp:cNvPr id="0" name=""/>
        <dsp:cNvSpPr/>
      </dsp:nvSpPr>
      <dsp:spPr>
        <a:xfrm>
          <a:off x="0" y="69936"/>
          <a:ext cx="7821168" cy="185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Font typeface="+mj-lt"/>
            <a:buNone/>
          </a:pPr>
          <a:r>
            <a:rPr lang="es-ES" sz="1800" b="0" i="0" kern="1200" dirty="0"/>
            <a:t>1. Predicción de precios de viviendas: la regresión lineal se puede utilizar para predecir los precios de las viviendas en función de las características de la propiedad, como el tamaño, la ubicación y el número de habitaciones. Esto se puede hacer utilizando datos históricos de ventas de viviendas y ajustando una línea de regresión para predecir el precio de una nueva propiedad en función de sus características.</a:t>
          </a:r>
        </a:p>
      </dsp:txBody>
      <dsp:txXfrm>
        <a:off x="90470" y="160406"/>
        <a:ext cx="7640228" cy="1672340"/>
      </dsp:txXfrm>
    </dsp:sp>
    <dsp:sp modelId="{D149B3B4-5732-43EC-BA17-35C7E4BBF8D5}">
      <dsp:nvSpPr>
        <dsp:cNvPr id="0" name=""/>
        <dsp:cNvSpPr/>
      </dsp:nvSpPr>
      <dsp:spPr>
        <a:xfrm>
          <a:off x="0" y="1975056"/>
          <a:ext cx="7821168" cy="185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s-ES" sz="1800" b="0" i="0" kern="1200" dirty="0"/>
            <a:t>2. Análisis de ingresos y gastos: la regresión lineal se puede utilizar para analizar la relación entre los ingresos y los gastos en una empresa. Se pueden utilizar datos históricos para ajustar una línea de regresión y predecir cómo los cambios en los ingresos afectarán los gastos de la empresa.</a:t>
          </a:r>
        </a:p>
      </dsp:txBody>
      <dsp:txXfrm>
        <a:off x="90470" y="2065526"/>
        <a:ext cx="7640228" cy="1672340"/>
      </dsp:txXfrm>
    </dsp:sp>
    <dsp:sp modelId="{11D4FA25-FD01-4094-9C25-B8372777000A}">
      <dsp:nvSpPr>
        <dsp:cNvPr id="0" name=""/>
        <dsp:cNvSpPr/>
      </dsp:nvSpPr>
      <dsp:spPr>
        <a:xfrm>
          <a:off x="0" y="3880176"/>
          <a:ext cx="7821168" cy="185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mj-lt"/>
            <a:buNone/>
          </a:pPr>
          <a:r>
            <a:rPr lang="es-ES" sz="1800" b="0" i="0" kern="1200" dirty="0"/>
            <a:t>3. Estimación de la demanda de productos: la regresión lineal se puede utilizar para estimar la demanda de un producto en función de sus precios y otros factores, como la publicidad y la competencia. Esto puede ayudar a las empresas a tomar decisiones informadas sobre los precios y la estrategia de marketing para maximizar las ventas y las ganancias.</a:t>
          </a:r>
        </a:p>
      </dsp:txBody>
      <dsp:txXfrm>
        <a:off x="90470" y="3970646"/>
        <a:ext cx="7640228" cy="16723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1B794-B69E-45BC-8571-BA0B166CBDD5}">
      <dsp:nvSpPr>
        <dsp:cNvPr id="0" name=""/>
        <dsp:cNvSpPr/>
      </dsp:nvSpPr>
      <dsp:spPr>
        <a:xfrm>
          <a:off x="0" y="250970"/>
          <a:ext cx="7821168" cy="26190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s-ES" sz="2200" b="0" i="0" kern="1200" dirty="0"/>
            <a:t>4. Análisis de la relación entre la altura y el peso: la regresión lineal se puede utilizar para analizar la relación entre la altura y el peso de un grupo de personas. Se pueden recopilar datos de altura y peso y ajustar una línea de regresión para analizar cómo la altura influye en el peso.</a:t>
          </a:r>
        </a:p>
      </dsp:txBody>
      <dsp:txXfrm>
        <a:off x="127851" y="378821"/>
        <a:ext cx="7565466" cy="2363343"/>
      </dsp:txXfrm>
    </dsp:sp>
    <dsp:sp modelId="{A11CA332-6DCA-44F1-9A99-DD80C48D0C57}">
      <dsp:nvSpPr>
        <dsp:cNvPr id="0" name=""/>
        <dsp:cNvSpPr/>
      </dsp:nvSpPr>
      <dsp:spPr>
        <a:xfrm>
          <a:off x="0" y="2933375"/>
          <a:ext cx="7821168" cy="26190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Font typeface="+mj-lt"/>
            <a:buNone/>
          </a:pPr>
          <a:r>
            <a:rPr lang="es-ES" sz="2200" b="0" i="0" kern="1200" dirty="0"/>
            <a:t>5. Pronóstico del rendimiento académico: la regresión lineal se puede utilizar para predecir el rendimiento académico de los estudiantes en función de sus antecedentes académicos y otros factores, como el nivel socioeconómico y el acceso a recursos educativos. Esto puede ayudar a los educadores a identificar a los estudiantes que necesitan apoyo adicional y desarrollar estrategias para mejorar su rendimiento académico.</a:t>
          </a:r>
        </a:p>
      </dsp:txBody>
      <dsp:txXfrm>
        <a:off x="127851" y="3061226"/>
        <a:ext cx="7565466" cy="236334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1B794-B69E-45BC-8571-BA0B166CBDD5}">
      <dsp:nvSpPr>
        <dsp:cNvPr id="0" name=""/>
        <dsp:cNvSpPr/>
      </dsp:nvSpPr>
      <dsp:spPr>
        <a:xfrm>
          <a:off x="0" y="3470"/>
          <a:ext cx="7821168" cy="14987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Font typeface="+mj-lt"/>
            <a:buNone/>
          </a:pPr>
          <a:r>
            <a:rPr lang="es-ES" sz="2100" b="0" i="0" kern="1200" dirty="0"/>
            <a:t>Regresión lineal simple: Este tipo de regresión lineal involucra solo dos variables, una variable independiente y una variable dependiente. La relación entre las dos variables se modela mediante una línea recta.</a:t>
          </a:r>
        </a:p>
      </dsp:txBody>
      <dsp:txXfrm>
        <a:off x="73164" y="76634"/>
        <a:ext cx="7674840" cy="13524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EE6C5-DAD3-4B16-B770-8EF9AF7B3FFA}">
      <dsp:nvSpPr>
        <dsp:cNvPr id="0" name=""/>
        <dsp:cNvSpPr/>
      </dsp:nvSpPr>
      <dsp:spPr>
        <a:xfrm>
          <a:off x="0" y="87876"/>
          <a:ext cx="7821168" cy="1319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Font typeface="+mj-lt"/>
            <a:buNone/>
          </a:pPr>
          <a:r>
            <a:rPr lang="es-ES" sz="2400" b="0" i="0" kern="1200" dirty="0"/>
            <a:t>Para evaluar la calidad de un modelo de regresión lineal, hay varias métricas que se pueden utilizar. Aquí se presentan algunas de las más comunes:</a:t>
          </a:r>
        </a:p>
      </dsp:txBody>
      <dsp:txXfrm>
        <a:off x="64425" y="152301"/>
        <a:ext cx="7692318" cy="1190909"/>
      </dsp:txXfrm>
    </dsp:sp>
    <dsp:sp modelId="{79684509-DB0D-4BA7-A8F9-DC56FF138C3E}">
      <dsp:nvSpPr>
        <dsp:cNvPr id="0" name=""/>
        <dsp:cNvSpPr/>
      </dsp:nvSpPr>
      <dsp:spPr>
        <a:xfrm>
          <a:off x="0" y="1407636"/>
          <a:ext cx="7821168" cy="3378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322" tIns="30480" rIns="170688" bIns="30480" numCol="1" spcCol="1270" anchor="t" anchorCtr="0">
          <a:noAutofit/>
        </a:bodyPr>
        <a:lstStyle/>
        <a:p>
          <a:pPr marL="171450" lvl="1" indent="-171450" algn="just" defTabSz="844550">
            <a:lnSpc>
              <a:spcPct val="90000"/>
            </a:lnSpc>
            <a:spcBef>
              <a:spcPct val="0"/>
            </a:spcBef>
            <a:spcAft>
              <a:spcPct val="20000"/>
            </a:spcAft>
            <a:buFont typeface="+mj-lt"/>
            <a:buAutoNum type="arabicPeriod"/>
          </a:pPr>
          <a:r>
            <a:rPr lang="es-ES" sz="1900" b="0" i="0" kern="1200" dirty="0"/>
            <a:t>Error cuadrático medio (MSE): Esta métrica calcula el promedio de los errores al cuadrado entre las predicciones y los valores reales. Un MSE más bajo indica un mejor ajuste del modelo.</a:t>
          </a:r>
        </a:p>
        <a:p>
          <a:pPr marL="171450" lvl="1" indent="-171450" algn="just" defTabSz="844550">
            <a:lnSpc>
              <a:spcPct val="90000"/>
            </a:lnSpc>
            <a:spcBef>
              <a:spcPct val="0"/>
            </a:spcBef>
            <a:spcAft>
              <a:spcPct val="20000"/>
            </a:spcAft>
            <a:buFont typeface="+mj-lt"/>
            <a:buAutoNum type="arabicPeriod" startAt="2"/>
          </a:pPr>
          <a:r>
            <a:rPr lang="es-ES" sz="1900" b="0" i="0" kern="1200" dirty="0"/>
            <a:t>Coeficiente de determinación (R2): Esta métrica mide la proporción de la varianza en la variable dependiente que se puede explicar por la variable independiente. Un R2 más alto indica un mejor ajuste del modelo.</a:t>
          </a:r>
        </a:p>
        <a:p>
          <a:pPr marL="171450" lvl="1" indent="-171450" algn="just" defTabSz="844550">
            <a:lnSpc>
              <a:spcPct val="90000"/>
            </a:lnSpc>
            <a:spcBef>
              <a:spcPct val="0"/>
            </a:spcBef>
            <a:spcAft>
              <a:spcPct val="20000"/>
            </a:spcAft>
            <a:buFont typeface="+mj-lt"/>
            <a:buAutoNum type="arabicPeriod" startAt="3"/>
          </a:pPr>
          <a:r>
            <a:rPr lang="es-ES" sz="1900" b="0" i="0" kern="1200" dirty="0"/>
            <a:t>Gráfico de residuos: Un gráfico de residuos muestra la diferencia entre los valores reales y las predicciones en función de las variables independientes. Si las predicciones son precisas, los residuos deberían estar distribuidos aleatoriamente alrededor de cero. Si hay un patrón en los residuos, puede ser una indicación de que el modelo no está capturando completamente las relaciones entre las variables.</a:t>
          </a:r>
        </a:p>
      </dsp:txBody>
      <dsp:txXfrm>
        <a:off x="0" y="1407636"/>
        <a:ext cx="7821168" cy="33782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EE6C5-DAD3-4B16-B770-8EF9AF7B3FFA}">
      <dsp:nvSpPr>
        <dsp:cNvPr id="0" name=""/>
        <dsp:cNvSpPr/>
      </dsp:nvSpPr>
      <dsp:spPr>
        <a:xfrm>
          <a:off x="0" y="33951"/>
          <a:ext cx="7821168" cy="149877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Font typeface="+mj-lt"/>
            <a:buNone/>
          </a:pPr>
          <a:r>
            <a:rPr lang="es-ES" sz="2100" b="0" i="0" kern="1200" dirty="0"/>
            <a:t>Regresión lineal múltiple: Este tipo de regresión lineal involucra más de dos variables, donde una variable dependiente se modela en función de varias variables independientes. La relación entre las variables se modela mediante un plano o un hiperplano.</a:t>
          </a:r>
        </a:p>
      </dsp:txBody>
      <dsp:txXfrm>
        <a:off x="73164" y="107115"/>
        <a:ext cx="7674840" cy="135244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5A72D-5BCE-4FB9-877F-81F1C3CCFD37}">
      <dsp:nvSpPr>
        <dsp:cNvPr id="0" name=""/>
        <dsp:cNvSpPr/>
      </dsp:nvSpPr>
      <dsp:spPr>
        <a:xfrm>
          <a:off x="0" y="4372937"/>
          <a:ext cx="7821168" cy="95669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b="0" i="0" kern="1200" dirty="0"/>
            <a:t>La regresión lineal polinómica es útil cuando la relación entre las variables no es lineal, pero aún se desea un modelo que sea fácil de interpretar y que permita realizar predicciones. Sin embargo, es importante tener en cuenta que la inclusión de términos polinómicos más altos en el modelo puede aumentar el riesgo de sobreajuste, por lo que es necesario evaluar cuidadosamente la calidad del ajuste y la validez del modelo.</a:t>
          </a:r>
        </a:p>
      </dsp:txBody>
      <dsp:txXfrm>
        <a:off x="0" y="4372937"/>
        <a:ext cx="7821168" cy="956691"/>
      </dsp:txXfrm>
    </dsp:sp>
    <dsp:sp modelId="{494D407A-ED2C-4D8D-BE61-DE4194471DAC}">
      <dsp:nvSpPr>
        <dsp:cNvPr id="0" name=""/>
        <dsp:cNvSpPr/>
      </dsp:nvSpPr>
      <dsp:spPr>
        <a:xfrm rot="10800000">
          <a:off x="0" y="2915895"/>
          <a:ext cx="7821168" cy="147139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b="0" i="0" kern="1200" dirty="0"/>
            <a:t>Para ajustar este modelo a los datos, se utilizan técnicas de regresión no lineal, como el método de los mínimos cuadrados. El objetivo es encontrar los coeficientes b0, b1, b2, ..., </a:t>
          </a:r>
          <a:r>
            <a:rPr lang="es-ES" sz="1300" b="0" i="0" kern="1200" dirty="0" err="1"/>
            <a:t>bk</a:t>
          </a:r>
          <a:r>
            <a:rPr lang="es-ES" sz="1300" b="0" i="0" kern="1200" dirty="0"/>
            <a:t> que minimizan la suma de los errores al cuadrado entre los valores observados y los valores predichos por el modelo.</a:t>
          </a:r>
        </a:p>
      </dsp:txBody>
      <dsp:txXfrm rot="10800000">
        <a:off x="0" y="2915895"/>
        <a:ext cx="7821168" cy="956066"/>
      </dsp:txXfrm>
    </dsp:sp>
    <dsp:sp modelId="{1C449323-AAE4-4A2E-BA29-413BF10B13CB}">
      <dsp:nvSpPr>
        <dsp:cNvPr id="0" name=""/>
        <dsp:cNvSpPr/>
      </dsp:nvSpPr>
      <dsp:spPr>
        <a:xfrm rot="10800000">
          <a:off x="0" y="1458854"/>
          <a:ext cx="7821168" cy="147139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just" defTabSz="577850">
            <a:lnSpc>
              <a:spcPct val="90000"/>
            </a:lnSpc>
            <a:spcBef>
              <a:spcPct val="0"/>
            </a:spcBef>
            <a:spcAft>
              <a:spcPct val="35000"/>
            </a:spcAft>
            <a:buNone/>
          </a:pPr>
          <a:r>
            <a:rPr lang="es-ES" sz="1300" b="0" i="0" kern="1200"/>
            <a:t>En la regresión lineal polinómica, se ajusta un modelo de regresión polinómico a los datos, que tiene la forma:</a:t>
          </a:r>
          <a:endParaRPr lang="es-ES" sz="1300" b="0" i="0" kern="1200" dirty="0"/>
        </a:p>
      </dsp:txBody>
      <dsp:txXfrm rot="-10800000">
        <a:off x="0" y="1458854"/>
        <a:ext cx="7821168" cy="516458"/>
      </dsp:txXfrm>
    </dsp:sp>
    <dsp:sp modelId="{B82C6769-36DB-4688-A58D-85D21BB7265C}">
      <dsp:nvSpPr>
        <dsp:cNvPr id="0" name=""/>
        <dsp:cNvSpPr/>
      </dsp:nvSpPr>
      <dsp:spPr>
        <a:xfrm>
          <a:off x="0" y="1975312"/>
          <a:ext cx="3910584" cy="43994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ES" sz="1000" b="0" i="0" kern="1200" dirty="0"/>
            <a:t>y = b0 + b1</a:t>
          </a:r>
          <a:r>
            <a:rPr lang="es-ES" sz="1000" b="0" i="1" kern="1200" dirty="0"/>
            <a:t>x + b2</a:t>
          </a:r>
          <a:r>
            <a:rPr lang="es-ES" sz="1000" b="0" i="0" kern="1200" dirty="0"/>
            <a:t>x^2 + ... + </a:t>
          </a:r>
          <a:r>
            <a:rPr lang="es-ES" sz="1000" b="0" i="0" kern="1200" dirty="0" err="1"/>
            <a:t>bk</a:t>
          </a:r>
          <a:r>
            <a:rPr lang="es-ES" sz="1000" b="0" i="0" kern="1200" dirty="0"/>
            <a:t>*</a:t>
          </a:r>
          <a:r>
            <a:rPr lang="es-ES" sz="1000" b="0" i="0" kern="1200" dirty="0" err="1"/>
            <a:t>x^k</a:t>
          </a:r>
          <a:r>
            <a:rPr lang="es-ES" sz="1000" b="0" i="0" kern="1200" dirty="0"/>
            <a:t> + ε</a:t>
          </a:r>
        </a:p>
      </dsp:txBody>
      <dsp:txXfrm>
        <a:off x="0" y="1975312"/>
        <a:ext cx="3910584" cy="439946"/>
      </dsp:txXfrm>
    </dsp:sp>
    <dsp:sp modelId="{6F1BC458-0B9E-4B00-AA8B-4ED671447B75}">
      <dsp:nvSpPr>
        <dsp:cNvPr id="0" name=""/>
        <dsp:cNvSpPr/>
      </dsp:nvSpPr>
      <dsp:spPr>
        <a:xfrm>
          <a:off x="3910584" y="1975312"/>
          <a:ext cx="3910584" cy="439946"/>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ES" sz="1000" b="0" i="0" kern="1200" dirty="0"/>
            <a:t>donde y es la variable dependiente, x es la variable independiente, k es el grado del polinomio y ε es el término de error.</a:t>
          </a:r>
        </a:p>
      </dsp:txBody>
      <dsp:txXfrm>
        <a:off x="3910584" y="1975312"/>
        <a:ext cx="3910584" cy="439946"/>
      </dsp:txXfrm>
    </dsp:sp>
    <dsp:sp modelId="{958A6C74-39A2-47C0-A126-62463A931ED2}">
      <dsp:nvSpPr>
        <dsp:cNvPr id="0" name=""/>
        <dsp:cNvSpPr/>
      </dsp:nvSpPr>
      <dsp:spPr>
        <a:xfrm rot="10800000">
          <a:off x="0" y="1812"/>
          <a:ext cx="7821168" cy="1471392"/>
        </a:xfrm>
        <a:prstGeom prst="upArrowCallou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just" defTabSz="577850">
            <a:lnSpc>
              <a:spcPct val="90000"/>
            </a:lnSpc>
            <a:spcBef>
              <a:spcPct val="0"/>
            </a:spcBef>
            <a:spcAft>
              <a:spcPct val="35000"/>
            </a:spcAft>
            <a:buFont typeface="+mj-lt"/>
            <a:buNone/>
          </a:pPr>
          <a:r>
            <a:rPr lang="es-ES" sz="1300" b="0" i="0" kern="1200" dirty="0"/>
            <a:t>La regresión lineal polinómica es una técnica estadística utilizada para modelar la relación entre una variable dependiente y una o más variables independientes. A diferencia de la regresión lineal simple, que asume una relación lineal entre las variables, la regresión lineal polinómica permite que la relación entre las variables sea no lineal, al permitir que la función de regresión sea una combinación de términos lineales y no lineales.</a:t>
          </a:r>
        </a:p>
      </dsp:txBody>
      <dsp:txXfrm rot="10800000">
        <a:off x="0" y="1812"/>
        <a:ext cx="7821168" cy="9560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6C42E-4BCA-444F-BBCB-5419B55F5529}">
      <dsp:nvSpPr>
        <dsp:cNvPr id="0" name=""/>
        <dsp:cNvSpPr/>
      </dsp:nvSpPr>
      <dsp:spPr>
        <a:xfrm>
          <a:off x="0" y="309211"/>
          <a:ext cx="7821168" cy="1542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Font typeface="+mj-lt"/>
            <a:buNone/>
          </a:pPr>
          <a:r>
            <a:rPr lang="es-ES" sz="1500" b="0" i="0" kern="1200" dirty="0"/>
            <a:t>Relación cuadrática entre dos variables: Supongamos que se tiene un conjunto de datos que muestra la relación entre la cantidad de lluvia y el rendimiento de los cultivos. Si se sospecha que la relación no es lineal, se puede aplicar la regresión lineal polinómica para modelar la relación cuadrática entre las dos variables. Por ejemplo, se podría ajustar un modelo polinómico de segundo grado de la forma: Rendimiento = b0 + b1 * Lluvia + b2 * Lluvia^2 + ε.</a:t>
          </a:r>
        </a:p>
      </dsp:txBody>
      <dsp:txXfrm>
        <a:off x="75284" y="384495"/>
        <a:ext cx="7670600" cy="1391638"/>
      </dsp:txXfrm>
    </dsp:sp>
    <dsp:sp modelId="{EAE05A58-4E42-4828-81D4-3EA3A19B29CE}">
      <dsp:nvSpPr>
        <dsp:cNvPr id="0" name=""/>
        <dsp:cNvSpPr/>
      </dsp:nvSpPr>
      <dsp:spPr>
        <a:xfrm>
          <a:off x="0" y="1894617"/>
          <a:ext cx="7821168" cy="1542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Font typeface="+mj-lt"/>
            <a:buNone/>
          </a:pPr>
          <a:r>
            <a:rPr lang="es-ES" sz="1500" b="0" i="0" kern="1200" dirty="0"/>
            <a:t>Predicción de ventas: Supongamos que se tiene un conjunto de datos que muestra la relación entre la cantidad de publicidad y las ventas de un producto. Si se sospecha que la relación no es lineal, se puede aplicar la regresión lineal polinómica para modelar la relación. Por ejemplo, se podría ajustar un modelo polinómico de tercer grado de la forma: Ventas = b0 + b1 * Publicidad + b2 * Publicidad^2 + b3 * Publicidad^3 + ε.</a:t>
          </a:r>
        </a:p>
      </dsp:txBody>
      <dsp:txXfrm>
        <a:off x="75284" y="1969901"/>
        <a:ext cx="7670600" cy="1391638"/>
      </dsp:txXfrm>
    </dsp:sp>
    <dsp:sp modelId="{5A0FB087-8B7E-4F6C-AF6C-9C1FB1E93DF1}">
      <dsp:nvSpPr>
        <dsp:cNvPr id="0" name=""/>
        <dsp:cNvSpPr/>
      </dsp:nvSpPr>
      <dsp:spPr>
        <a:xfrm>
          <a:off x="0" y="3480024"/>
          <a:ext cx="7821168" cy="154220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90000"/>
            </a:lnSpc>
            <a:spcBef>
              <a:spcPct val="0"/>
            </a:spcBef>
            <a:spcAft>
              <a:spcPct val="35000"/>
            </a:spcAft>
            <a:buFont typeface="+mj-lt"/>
            <a:buNone/>
          </a:pPr>
          <a:r>
            <a:rPr lang="es-ES" sz="1500" b="0" i="0" kern="1200" dirty="0"/>
            <a:t>Análisis de tendencias de temperatura: Supongamos que se tiene un conjunto de datos que muestra la temperatura media mensual en una ciudad durante varios años. Si se sospecha que la tendencia no es lineal, se puede aplicar la regresión lineal polinómica para modelar la tendencia. Por ejemplo, se podría ajustar un modelo polinómico de tercer grado de la forma: Temperatura = b0 + b1 * Año + b2 * Año^2 + b3 * Año^3 + ε. De esta manera, se puede determinar si la temperatura está aumentando o disminuyendo a lo largo del tiempo y en qué medida.</a:t>
          </a:r>
        </a:p>
      </dsp:txBody>
      <dsp:txXfrm>
        <a:off x="75284" y="3555308"/>
        <a:ext cx="7670600" cy="139163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6C42E-4BCA-444F-BBCB-5419B55F5529}">
      <dsp:nvSpPr>
        <dsp:cNvPr id="0" name=""/>
        <dsp:cNvSpPr/>
      </dsp:nvSpPr>
      <dsp:spPr>
        <a:xfrm>
          <a:off x="0" y="606880"/>
          <a:ext cx="7821168" cy="9991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Font typeface="+mj-lt"/>
            <a:buNone/>
          </a:pPr>
          <a:r>
            <a:rPr lang="es-ES" sz="1400" b="0" i="0" kern="1200" dirty="0"/>
            <a:t>La regresión logística es un modelo estadístico utilizado para analizar la relación entre una variable de respuesta categórica (binaria o multinomial) y una o más variables predictoras continuas o categóricas. El modelo utiliza una función logística para estimar la probabilidad de que la variable de respuesta tome un valor específico, dadas las variables predictoras.</a:t>
          </a:r>
        </a:p>
      </dsp:txBody>
      <dsp:txXfrm>
        <a:off x="48776" y="655656"/>
        <a:ext cx="7723616" cy="901628"/>
      </dsp:txXfrm>
    </dsp:sp>
    <dsp:sp modelId="{EE605437-7207-4498-AAD5-424BE3D4F3BC}">
      <dsp:nvSpPr>
        <dsp:cNvPr id="0" name=""/>
        <dsp:cNvSpPr/>
      </dsp:nvSpPr>
      <dsp:spPr>
        <a:xfrm>
          <a:off x="0" y="1646380"/>
          <a:ext cx="7821168" cy="9991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0" i="0" kern="1200"/>
            <a:t>La función logística es una curva en forma de S que transforma cualquier valor continuo en un rango de 0 a 1, lo que la hace adecuada para modelar la probabilidad. En la regresión logística, la función logística se utiliza para modelar la relación entre las variables predictoras y la probabilidad de que la variable de respuesta tome un valor específico.</a:t>
          </a:r>
        </a:p>
      </dsp:txBody>
      <dsp:txXfrm>
        <a:off x="48776" y="1695156"/>
        <a:ext cx="7723616" cy="901628"/>
      </dsp:txXfrm>
    </dsp:sp>
    <dsp:sp modelId="{5792FE82-64F8-44A7-8533-7ED207CCB998}">
      <dsp:nvSpPr>
        <dsp:cNvPr id="0" name=""/>
        <dsp:cNvSpPr/>
      </dsp:nvSpPr>
      <dsp:spPr>
        <a:xfrm>
          <a:off x="0" y="2685881"/>
          <a:ext cx="7821168" cy="9991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0" i="0" kern="1200"/>
            <a:t>El modelo de regresión logística se ajusta a los datos utilizando la técnica de máxima verosimilitud, lo que significa que busca el conjunto de parámetros que maximiza la probabilidad de observar los datos que se tienen. Una vez que se ajusta el modelo, se pueden hacer predicciones sobre la probabilidad de la variable de respuesta tomando un valor específico, dadas las variables predictoras.</a:t>
          </a:r>
        </a:p>
      </dsp:txBody>
      <dsp:txXfrm>
        <a:off x="48776" y="2734657"/>
        <a:ext cx="7723616" cy="901628"/>
      </dsp:txXfrm>
    </dsp:sp>
    <dsp:sp modelId="{E60FA339-D75D-4779-9AA6-28E550CEAC3C}">
      <dsp:nvSpPr>
        <dsp:cNvPr id="0" name=""/>
        <dsp:cNvSpPr/>
      </dsp:nvSpPr>
      <dsp:spPr>
        <a:xfrm>
          <a:off x="0" y="3725381"/>
          <a:ext cx="7821168" cy="9991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s-ES" sz="1400" b="0" i="0" kern="1200"/>
            <a:t>La regresión logística es comúnmente utilizada en campos como la biología, la medicina, la psicología, la sociología y la economía, entre otros, para modelar relaciones entre variables categóricas y predictoras.</a:t>
          </a:r>
        </a:p>
      </dsp:txBody>
      <dsp:txXfrm>
        <a:off x="48776" y="3774157"/>
        <a:ext cx="7723616" cy="90162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6C42E-4BCA-444F-BBCB-5419B55F5529}">
      <dsp:nvSpPr>
        <dsp:cNvPr id="0" name=""/>
        <dsp:cNvSpPr/>
      </dsp:nvSpPr>
      <dsp:spPr>
        <a:xfrm>
          <a:off x="0" y="42907"/>
          <a:ext cx="7821168" cy="8454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just" defTabSz="533400">
            <a:lnSpc>
              <a:spcPct val="90000"/>
            </a:lnSpc>
            <a:spcBef>
              <a:spcPct val="0"/>
            </a:spcBef>
            <a:spcAft>
              <a:spcPct val="35000"/>
            </a:spcAft>
            <a:buFont typeface="+mj-lt"/>
            <a:buNone/>
          </a:pPr>
          <a:r>
            <a:rPr lang="es-ES" sz="1200" b="0" i="0" kern="1200"/>
            <a:t>Aquí hay algunos ejemplos de cómo se puede utilizar la regresión logística en diferentes campos:</a:t>
          </a:r>
          <a:endParaRPr lang="es-ES" sz="1200" b="0" i="0" kern="1200" dirty="0"/>
        </a:p>
      </dsp:txBody>
      <dsp:txXfrm>
        <a:off x="41272" y="84179"/>
        <a:ext cx="7738624" cy="762927"/>
      </dsp:txXfrm>
    </dsp:sp>
    <dsp:sp modelId="{12105BC2-E0EA-4623-BB2A-C0CD2C1B3695}">
      <dsp:nvSpPr>
        <dsp:cNvPr id="0" name=""/>
        <dsp:cNvSpPr/>
      </dsp:nvSpPr>
      <dsp:spPr>
        <a:xfrm>
          <a:off x="0" y="922938"/>
          <a:ext cx="7821168" cy="8454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s-ES" sz="1200" b="0" i="0" kern="1200"/>
            <a:t>En medicina, se puede utilizar la regresión logística para predecir si un paciente tiene una enfermedad o no, basándose en una serie de variables predictoras, como edad, género, historial médico, resultados de pruebas de laboratorio, etc. Por ejemplo, un modelo de regresión logística puede predecir si un paciente tiene diabetes o no, en función de sus niveles de glucemia, presión arterial, índice de masa corporal (IMC), etc.</a:t>
          </a:r>
        </a:p>
      </dsp:txBody>
      <dsp:txXfrm>
        <a:off x="41272" y="964210"/>
        <a:ext cx="7738624" cy="762927"/>
      </dsp:txXfrm>
    </dsp:sp>
    <dsp:sp modelId="{C95609C0-57CB-41DA-A8AF-8C1D08C7C9C0}">
      <dsp:nvSpPr>
        <dsp:cNvPr id="0" name=""/>
        <dsp:cNvSpPr/>
      </dsp:nvSpPr>
      <dsp:spPr>
        <a:xfrm>
          <a:off x="0" y="1802969"/>
          <a:ext cx="7821168" cy="8454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s-ES" sz="1200" b="0" i="0" kern="1200"/>
            <a:t>En psicología, la regresión logística se puede utilizar para predecir si un sujeto responderá o no a una determinada terapia o tratamiento, basándose en una serie de variables predictoras, como la edad, el género, el nivel de educación, el historial clínico, etc.</a:t>
          </a:r>
        </a:p>
      </dsp:txBody>
      <dsp:txXfrm>
        <a:off x="41272" y="1844241"/>
        <a:ext cx="7738624" cy="762927"/>
      </dsp:txXfrm>
    </dsp:sp>
    <dsp:sp modelId="{D18D5964-6A03-49F4-8F50-71BB7F7DD084}">
      <dsp:nvSpPr>
        <dsp:cNvPr id="0" name=""/>
        <dsp:cNvSpPr/>
      </dsp:nvSpPr>
      <dsp:spPr>
        <a:xfrm>
          <a:off x="0" y="2683001"/>
          <a:ext cx="7821168" cy="8454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s-ES" sz="1200" b="0" i="0" kern="1200"/>
            <a:t>En marketing, se puede utilizar la regresión logística para predecir la probabilidad de que un cliente realice una compra, basándose en variables como el historial de compras, el género, la edad, la ubicación geográfica, etc.</a:t>
          </a:r>
        </a:p>
      </dsp:txBody>
      <dsp:txXfrm>
        <a:off x="41272" y="2724273"/>
        <a:ext cx="7738624" cy="762927"/>
      </dsp:txXfrm>
    </dsp:sp>
    <dsp:sp modelId="{47C0D41D-8480-4519-84C0-618FE4E5BC2F}">
      <dsp:nvSpPr>
        <dsp:cNvPr id="0" name=""/>
        <dsp:cNvSpPr/>
      </dsp:nvSpPr>
      <dsp:spPr>
        <a:xfrm>
          <a:off x="0" y="3563032"/>
          <a:ext cx="7821168" cy="8454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s-ES" sz="1200" b="0" i="0" kern="1200"/>
            <a:t>En criminología, se puede utilizar la regresión logística para predecir la probabilidad de que un individuo cometa un delito, basándose en variables como el historial de delitos, la edad, el género, la ubicación geográfica, etc.</a:t>
          </a:r>
        </a:p>
      </dsp:txBody>
      <dsp:txXfrm>
        <a:off x="41272" y="3604304"/>
        <a:ext cx="7738624" cy="762927"/>
      </dsp:txXfrm>
    </dsp:sp>
    <dsp:sp modelId="{7FF9515E-2490-46B4-BB18-2B60FCF9C572}">
      <dsp:nvSpPr>
        <dsp:cNvPr id="0" name=""/>
        <dsp:cNvSpPr/>
      </dsp:nvSpPr>
      <dsp:spPr>
        <a:xfrm>
          <a:off x="0" y="4443063"/>
          <a:ext cx="7821168" cy="845471"/>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Font typeface="Arial" panose="020B0604020202020204" pitchFamily="34" charset="0"/>
            <a:buNone/>
          </a:pPr>
          <a:r>
            <a:rPr lang="es-ES" sz="1200" b="0" i="0" kern="1200"/>
            <a:t>En economía, la regresión logística se puede utilizar para predecir si una empresa entrará en quiebra o no, basándose en variables como el tamaño de la empresa, la industria, el historial financiero, etc.</a:t>
          </a:r>
        </a:p>
      </dsp:txBody>
      <dsp:txXfrm>
        <a:off x="41272" y="4484335"/>
        <a:ext cx="7738624" cy="7629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C4B55-D4DB-4719-B053-5121BC18A47E}">
      <dsp:nvSpPr>
        <dsp:cNvPr id="0" name=""/>
        <dsp:cNvSpPr/>
      </dsp:nvSpPr>
      <dsp:spPr>
        <a:xfrm>
          <a:off x="0" y="898819"/>
          <a:ext cx="7824866" cy="1722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s-ES" sz="2400" b="0" i="0" kern="1200" dirty="0"/>
            <a:t>La minería de datos es un proceso </a:t>
          </a:r>
          <a:r>
            <a:rPr lang="es-ES" sz="2400" b="1" i="0" kern="1200" dirty="0"/>
            <a:t>no elemental</a:t>
          </a:r>
          <a:r>
            <a:rPr lang="es-ES" sz="2400" b="0" i="0" kern="1200" dirty="0"/>
            <a:t> de búsqueda de </a:t>
          </a:r>
          <a:r>
            <a:rPr lang="es-ES" sz="2400" b="1" i="0" kern="1200" dirty="0"/>
            <a:t>relaciones</a:t>
          </a:r>
          <a:r>
            <a:rPr lang="es-ES" sz="2400" b="0" i="0" kern="1200" dirty="0"/>
            <a:t>, </a:t>
          </a:r>
          <a:r>
            <a:rPr lang="es-ES" sz="2400" b="1" i="0" kern="1200" dirty="0"/>
            <a:t>correlaciones</a:t>
          </a:r>
          <a:r>
            <a:rPr lang="es-ES" sz="2400" b="0" i="0" kern="1200" dirty="0"/>
            <a:t>, </a:t>
          </a:r>
          <a:r>
            <a:rPr lang="es-ES" sz="2400" b="1" i="0" kern="1200" dirty="0"/>
            <a:t>dependencias</a:t>
          </a:r>
          <a:r>
            <a:rPr lang="es-ES" sz="2400" b="0" i="0" kern="1200" dirty="0"/>
            <a:t>,</a:t>
          </a:r>
          <a:r>
            <a:rPr lang="es-ES" sz="2400" b="1" i="0" kern="1200" dirty="0"/>
            <a:t> asociaciones</a:t>
          </a:r>
          <a:r>
            <a:rPr lang="es-ES" sz="2400" b="0" i="0" kern="1200" dirty="0"/>
            <a:t>, </a:t>
          </a:r>
          <a:r>
            <a:rPr lang="es-ES" sz="2400" b="1" i="0" kern="1200" dirty="0"/>
            <a:t>modelos</a:t>
          </a:r>
          <a:r>
            <a:rPr lang="es-ES" sz="2400" b="0" i="0" kern="1200" dirty="0"/>
            <a:t>, </a:t>
          </a:r>
          <a:r>
            <a:rPr lang="es-ES" sz="2400" b="1" i="0" kern="1200" dirty="0"/>
            <a:t>estructuras</a:t>
          </a:r>
          <a:r>
            <a:rPr lang="es-ES" sz="2400" b="0" i="0" kern="1200" dirty="0"/>
            <a:t>, </a:t>
          </a:r>
          <a:r>
            <a:rPr lang="es-ES" sz="2400" b="1" i="0" kern="1200" dirty="0"/>
            <a:t>tendencias</a:t>
          </a:r>
          <a:r>
            <a:rPr lang="es-ES" sz="2400" b="0" i="0" kern="1200" dirty="0"/>
            <a:t>, </a:t>
          </a:r>
          <a:r>
            <a:rPr lang="es-ES" sz="2400" b="1" i="0" kern="1200" dirty="0"/>
            <a:t>clases</a:t>
          </a:r>
          <a:r>
            <a:rPr lang="es-ES" sz="2400" b="0" i="0" kern="1200" dirty="0"/>
            <a:t>, </a:t>
          </a:r>
          <a:r>
            <a:rPr lang="es-ES" sz="2400" b="1" i="0" kern="1200" dirty="0"/>
            <a:t>segmentos</a:t>
          </a:r>
          <a:r>
            <a:rPr lang="es-ES" sz="2400" b="0" i="0" kern="1200" dirty="0"/>
            <a:t>, en grandes bases de datos(relacionales o no).</a:t>
          </a:r>
          <a:endParaRPr lang="en-US" sz="2400" kern="1200" dirty="0"/>
        </a:p>
      </dsp:txBody>
      <dsp:txXfrm>
        <a:off x="84073" y="982892"/>
        <a:ext cx="7656720" cy="1554094"/>
      </dsp:txXfrm>
    </dsp:sp>
    <dsp:sp modelId="{AAA3C8CB-66CC-41BB-B857-440870DFB222}">
      <dsp:nvSpPr>
        <dsp:cNvPr id="0" name=""/>
        <dsp:cNvSpPr/>
      </dsp:nvSpPr>
      <dsp:spPr>
        <a:xfrm>
          <a:off x="0" y="2805380"/>
          <a:ext cx="7824866" cy="1722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s-ES" sz="2400" b="0" i="0" kern="1200" dirty="0"/>
            <a:t>El objetivo principal de la minería de datos es crear un proceso </a:t>
          </a:r>
          <a:r>
            <a:rPr lang="es-ES" sz="2400" b="1" i="0" kern="1200" dirty="0"/>
            <a:t>lo mas automatizado posible</a:t>
          </a:r>
          <a:r>
            <a:rPr lang="es-ES" sz="2400" b="0" i="0" kern="1200" dirty="0"/>
            <a:t> que toma como punto de partida los datos y cuya meta es la ayuda a la </a:t>
          </a:r>
          <a:r>
            <a:rPr lang="es-ES" sz="2400" b="1" i="0" kern="1200" dirty="0"/>
            <a:t>toma de decisiones</a:t>
          </a:r>
          <a:r>
            <a:rPr lang="es-ES" sz="2400" b="0" i="0" kern="1200" dirty="0"/>
            <a:t>.</a:t>
          </a:r>
        </a:p>
      </dsp:txBody>
      <dsp:txXfrm>
        <a:off x="84073" y="2889453"/>
        <a:ext cx="7656720" cy="15540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C4B55-D4DB-4719-B053-5121BC18A47E}">
      <dsp:nvSpPr>
        <dsp:cNvPr id="0" name=""/>
        <dsp:cNvSpPr/>
      </dsp:nvSpPr>
      <dsp:spPr>
        <a:xfrm>
          <a:off x="0" y="521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s-ES" sz="2400" b="0" i="0" kern="1200" dirty="0"/>
            <a:t>Tecnología de bases de datos.</a:t>
          </a:r>
          <a:endParaRPr lang="en-US" sz="2400" kern="1200" dirty="0"/>
        </a:p>
      </dsp:txBody>
      <dsp:txXfrm>
        <a:off x="38381" y="90481"/>
        <a:ext cx="7748104" cy="709478"/>
      </dsp:txXfrm>
    </dsp:sp>
    <dsp:sp modelId="{6E4E437E-6803-4B1B-B27D-22D18BE58B90}">
      <dsp:nvSpPr>
        <dsp:cNvPr id="0" name=""/>
        <dsp:cNvSpPr/>
      </dsp:nvSpPr>
      <dsp:spPr>
        <a:xfrm>
          <a:off x="0" y="9593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0" i="0" kern="1200" dirty="0" err="1"/>
            <a:t>Ciencias</a:t>
          </a:r>
          <a:r>
            <a:rPr lang="en-US" sz="2400" b="0" i="0" kern="1200" dirty="0"/>
            <a:t> de la </a:t>
          </a:r>
          <a:r>
            <a:rPr lang="en-US" sz="2400" b="0" i="0" kern="1200" dirty="0" err="1"/>
            <a:t>información</a:t>
          </a:r>
          <a:r>
            <a:rPr lang="en-US" sz="2400" b="0" i="0" kern="1200" dirty="0"/>
            <a:t>.</a:t>
          </a:r>
        </a:p>
      </dsp:txBody>
      <dsp:txXfrm>
        <a:off x="38381" y="997681"/>
        <a:ext cx="7748104" cy="709478"/>
      </dsp:txXfrm>
    </dsp:sp>
    <dsp:sp modelId="{C4BBFBD2-326D-44AA-9EF5-E812A266BECB}">
      <dsp:nvSpPr>
        <dsp:cNvPr id="0" name=""/>
        <dsp:cNvSpPr/>
      </dsp:nvSpPr>
      <dsp:spPr>
        <a:xfrm>
          <a:off x="0" y="18665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0" i="0" kern="1200" dirty="0" err="1"/>
            <a:t>Estadística</a:t>
          </a:r>
          <a:r>
            <a:rPr lang="en-US" sz="2400" b="0" i="0" kern="1200" dirty="0"/>
            <a:t>.</a:t>
          </a:r>
        </a:p>
      </dsp:txBody>
      <dsp:txXfrm>
        <a:off x="38381" y="1904881"/>
        <a:ext cx="7748104" cy="709478"/>
      </dsp:txXfrm>
    </dsp:sp>
    <dsp:sp modelId="{82558968-8E42-49EA-8B3F-43A68C3DD319}">
      <dsp:nvSpPr>
        <dsp:cNvPr id="0" name=""/>
        <dsp:cNvSpPr/>
      </dsp:nvSpPr>
      <dsp:spPr>
        <a:xfrm>
          <a:off x="0" y="27737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0" i="0" kern="1200" dirty="0" err="1"/>
            <a:t>Visualización</a:t>
          </a:r>
          <a:r>
            <a:rPr lang="en-US" sz="2400" b="0" i="0" kern="1200" dirty="0"/>
            <a:t>.</a:t>
          </a:r>
        </a:p>
      </dsp:txBody>
      <dsp:txXfrm>
        <a:off x="38381" y="2812081"/>
        <a:ext cx="7748104" cy="709478"/>
      </dsp:txXfrm>
    </dsp:sp>
    <dsp:sp modelId="{041963AC-65BE-4A06-B35D-6354969D558C}">
      <dsp:nvSpPr>
        <dsp:cNvPr id="0" name=""/>
        <dsp:cNvSpPr/>
      </dsp:nvSpPr>
      <dsp:spPr>
        <a:xfrm>
          <a:off x="0" y="36809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0" i="0" kern="1200" dirty="0" err="1"/>
            <a:t>Matemática</a:t>
          </a:r>
          <a:r>
            <a:rPr lang="en-US" sz="2400" b="0" i="0" kern="1200" dirty="0"/>
            <a:t>.</a:t>
          </a:r>
        </a:p>
      </dsp:txBody>
      <dsp:txXfrm>
        <a:off x="38381" y="3719281"/>
        <a:ext cx="7748104" cy="709478"/>
      </dsp:txXfrm>
    </dsp:sp>
    <dsp:sp modelId="{A5F09619-88E5-4C07-84D2-4E166A49F7D2}">
      <dsp:nvSpPr>
        <dsp:cNvPr id="0" name=""/>
        <dsp:cNvSpPr/>
      </dsp:nvSpPr>
      <dsp:spPr>
        <a:xfrm>
          <a:off x="0" y="45881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Arial" panose="020B0604020202020204" pitchFamily="34" charset="0"/>
            <a:buNone/>
          </a:pPr>
          <a:r>
            <a:rPr lang="en-US" sz="2400" b="0" i="0" kern="1200" dirty="0" err="1"/>
            <a:t>Otras</a:t>
          </a:r>
          <a:r>
            <a:rPr lang="en-US" sz="2400" b="0" i="0" kern="1200" dirty="0"/>
            <a:t> </a:t>
          </a:r>
          <a:r>
            <a:rPr lang="en-US" sz="2400" b="0" i="0" kern="1200" dirty="0" err="1"/>
            <a:t>disciplinas</a:t>
          </a:r>
          <a:r>
            <a:rPr lang="en-US" sz="2400" b="0" i="0" kern="1200" dirty="0"/>
            <a:t>.</a:t>
          </a:r>
        </a:p>
      </dsp:txBody>
      <dsp:txXfrm>
        <a:off x="38381" y="4626481"/>
        <a:ext cx="7748104" cy="7094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CBEB8-E46B-42BE-8F79-1D4A33EFAE3E}">
      <dsp:nvSpPr>
        <dsp:cNvPr id="0" name=""/>
        <dsp:cNvSpPr/>
      </dsp:nvSpPr>
      <dsp:spPr>
        <a:xfrm>
          <a:off x="0" y="521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s-ES" sz="1800" b="0" i="0" kern="1200" dirty="0">
              <a:latin typeface="Arial Narrow" panose="020B0606020202030204" pitchFamily="34" charset="0"/>
            </a:rPr>
            <a:t>Retención de clientes:¿Cuáles clientes se va a ir para la competencia?</a:t>
          </a:r>
          <a:endParaRPr lang="en-US" sz="1800" kern="1200" dirty="0">
            <a:latin typeface="Arial Narrow" panose="020B0606020202030204" pitchFamily="34" charset="0"/>
          </a:endParaRPr>
        </a:p>
      </dsp:txBody>
      <dsp:txXfrm>
        <a:off x="38381" y="90481"/>
        <a:ext cx="7748104" cy="709478"/>
      </dsp:txXfrm>
    </dsp:sp>
    <dsp:sp modelId="{B1C43A43-40E7-4D88-97A7-0F5FD1881829}">
      <dsp:nvSpPr>
        <dsp:cNvPr id="0" name=""/>
        <dsp:cNvSpPr/>
      </dsp:nvSpPr>
      <dsp:spPr>
        <a:xfrm>
          <a:off x="0" y="9593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0" i="0" kern="1200" dirty="0">
              <a:latin typeface="Arial Narrow" panose="020B0606020202030204" pitchFamily="34" charset="0"/>
            </a:rPr>
            <a:t>Patrones de compra:¿Cuándo un cliente compra un producto cuál otro le podría interesar?</a:t>
          </a:r>
        </a:p>
      </dsp:txBody>
      <dsp:txXfrm>
        <a:off x="38381" y="997681"/>
        <a:ext cx="7748104" cy="709478"/>
      </dsp:txXfrm>
    </dsp:sp>
    <dsp:sp modelId="{FBD6DA33-1702-4B8A-96CD-955831239C13}">
      <dsp:nvSpPr>
        <dsp:cNvPr id="0" name=""/>
        <dsp:cNvSpPr/>
      </dsp:nvSpPr>
      <dsp:spPr>
        <a:xfrm>
          <a:off x="0" y="18665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0" i="0" kern="1200" dirty="0">
              <a:latin typeface="Arial Narrow" panose="020B0606020202030204" pitchFamily="34" charset="0"/>
            </a:rPr>
            <a:t>Detención de fraude:¿Cuáles transacciones son fraudulentas?</a:t>
          </a:r>
        </a:p>
      </dsp:txBody>
      <dsp:txXfrm>
        <a:off x="38381" y="1904881"/>
        <a:ext cx="7748104" cy="709478"/>
      </dsp:txXfrm>
    </dsp:sp>
    <dsp:sp modelId="{5F26400F-0CE0-4D89-A5DF-50958EE2999B}">
      <dsp:nvSpPr>
        <dsp:cNvPr id="0" name=""/>
        <dsp:cNvSpPr/>
      </dsp:nvSpPr>
      <dsp:spPr>
        <a:xfrm>
          <a:off x="0" y="27737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0" i="0" kern="1200" dirty="0">
              <a:latin typeface="Arial Narrow" panose="020B0606020202030204" pitchFamily="34" charset="0"/>
            </a:rPr>
            <a:t>Manejo de riesgo: ¿A qué clientes es confiable darles un prestamos?</a:t>
          </a:r>
        </a:p>
      </dsp:txBody>
      <dsp:txXfrm>
        <a:off x="38381" y="2812081"/>
        <a:ext cx="7748104" cy="709478"/>
      </dsp:txXfrm>
    </dsp:sp>
    <dsp:sp modelId="{743326C5-93D1-4754-9F75-D6F3D4DEC28C}">
      <dsp:nvSpPr>
        <dsp:cNvPr id="0" name=""/>
        <dsp:cNvSpPr/>
      </dsp:nvSpPr>
      <dsp:spPr>
        <a:xfrm>
          <a:off x="0" y="36809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0" i="0" kern="1200" dirty="0">
              <a:latin typeface="Arial Narrow" panose="020B0606020202030204" pitchFamily="34" charset="0"/>
            </a:rPr>
            <a:t>Segmentaciones de clientes: ¿Quienes son mis clientes?</a:t>
          </a:r>
        </a:p>
      </dsp:txBody>
      <dsp:txXfrm>
        <a:off x="38381" y="3719281"/>
        <a:ext cx="7748104" cy="709478"/>
      </dsp:txXfrm>
    </dsp:sp>
    <dsp:sp modelId="{B927C915-CFA1-4C6A-A5CF-AD33F155DF5A}">
      <dsp:nvSpPr>
        <dsp:cNvPr id="0" name=""/>
        <dsp:cNvSpPr/>
      </dsp:nvSpPr>
      <dsp:spPr>
        <a:xfrm>
          <a:off x="0" y="4588100"/>
          <a:ext cx="7824866" cy="786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s-ES" sz="1800" b="0" i="0" kern="1200" dirty="0">
              <a:latin typeface="Arial Narrow" panose="020B0606020202030204" pitchFamily="34" charset="0"/>
            </a:rPr>
            <a:t>Predicción de ventas:¿Cuánto voy a vender el próximo mes?</a:t>
          </a:r>
        </a:p>
      </dsp:txBody>
      <dsp:txXfrm>
        <a:off x="38381" y="4626481"/>
        <a:ext cx="7748104" cy="7094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2121C-31B4-4190-9037-989E63ABE1BE}">
      <dsp:nvSpPr>
        <dsp:cNvPr id="0" name=""/>
        <dsp:cNvSpPr/>
      </dsp:nvSpPr>
      <dsp:spPr>
        <a:xfrm>
          <a:off x="0" y="512720"/>
          <a:ext cx="7824866" cy="216450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s-ES" sz="2500" b="0" i="0" kern="1200" dirty="0"/>
            <a:t>El "Machine </a:t>
          </a:r>
          <a:r>
            <a:rPr lang="es-ES" sz="2500" b="0" i="0" kern="1200" dirty="0" err="1"/>
            <a:t>Learning</a:t>
          </a:r>
          <a:r>
            <a:rPr lang="es-ES" sz="2500" b="0" i="0" kern="1200" dirty="0"/>
            <a:t>" es un área de la inteligencia artificial que trata sobre como escribir programas que puedan aprender, El enfoque del "Machine </a:t>
          </a:r>
          <a:r>
            <a:rPr lang="es-ES" sz="2500" b="0" i="0" kern="1200" dirty="0" err="1"/>
            <a:t>Learning</a:t>
          </a:r>
          <a:r>
            <a:rPr lang="es-ES" sz="2500" b="0" i="0" kern="1200" dirty="0"/>
            <a:t>" es la eficiencia de los algoritmos, mientas que el enfoque de la minería de datos es la interpretación de los resultados.</a:t>
          </a:r>
        </a:p>
      </dsp:txBody>
      <dsp:txXfrm>
        <a:off x="105662" y="618382"/>
        <a:ext cx="7613542" cy="1953176"/>
      </dsp:txXfrm>
    </dsp:sp>
    <dsp:sp modelId="{A03204D0-7816-4F4D-83C5-0EA6B38ECF21}">
      <dsp:nvSpPr>
        <dsp:cNvPr id="0" name=""/>
        <dsp:cNvSpPr/>
      </dsp:nvSpPr>
      <dsp:spPr>
        <a:xfrm>
          <a:off x="0" y="2749220"/>
          <a:ext cx="7824866" cy="2164500"/>
        </a:xfrm>
        <a:prstGeom prst="roundRect">
          <a:avLst/>
        </a:prstGeom>
        <a:solidFill>
          <a:schemeClr val="accent1">
            <a:shade val="80000"/>
            <a:hueOff val="665977"/>
            <a:satOff val="-70881"/>
            <a:lumOff val="4431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ES" sz="2500" b="0" i="0" kern="1200"/>
            <a:t>Ambas, se dividen en dos grandes ramas, Aprendizaje supervisado y aprendizaje no supervisado.</a:t>
          </a:r>
        </a:p>
      </dsp:txBody>
      <dsp:txXfrm>
        <a:off x="105662" y="2854882"/>
        <a:ext cx="7613542" cy="1953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2121C-31B4-4190-9037-989E63ABE1BE}">
      <dsp:nvSpPr>
        <dsp:cNvPr id="0" name=""/>
        <dsp:cNvSpPr/>
      </dsp:nvSpPr>
      <dsp:spPr>
        <a:xfrm>
          <a:off x="0" y="178039"/>
          <a:ext cx="7824866" cy="155142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just" defTabSz="1733550">
            <a:lnSpc>
              <a:spcPct val="90000"/>
            </a:lnSpc>
            <a:spcBef>
              <a:spcPct val="0"/>
            </a:spcBef>
            <a:spcAft>
              <a:spcPct val="35000"/>
            </a:spcAft>
            <a:buNone/>
          </a:pPr>
          <a:r>
            <a:rPr lang="es-ES" sz="3900" b="0" i="0" kern="1200" dirty="0"/>
            <a:t>La máquina aprende por la data de entrenamiento que esta etiquetada.</a:t>
          </a:r>
        </a:p>
      </dsp:txBody>
      <dsp:txXfrm>
        <a:off x="75734" y="253773"/>
        <a:ext cx="7673398" cy="13999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2121C-31B4-4190-9037-989E63ABE1BE}">
      <dsp:nvSpPr>
        <dsp:cNvPr id="0" name=""/>
        <dsp:cNvSpPr/>
      </dsp:nvSpPr>
      <dsp:spPr>
        <a:xfrm>
          <a:off x="0" y="178039"/>
          <a:ext cx="7824866" cy="155142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just" defTabSz="1733550">
            <a:lnSpc>
              <a:spcPct val="90000"/>
            </a:lnSpc>
            <a:spcBef>
              <a:spcPct val="0"/>
            </a:spcBef>
            <a:spcAft>
              <a:spcPct val="35000"/>
            </a:spcAft>
            <a:buNone/>
          </a:pPr>
          <a:r>
            <a:rPr lang="es-ES" sz="3900" b="0" i="0" kern="1200" dirty="0"/>
            <a:t>La máquina aprende por la data de entrenamiento que esta etiquetada.</a:t>
          </a:r>
        </a:p>
      </dsp:txBody>
      <dsp:txXfrm>
        <a:off x="75734" y="253773"/>
        <a:ext cx="7673398" cy="13999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2121C-31B4-4190-9037-989E63ABE1BE}">
      <dsp:nvSpPr>
        <dsp:cNvPr id="0" name=""/>
        <dsp:cNvSpPr/>
      </dsp:nvSpPr>
      <dsp:spPr>
        <a:xfrm>
          <a:off x="0" y="18919"/>
          <a:ext cx="7824866" cy="1869660"/>
        </a:xfrm>
        <a:prstGeom prst="roundRect">
          <a:avLst/>
        </a:prstGeom>
        <a:solidFill>
          <a:schemeClr val="accent1">
            <a:shade val="8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just" defTabSz="1511300">
            <a:lnSpc>
              <a:spcPct val="90000"/>
            </a:lnSpc>
            <a:spcBef>
              <a:spcPct val="0"/>
            </a:spcBef>
            <a:spcAft>
              <a:spcPct val="35000"/>
            </a:spcAft>
            <a:buNone/>
          </a:pPr>
          <a:r>
            <a:rPr lang="es-ES" sz="3400" b="0" i="0" kern="1200" dirty="0"/>
            <a:t>La máquina aprende por la data de entrenamiento no se encuentra etiquetada.</a:t>
          </a:r>
        </a:p>
      </dsp:txBody>
      <dsp:txXfrm>
        <a:off x="91269" y="110188"/>
        <a:ext cx="7642328"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39375-A0FB-43E6-94C1-F5F2628DFB9F}" type="datetimeFigureOut">
              <a:rPr lang="es-EC" smtClean="0"/>
              <a:t>8/3/2023</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8CE7C-2E15-4BFB-A45F-0BEFE75B37AD}" type="slidenum">
              <a:rPr lang="es-EC" smtClean="0"/>
              <a:t>‹Nº›</a:t>
            </a:fld>
            <a:endParaRPr lang="es-EC"/>
          </a:p>
        </p:txBody>
      </p:sp>
    </p:spTree>
    <p:extLst>
      <p:ext uri="{BB962C8B-B14F-4D97-AF65-F5344CB8AC3E}">
        <p14:creationId xmlns:p14="http://schemas.microsoft.com/office/powerpoint/2010/main" val="307281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8AF8CE7C-2E15-4BFB-A45F-0BEFE75B37AD}" type="slidenum">
              <a:rPr lang="es-EC" smtClean="0"/>
              <a:t>4</a:t>
            </a:fld>
            <a:endParaRPr lang="es-EC"/>
          </a:p>
        </p:txBody>
      </p:sp>
    </p:spTree>
    <p:extLst>
      <p:ext uri="{BB962C8B-B14F-4D97-AF65-F5344CB8AC3E}">
        <p14:creationId xmlns:p14="http://schemas.microsoft.com/office/powerpoint/2010/main" val="108180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32</a:t>
            </a:fld>
            <a:endParaRPr lang="es-EC"/>
          </a:p>
        </p:txBody>
      </p:sp>
    </p:spTree>
    <p:extLst>
      <p:ext uri="{BB962C8B-B14F-4D97-AF65-F5344CB8AC3E}">
        <p14:creationId xmlns:p14="http://schemas.microsoft.com/office/powerpoint/2010/main" val="37233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33</a:t>
            </a:fld>
            <a:endParaRPr lang="es-EC"/>
          </a:p>
        </p:txBody>
      </p:sp>
    </p:spTree>
    <p:extLst>
      <p:ext uri="{BB962C8B-B14F-4D97-AF65-F5344CB8AC3E}">
        <p14:creationId xmlns:p14="http://schemas.microsoft.com/office/powerpoint/2010/main" val="365458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34</a:t>
            </a:fld>
            <a:endParaRPr lang="es-EC"/>
          </a:p>
        </p:txBody>
      </p:sp>
    </p:spTree>
    <p:extLst>
      <p:ext uri="{BB962C8B-B14F-4D97-AF65-F5344CB8AC3E}">
        <p14:creationId xmlns:p14="http://schemas.microsoft.com/office/powerpoint/2010/main" val="773343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35</a:t>
            </a:fld>
            <a:endParaRPr lang="es-EC"/>
          </a:p>
        </p:txBody>
      </p:sp>
    </p:spTree>
    <p:extLst>
      <p:ext uri="{BB962C8B-B14F-4D97-AF65-F5344CB8AC3E}">
        <p14:creationId xmlns:p14="http://schemas.microsoft.com/office/powerpoint/2010/main" val="426228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8AF8CE7C-2E15-4BFB-A45F-0BEFE75B37AD}" type="slidenum">
              <a:rPr lang="es-EC" smtClean="0"/>
              <a:t>5</a:t>
            </a:fld>
            <a:endParaRPr lang="es-EC"/>
          </a:p>
        </p:txBody>
      </p:sp>
    </p:spTree>
    <p:extLst>
      <p:ext uri="{BB962C8B-B14F-4D97-AF65-F5344CB8AC3E}">
        <p14:creationId xmlns:p14="http://schemas.microsoft.com/office/powerpoint/2010/main" val="54116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8AF8CE7C-2E15-4BFB-A45F-0BEFE75B37AD}" type="slidenum">
              <a:rPr lang="es-EC" smtClean="0"/>
              <a:t>6</a:t>
            </a:fld>
            <a:endParaRPr lang="es-EC"/>
          </a:p>
        </p:txBody>
      </p:sp>
    </p:spTree>
    <p:extLst>
      <p:ext uri="{BB962C8B-B14F-4D97-AF65-F5344CB8AC3E}">
        <p14:creationId xmlns:p14="http://schemas.microsoft.com/office/powerpoint/2010/main" val="3285166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17</a:t>
            </a:fld>
            <a:endParaRPr lang="es-EC"/>
          </a:p>
        </p:txBody>
      </p:sp>
    </p:spTree>
    <p:extLst>
      <p:ext uri="{BB962C8B-B14F-4D97-AF65-F5344CB8AC3E}">
        <p14:creationId xmlns:p14="http://schemas.microsoft.com/office/powerpoint/2010/main" val="2215922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18</a:t>
            </a:fld>
            <a:endParaRPr lang="es-EC"/>
          </a:p>
        </p:txBody>
      </p:sp>
    </p:spTree>
    <p:extLst>
      <p:ext uri="{BB962C8B-B14F-4D97-AF65-F5344CB8AC3E}">
        <p14:creationId xmlns:p14="http://schemas.microsoft.com/office/powerpoint/2010/main" val="312194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27</a:t>
            </a:fld>
            <a:endParaRPr lang="es-EC"/>
          </a:p>
        </p:txBody>
      </p:sp>
    </p:spTree>
    <p:extLst>
      <p:ext uri="{BB962C8B-B14F-4D97-AF65-F5344CB8AC3E}">
        <p14:creationId xmlns:p14="http://schemas.microsoft.com/office/powerpoint/2010/main" val="35378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28</a:t>
            </a:fld>
            <a:endParaRPr lang="es-EC"/>
          </a:p>
        </p:txBody>
      </p:sp>
    </p:spTree>
    <p:extLst>
      <p:ext uri="{BB962C8B-B14F-4D97-AF65-F5344CB8AC3E}">
        <p14:creationId xmlns:p14="http://schemas.microsoft.com/office/powerpoint/2010/main" val="2000179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29</a:t>
            </a:fld>
            <a:endParaRPr lang="es-EC"/>
          </a:p>
        </p:txBody>
      </p:sp>
    </p:spTree>
    <p:extLst>
      <p:ext uri="{BB962C8B-B14F-4D97-AF65-F5344CB8AC3E}">
        <p14:creationId xmlns:p14="http://schemas.microsoft.com/office/powerpoint/2010/main" val="2613550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8AF8CE7C-2E15-4BFB-A45F-0BEFE75B37AD}" type="slidenum">
              <a:rPr lang="es-EC" smtClean="0"/>
              <a:t>31</a:t>
            </a:fld>
            <a:endParaRPr lang="es-EC"/>
          </a:p>
        </p:txBody>
      </p:sp>
    </p:spTree>
    <p:extLst>
      <p:ext uri="{BB962C8B-B14F-4D97-AF65-F5344CB8AC3E}">
        <p14:creationId xmlns:p14="http://schemas.microsoft.com/office/powerpoint/2010/main" val="103432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3/8/2023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3/8/2023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7.xml"/><Relationship Id="rId7" Type="http://schemas.openxmlformats.org/officeDocument/2006/relationships/image" Target="../media/image4.pn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8.xml"/><Relationship Id="rId7" Type="http://schemas.openxmlformats.org/officeDocument/2006/relationships/image" Target="../media/image4.pn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0.xml"/><Relationship Id="rId7" Type="http://schemas.openxmlformats.org/officeDocument/2006/relationships/image" Target="../media/image7.png"/><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7.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10.png"/><Relationship Id="rId7" Type="http://schemas.openxmlformats.org/officeDocument/2006/relationships/diagramColors" Target="../diagrams/colors2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8.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10.png"/><Relationship Id="rId7" Type="http://schemas.openxmlformats.org/officeDocument/2006/relationships/diagramColors" Target="../diagrams/colors2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22.xml"/><Relationship Id="rId5" Type="http://schemas.openxmlformats.org/officeDocument/2006/relationships/diagramLayout" Target="../diagrams/layout22.xml"/><Relationship Id="rId4" Type="http://schemas.openxmlformats.org/officeDocument/2006/relationships/diagramData" Target="../diagrams/data22.xml"/><Relationship Id="rId9"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0.png"/><Relationship Id="rId7" Type="http://schemas.openxmlformats.org/officeDocument/2006/relationships/diagramColors" Target="../diagrams/colors2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0.png"/><Relationship Id="rId7" Type="http://schemas.openxmlformats.org/officeDocument/2006/relationships/diagramColors" Target="../diagrams/colors2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 Id="rId9" Type="http://schemas.openxmlformats.org/officeDocument/2006/relationships/image" Target="../media/image12.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3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C114D-8BD8-4D29-BE01-0824D14CC1BB}"/>
              </a:ext>
            </a:extLst>
          </p:cNvPr>
          <p:cNvSpPr>
            <a:spLocks noGrp="1"/>
          </p:cNvSpPr>
          <p:nvPr>
            <p:ph type="ctrTitle"/>
          </p:nvPr>
        </p:nvSpPr>
        <p:spPr/>
        <p:txBody>
          <a:bodyPr/>
          <a:lstStyle/>
          <a:p>
            <a:endParaRPr lang="es-EC" dirty="0"/>
          </a:p>
        </p:txBody>
      </p:sp>
      <p:sp>
        <p:nvSpPr>
          <p:cNvPr id="3" name="Subtítulo 2">
            <a:extLst>
              <a:ext uri="{FF2B5EF4-FFF2-40B4-BE49-F238E27FC236}">
                <a16:creationId xmlns:a16="http://schemas.microsoft.com/office/drawing/2014/main" id="{6B0E6291-9518-4D97-9492-BC2DF3443E2F}"/>
              </a:ext>
            </a:extLst>
          </p:cNvPr>
          <p:cNvSpPr>
            <a:spLocks noGrp="1"/>
          </p:cNvSpPr>
          <p:nvPr>
            <p:ph type="subTitle" idx="1"/>
          </p:nvPr>
        </p:nvSpPr>
        <p:spPr/>
        <p:txBody>
          <a:bodyPr>
            <a:normAutofit/>
          </a:bodyPr>
          <a:lstStyle/>
          <a:p>
            <a:r>
              <a:rPr lang="es-EC" sz="3200" b="1" dirty="0">
                <a:solidFill>
                  <a:srgbClr val="FFC000"/>
                </a:solidFill>
              </a:rPr>
              <a:t>MODELOS DE CLASIFICACIÓN</a:t>
            </a:r>
          </a:p>
        </p:txBody>
      </p:sp>
      <p:pic>
        <p:nvPicPr>
          <p:cNvPr id="4" name="Imagen 3"/>
          <p:cNvPicPr>
            <a:picLocks noChangeAspect="1"/>
          </p:cNvPicPr>
          <p:nvPr/>
        </p:nvPicPr>
        <p:blipFill>
          <a:blip r:embed="rId2"/>
          <a:srcRect/>
          <a:stretch/>
        </p:blipFill>
        <p:spPr>
          <a:xfrm>
            <a:off x="9522263" y="2435528"/>
            <a:ext cx="2132254" cy="1490770"/>
          </a:xfrm>
          <a:prstGeom prst="rect">
            <a:avLst/>
          </a:prstGeom>
        </p:spPr>
      </p:pic>
    </p:spTree>
    <p:extLst>
      <p:ext uri="{BB962C8B-B14F-4D97-AF65-F5344CB8AC3E}">
        <p14:creationId xmlns:p14="http://schemas.microsoft.com/office/powerpoint/2010/main" val="824115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4000" b="1" i="0" dirty="0">
                <a:solidFill>
                  <a:schemeClr val="bg1"/>
                </a:solidFill>
                <a:effectLst/>
                <a:latin typeface="Helvetica Neue"/>
              </a:rPr>
              <a:t>Algunas de las diciplinas que convergen en la minería de datos</a:t>
            </a:r>
          </a:p>
        </p:txBody>
      </p:sp>
      <p:graphicFrame>
        <p:nvGraphicFramePr>
          <p:cNvPr id="4" name="Diagrama 3">
            <a:extLst>
              <a:ext uri="{FF2B5EF4-FFF2-40B4-BE49-F238E27FC236}">
                <a16:creationId xmlns:a16="http://schemas.microsoft.com/office/drawing/2014/main" id="{9047DDAB-9840-15DE-C890-D7C60828D264}"/>
              </a:ext>
            </a:extLst>
          </p:cNvPr>
          <p:cNvGraphicFramePr/>
          <p:nvPr>
            <p:extLst>
              <p:ext uri="{D42A27DB-BD31-4B8C-83A1-F6EECF244321}">
                <p14:modId xmlns:p14="http://schemas.microsoft.com/office/powerpoint/2010/main" val="3107094577"/>
              </p:ext>
            </p:extLst>
          </p:nvPr>
        </p:nvGraphicFramePr>
        <p:xfrm>
          <a:off x="3987383" y="715780"/>
          <a:ext cx="7824866" cy="5426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976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4000" b="1" i="0" dirty="0">
                <a:solidFill>
                  <a:schemeClr val="bg1"/>
                </a:solidFill>
                <a:effectLst/>
                <a:latin typeface="Helvetica Neue"/>
              </a:rPr>
              <a:t>Minería de datos versus Machine </a:t>
            </a:r>
            <a:r>
              <a:rPr lang="es-ES" sz="4000" b="1" i="0" dirty="0" err="1">
                <a:solidFill>
                  <a:schemeClr val="bg1"/>
                </a:solidFill>
                <a:effectLst/>
                <a:latin typeface="Helvetica Neue"/>
              </a:rPr>
              <a:t>Learning</a:t>
            </a:r>
            <a:endParaRPr lang="es-ES" sz="4000" b="1" i="0" dirty="0">
              <a:solidFill>
                <a:schemeClr val="bg1"/>
              </a:solidFill>
              <a:effectLst/>
              <a:latin typeface="Helvetica Neue"/>
            </a:endParaRPr>
          </a:p>
        </p:txBody>
      </p:sp>
      <p:graphicFrame>
        <p:nvGraphicFramePr>
          <p:cNvPr id="4" name="Diagrama 3">
            <a:extLst>
              <a:ext uri="{FF2B5EF4-FFF2-40B4-BE49-F238E27FC236}">
                <a16:creationId xmlns:a16="http://schemas.microsoft.com/office/drawing/2014/main" id="{9047DDAB-9840-15DE-C890-D7C60828D264}"/>
              </a:ext>
            </a:extLst>
          </p:cNvPr>
          <p:cNvGraphicFramePr/>
          <p:nvPr>
            <p:extLst>
              <p:ext uri="{D42A27DB-BD31-4B8C-83A1-F6EECF244321}">
                <p14:modId xmlns:p14="http://schemas.microsoft.com/office/powerpoint/2010/main" val="3432019538"/>
              </p:ext>
            </p:extLst>
          </p:nvPr>
        </p:nvGraphicFramePr>
        <p:xfrm>
          <a:off x="3987383" y="715780"/>
          <a:ext cx="7824866" cy="5426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037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3600" b="1" i="0" dirty="0">
                <a:solidFill>
                  <a:schemeClr val="bg1"/>
                </a:solidFill>
                <a:effectLst/>
                <a:latin typeface="Helvetica Neue"/>
              </a:rPr>
              <a:t>Aprendizaje Supervisado</a:t>
            </a:r>
          </a:p>
        </p:txBody>
      </p:sp>
      <p:graphicFrame>
        <p:nvGraphicFramePr>
          <p:cNvPr id="4" name="Diagrama 3">
            <a:extLst>
              <a:ext uri="{FF2B5EF4-FFF2-40B4-BE49-F238E27FC236}">
                <a16:creationId xmlns:a16="http://schemas.microsoft.com/office/drawing/2014/main" id="{9047DDAB-9840-15DE-C890-D7C60828D264}"/>
              </a:ext>
            </a:extLst>
          </p:cNvPr>
          <p:cNvGraphicFramePr/>
          <p:nvPr/>
        </p:nvGraphicFramePr>
        <p:xfrm>
          <a:off x="3987383" y="715780"/>
          <a:ext cx="7824866" cy="190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estadísticas en machine learning">
            <a:extLst>
              <a:ext uri="{FF2B5EF4-FFF2-40B4-BE49-F238E27FC236}">
                <a16:creationId xmlns:a16="http://schemas.microsoft.com/office/drawing/2014/main" id="{F2EF6EDF-6C7F-6909-7CC1-229613634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791" y="1885090"/>
            <a:ext cx="2308329" cy="2308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asificación de machine learning">
            <a:extLst>
              <a:ext uri="{FF2B5EF4-FFF2-40B4-BE49-F238E27FC236}">
                <a16:creationId xmlns:a16="http://schemas.microsoft.com/office/drawing/2014/main" id="{6D7895C7-80E7-3DE4-6FCA-D533C194C6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02308" y="2694482"/>
            <a:ext cx="73152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36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3600" b="1" i="0" dirty="0">
                <a:solidFill>
                  <a:schemeClr val="bg1"/>
                </a:solidFill>
                <a:effectLst/>
                <a:latin typeface="Helvetica Neue"/>
              </a:rPr>
              <a:t>Aprendizaje Supervisado</a:t>
            </a:r>
          </a:p>
        </p:txBody>
      </p:sp>
      <p:graphicFrame>
        <p:nvGraphicFramePr>
          <p:cNvPr id="4" name="Diagrama 3">
            <a:extLst>
              <a:ext uri="{FF2B5EF4-FFF2-40B4-BE49-F238E27FC236}">
                <a16:creationId xmlns:a16="http://schemas.microsoft.com/office/drawing/2014/main" id="{9047DDAB-9840-15DE-C890-D7C60828D264}"/>
              </a:ext>
            </a:extLst>
          </p:cNvPr>
          <p:cNvGraphicFramePr/>
          <p:nvPr/>
        </p:nvGraphicFramePr>
        <p:xfrm>
          <a:off x="3987383" y="715780"/>
          <a:ext cx="7824866" cy="190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estadísticas en machine learning">
            <a:extLst>
              <a:ext uri="{FF2B5EF4-FFF2-40B4-BE49-F238E27FC236}">
                <a16:creationId xmlns:a16="http://schemas.microsoft.com/office/drawing/2014/main" id="{F2EF6EDF-6C7F-6909-7CC1-229613634E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791" y="1885090"/>
            <a:ext cx="2308329" cy="230832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F0ADDBD9-F84B-9308-5B20-673B91E4FD85}"/>
              </a:ext>
            </a:extLst>
          </p:cNvPr>
          <p:cNvPicPr>
            <a:picLocks noChangeAspect="1"/>
          </p:cNvPicPr>
          <p:nvPr/>
        </p:nvPicPr>
        <p:blipFill rotWithShape="1">
          <a:blip r:embed="rId8"/>
          <a:srcRect l="1947" t="17992" r="-1947" b="3971"/>
          <a:stretch/>
        </p:blipFill>
        <p:spPr>
          <a:xfrm>
            <a:off x="5049960" y="2623279"/>
            <a:ext cx="4618696" cy="3828086"/>
          </a:xfrm>
          <a:prstGeom prst="rect">
            <a:avLst/>
          </a:prstGeom>
        </p:spPr>
      </p:pic>
    </p:spTree>
    <p:extLst>
      <p:ext uri="{BB962C8B-B14F-4D97-AF65-F5344CB8AC3E}">
        <p14:creationId xmlns:p14="http://schemas.microsoft.com/office/powerpoint/2010/main" val="325736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3600" b="1" i="0" dirty="0">
                <a:solidFill>
                  <a:schemeClr val="bg1"/>
                </a:solidFill>
                <a:effectLst/>
                <a:latin typeface="Helvetica Neue"/>
              </a:rPr>
              <a:t>Aprendizaje no Supervisado</a:t>
            </a:r>
          </a:p>
        </p:txBody>
      </p:sp>
      <p:graphicFrame>
        <p:nvGraphicFramePr>
          <p:cNvPr id="4" name="Diagrama 3">
            <a:extLst>
              <a:ext uri="{FF2B5EF4-FFF2-40B4-BE49-F238E27FC236}">
                <a16:creationId xmlns:a16="http://schemas.microsoft.com/office/drawing/2014/main" id="{9047DDAB-9840-15DE-C890-D7C60828D264}"/>
              </a:ext>
            </a:extLst>
          </p:cNvPr>
          <p:cNvGraphicFramePr/>
          <p:nvPr>
            <p:extLst>
              <p:ext uri="{D42A27DB-BD31-4B8C-83A1-F6EECF244321}">
                <p14:modId xmlns:p14="http://schemas.microsoft.com/office/powerpoint/2010/main" val="3420340742"/>
              </p:ext>
            </p:extLst>
          </p:nvPr>
        </p:nvGraphicFramePr>
        <p:xfrm>
          <a:off x="3987383" y="715780"/>
          <a:ext cx="7824866" cy="190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calculo en machine learning">
            <a:extLst>
              <a:ext uri="{FF2B5EF4-FFF2-40B4-BE49-F238E27FC236}">
                <a16:creationId xmlns:a16="http://schemas.microsoft.com/office/drawing/2014/main" id="{008CCC8A-B3C0-3C4F-2386-D057A3867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751" y="147528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lasificación de machine learning">
            <a:extLst>
              <a:ext uri="{FF2B5EF4-FFF2-40B4-BE49-F238E27FC236}">
                <a16:creationId xmlns:a16="http://schemas.microsoft.com/office/drawing/2014/main" id="{3FDF63D4-C17C-9CAA-17B1-29E30392A4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6191" y="3015131"/>
            <a:ext cx="646747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827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3600" b="1" i="0" dirty="0">
                <a:solidFill>
                  <a:schemeClr val="bg1"/>
                </a:solidFill>
                <a:effectLst/>
                <a:latin typeface="Helvetica Neue"/>
              </a:rPr>
              <a:t>Aprendizaje no Supervisado</a:t>
            </a:r>
          </a:p>
        </p:txBody>
      </p:sp>
      <p:graphicFrame>
        <p:nvGraphicFramePr>
          <p:cNvPr id="4" name="Diagrama 3">
            <a:extLst>
              <a:ext uri="{FF2B5EF4-FFF2-40B4-BE49-F238E27FC236}">
                <a16:creationId xmlns:a16="http://schemas.microsoft.com/office/drawing/2014/main" id="{9047DDAB-9840-15DE-C890-D7C60828D264}"/>
              </a:ext>
            </a:extLst>
          </p:cNvPr>
          <p:cNvGraphicFramePr/>
          <p:nvPr/>
        </p:nvGraphicFramePr>
        <p:xfrm>
          <a:off x="3987383" y="715780"/>
          <a:ext cx="7824866" cy="1907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4" name="Picture 6" descr="calculo en machine learning">
            <a:extLst>
              <a:ext uri="{FF2B5EF4-FFF2-40B4-BE49-F238E27FC236}">
                <a16:creationId xmlns:a16="http://schemas.microsoft.com/office/drawing/2014/main" id="{008CCC8A-B3C0-3C4F-2386-D057A3867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751" y="1475282"/>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62B9143-591F-AF23-DB43-4FFCA77EE1EF}"/>
              </a:ext>
            </a:extLst>
          </p:cNvPr>
          <p:cNvPicPr>
            <a:picLocks noChangeAspect="1"/>
          </p:cNvPicPr>
          <p:nvPr/>
        </p:nvPicPr>
        <p:blipFill>
          <a:blip r:embed="rId8"/>
          <a:stretch>
            <a:fillRect/>
          </a:stretch>
        </p:blipFill>
        <p:spPr>
          <a:xfrm>
            <a:off x="5674481" y="2724462"/>
            <a:ext cx="3977248" cy="3417758"/>
          </a:xfrm>
          <a:prstGeom prst="rect">
            <a:avLst/>
          </a:prstGeom>
        </p:spPr>
      </p:pic>
    </p:spTree>
    <p:extLst>
      <p:ext uri="{BB962C8B-B14F-4D97-AF65-F5344CB8AC3E}">
        <p14:creationId xmlns:p14="http://schemas.microsoft.com/office/powerpoint/2010/main" val="82729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439711" y="2969926"/>
            <a:ext cx="2953062" cy="918148"/>
          </a:xfrm>
        </p:spPr>
        <p:txBody>
          <a:bodyPr>
            <a:noAutofit/>
          </a:bodyPr>
          <a:lstStyle/>
          <a:p>
            <a:pPr algn="l"/>
            <a:r>
              <a:rPr lang="es-ES" sz="3600" b="1" i="0" dirty="0">
                <a:solidFill>
                  <a:schemeClr val="bg1"/>
                </a:solidFill>
                <a:effectLst/>
                <a:latin typeface="Helvetica Neue"/>
              </a:rPr>
              <a:t>Clasificación</a:t>
            </a:r>
          </a:p>
        </p:txBody>
      </p:sp>
      <p:graphicFrame>
        <p:nvGraphicFramePr>
          <p:cNvPr id="7" name="Diagrama 6">
            <a:extLst>
              <a:ext uri="{FF2B5EF4-FFF2-40B4-BE49-F238E27FC236}">
                <a16:creationId xmlns:a16="http://schemas.microsoft.com/office/drawing/2014/main" id="{D232E53A-2034-4B44-B2A6-5D6D2ECADCA3}"/>
              </a:ext>
            </a:extLst>
          </p:cNvPr>
          <p:cNvGraphicFramePr/>
          <p:nvPr>
            <p:extLst>
              <p:ext uri="{D42A27DB-BD31-4B8C-83A1-F6EECF244321}">
                <p14:modId xmlns:p14="http://schemas.microsoft.com/office/powerpoint/2010/main" val="659147611"/>
              </p:ext>
            </p:extLst>
          </p:nvPr>
        </p:nvGraphicFramePr>
        <p:xfrm>
          <a:off x="4012368" y="778619"/>
          <a:ext cx="6480747" cy="575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30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439711" y="2969926"/>
            <a:ext cx="2953062" cy="918148"/>
          </a:xfrm>
        </p:spPr>
        <p:txBody>
          <a:bodyPr>
            <a:noAutofit/>
          </a:bodyPr>
          <a:lstStyle/>
          <a:p>
            <a:pPr algn="l"/>
            <a:r>
              <a:rPr lang="es-ES" sz="3600" b="1" i="0" dirty="0">
                <a:solidFill>
                  <a:schemeClr val="bg1"/>
                </a:solidFill>
                <a:effectLst/>
                <a:latin typeface="Helvetica Neue"/>
              </a:rPr>
              <a:t>Tareas de la minería de Datos</a:t>
            </a:r>
          </a:p>
        </p:txBody>
      </p:sp>
      <p:graphicFrame>
        <p:nvGraphicFramePr>
          <p:cNvPr id="7" name="Diagrama 6">
            <a:extLst>
              <a:ext uri="{FF2B5EF4-FFF2-40B4-BE49-F238E27FC236}">
                <a16:creationId xmlns:a16="http://schemas.microsoft.com/office/drawing/2014/main" id="{D232E53A-2034-4B44-B2A6-5D6D2ECADCA3}"/>
              </a:ext>
            </a:extLst>
          </p:cNvPr>
          <p:cNvGraphicFramePr/>
          <p:nvPr>
            <p:extLst>
              <p:ext uri="{D42A27DB-BD31-4B8C-83A1-F6EECF244321}">
                <p14:modId xmlns:p14="http://schemas.microsoft.com/office/powerpoint/2010/main" val="1327639071"/>
              </p:ext>
            </p:extLst>
          </p:nvPr>
        </p:nvGraphicFramePr>
        <p:xfrm>
          <a:off x="3577653" y="1380846"/>
          <a:ext cx="7889823" cy="5477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a:extLst>
              <a:ext uri="{FF2B5EF4-FFF2-40B4-BE49-F238E27FC236}">
                <a16:creationId xmlns:a16="http://schemas.microsoft.com/office/drawing/2014/main" id="{2406E276-F1FC-3EE4-51B0-0DE2DCF8BA60}"/>
              </a:ext>
            </a:extLst>
          </p:cNvPr>
          <p:cNvSpPr txBox="1"/>
          <p:nvPr/>
        </p:nvSpPr>
        <p:spPr>
          <a:xfrm>
            <a:off x="3727554" y="815212"/>
            <a:ext cx="7619999" cy="646331"/>
          </a:xfrm>
          <a:prstGeom prst="rect">
            <a:avLst/>
          </a:prstGeom>
          <a:noFill/>
        </p:spPr>
        <p:txBody>
          <a:bodyPr wrap="square">
            <a:spAutoFit/>
          </a:bodyPr>
          <a:lstStyle/>
          <a:p>
            <a:pPr algn="just"/>
            <a:r>
              <a:rPr lang="es-ES" b="0" i="0" dirty="0">
                <a:solidFill>
                  <a:srgbClr val="333333"/>
                </a:solidFill>
                <a:effectLst/>
                <a:latin typeface="Helvetica Neue"/>
              </a:rPr>
              <a:t>Podemos clasificar las tareas de la minería de datos en dos grandes grupos.</a:t>
            </a:r>
            <a:endParaRPr lang="en-US" dirty="0"/>
          </a:p>
        </p:txBody>
      </p:sp>
    </p:spTree>
    <p:extLst>
      <p:ext uri="{BB962C8B-B14F-4D97-AF65-F5344CB8AC3E}">
        <p14:creationId xmlns:p14="http://schemas.microsoft.com/office/powerpoint/2010/main" val="1900042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439711" y="2969926"/>
            <a:ext cx="2953062" cy="918148"/>
          </a:xfrm>
        </p:spPr>
        <p:txBody>
          <a:bodyPr>
            <a:noAutofit/>
          </a:bodyPr>
          <a:lstStyle/>
          <a:p>
            <a:pPr algn="l"/>
            <a:r>
              <a:rPr lang="es-ES" sz="3600" b="1" i="0" dirty="0">
                <a:solidFill>
                  <a:schemeClr val="bg1"/>
                </a:solidFill>
                <a:effectLst/>
                <a:latin typeface="Helvetica Neue"/>
              </a:rPr>
              <a:t>Métodos descriptivos</a:t>
            </a:r>
          </a:p>
        </p:txBody>
      </p:sp>
      <p:graphicFrame>
        <p:nvGraphicFramePr>
          <p:cNvPr id="7" name="Diagrama 6">
            <a:extLst>
              <a:ext uri="{FF2B5EF4-FFF2-40B4-BE49-F238E27FC236}">
                <a16:creationId xmlns:a16="http://schemas.microsoft.com/office/drawing/2014/main" id="{D232E53A-2034-4B44-B2A6-5D6D2ECADCA3}"/>
              </a:ext>
            </a:extLst>
          </p:cNvPr>
          <p:cNvGraphicFramePr/>
          <p:nvPr>
            <p:extLst>
              <p:ext uri="{D42A27DB-BD31-4B8C-83A1-F6EECF244321}">
                <p14:modId xmlns:p14="http://schemas.microsoft.com/office/powerpoint/2010/main" val="1375713225"/>
              </p:ext>
            </p:extLst>
          </p:nvPr>
        </p:nvGraphicFramePr>
        <p:xfrm>
          <a:off x="3577653" y="1380846"/>
          <a:ext cx="7889823" cy="5477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a 5">
            <a:extLst>
              <a:ext uri="{FF2B5EF4-FFF2-40B4-BE49-F238E27FC236}">
                <a16:creationId xmlns:a16="http://schemas.microsoft.com/office/drawing/2014/main" id="{A2CF586B-FEAB-71D6-0F57-FAB3C6F759A4}"/>
              </a:ext>
            </a:extLst>
          </p:cNvPr>
          <p:cNvGraphicFramePr/>
          <p:nvPr>
            <p:extLst>
              <p:ext uri="{D42A27DB-BD31-4B8C-83A1-F6EECF244321}">
                <p14:modId xmlns:p14="http://schemas.microsoft.com/office/powerpoint/2010/main" val="1960343986"/>
              </p:ext>
            </p:extLst>
          </p:nvPr>
        </p:nvGraphicFramePr>
        <p:xfrm>
          <a:off x="3935751" y="71966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28245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14C74-7FD0-B601-F723-D7522B31B9C1}"/>
              </a:ext>
            </a:extLst>
          </p:cNvPr>
          <p:cNvSpPr>
            <a:spLocks noGrp="1"/>
          </p:cNvSpPr>
          <p:nvPr>
            <p:ph type="title"/>
          </p:nvPr>
        </p:nvSpPr>
        <p:spPr/>
        <p:txBody>
          <a:bodyPr/>
          <a:lstStyle/>
          <a:p>
            <a:r>
              <a:rPr lang="es-EC" dirty="0"/>
              <a:t>LABORATORIO</a:t>
            </a:r>
            <a:endParaRPr lang="en-US" dirty="0"/>
          </a:p>
        </p:txBody>
      </p:sp>
    </p:spTree>
    <p:extLst>
      <p:ext uri="{BB962C8B-B14F-4D97-AF65-F5344CB8AC3E}">
        <p14:creationId xmlns:p14="http://schemas.microsoft.com/office/powerpoint/2010/main" val="7061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EC114D-8BD8-4D29-BE01-0824D14CC1BB}"/>
              </a:ext>
            </a:extLst>
          </p:cNvPr>
          <p:cNvSpPr>
            <a:spLocks noGrp="1"/>
          </p:cNvSpPr>
          <p:nvPr>
            <p:ph type="ctrTitle"/>
          </p:nvPr>
        </p:nvSpPr>
        <p:spPr/>
        <p:txBody>
          <a:bodyPr/>
          <a:lstStyle/>
          <a:p>
            <a:r>
              <a:rPr lang="es-EC" dirty="0"/>
              <a:t>Unidad 3: MODELOS DE CLASIFICACIÓN</a:t>
            </a:r>
          </a:p>
        </p:txBody>
      </p:sp>
      <p:sp>
        <p:nvSpPr>
          <p:cNvPr id="3" name="Subtítulo 2">
            <a:extLst>
              <a:ext uri="{FF2B5EF4-FFF2-40B4-BE49-F238E27FC236}">
                <a16:creationId xmlns:a16="http://schemas.microsoft.com/office/drawing/2014/main" id="{6B0E6291-9518-4D97-9492-BC2DF3443E2F}"/>
              </a:ext>
            </a:extLst>
          </p:cNvPr>
          <p:cNvSpPr>
            <a:spLocks noGrp="1"/>
          </p:cNvSpPr>
          <p:nvPr>
            <p:ph type="subTitle" idx="1"/>
          </p:nvPr>
        </p:nvSpPr>
        <p:spPr/>
        <p:txBody>
          <a:bodyPr/>
          <a:lstStyle/>
          <a:p>
            <a:r>
              <a:rPr lang="es-EC" dirty="0">
                <a:solidFill>
                  <a:srgbClr val="FFC000"/>
                </a:solidFill>
              </a:rPr>
              <a:t>Ing. Verónica Chimbo. </a:t>
            </a:r>
            <a:r>
              <a:rPr lang="es-EC" dirty="0" err="1">
                <a:solidFill>
                  <a:srgbClr val="FFC000"/>
                </a:solidFill>
              </a:rPr>
              <a:t>Mtr</a:t>
            </a:r>
            <a:r>
              <a:rPr lang="es-EC" dirty="0">
                <a:solidFill>
                  <a:srgbClr val="FFC000"/>
                </a:solidFill>
              </a:rPr>
              <a:t>.</a:t>
            </a:r>
          </a:p>
        </p:txBody>
      </p:sp>
      <p:pic>
        <p:nvPicPr>
          <p:cNvPr id="5" name="Imagen 4">
            <a:extLst>
              <a:ext uri="{FF2B5EF4-FFF2-40B4-BE49-F238E27FC236}">
                <a16:creationId xmlns:a16="http://schemas.microsoft.com/office/drawing/2014/main" id="{843C2E23-E5B7-6890-3019-CADF72007132}"/>
              </a:ext>
            </a:extLst>
          </p:cNvPr>
          <p:cNvPicPr>
            <a:picLocks noChangeAspect="1"/>
          </p:cNvPicPr>
          <p:nvPr/>
        </p:nvPicPr>
        <p:blipFill>
          <a:blip r:embed="rId2"/>
          <a:srcRect/>
          <a:stretch/>
        </p:blipFill>
        <p:spPr>
          <a:xfrm>
            <a:off x="9627194" y="2180695"/>
            <a:ext cx="2132254" cy="1490770"/>
          </a:xfrm>
          <a:prstGeom prst="rect">
            <a:avLst/>
          </a:prstGeom>
        </p:spPr>
      </p:pic>
    </p:spTree>
    <p:extLst>
      <p:ext uri="{BB962C8B-B14F-4D97-AF65-F5344CB8AC3E}">
        <p14:creationId xmlns:p14="http://schemas.microsoft.com/office/powerpoint/2010/main" val="428719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CFB95-5FA1-CF4A-37C5-692692262EEF}"/>
              </a:ext>
            </a:extLst>
          </p:cNvPr>
          <p:cNvSpPr>
            <a:spLocks noGrp="1"/>
          </p:cNvSpPr>
          <p:nvPr>
            <p:ph type="title"/>
          </p:nvPr>
        </p:nvSpPr>
        <p:spPr>
          <a:xfrm>
            <a:off x="375204" y="2848731"/>
            <a:ext cx="2053202" cy="580269"/>
          </a:xfrm>
        </p:spPr>
        <p:txBody>
          <a:bodyPr>
            <a:noAutofit/>
          </a:bodyPr>
          <a:lstStyle/>
          <a:p>
            <a:r>
              <a:rPr lang="es-EC" sz="2400" dirty="0">
                <a:solidFill>
                  <a:schemeClr val="bg1"/>
                </a:solidFill>
              </a:rPr>
              <a:t>CLASIFICACIÓN</a:t>
            </a:r>
            <a:endParaRPr lang="en-US" sz="2400" dirty="0">
              <a:solidFill>
                <a:schemeClr val="bg1"/>
              </a:solidFill>
            </a:endParaRPr>
          </a:p>
        </p:txBody>
      </p:sp>
      <p:sp>
        <p:nvSpPr>
          <p:cNvPr id="3" name="Marcador de texto 2">
            <a:extLst>
              <a:ext uri="{FF2B5EF4-FFF2-40B4-BE49-F238E27FC236}">
                <a16:creationId xmlns:a16="http://schemas.microsoft.com/office/drawing/2014/main" id="{CCB4F0AF-EC06-ACCC-7CC0-5FABE416F3F6}"/>
              </a:ext>
            </a:extLst>
          </p:cNvPr>
          <p:cNvSpPr>
            <a:spLocks noGrp="1"/>
          </p:cNvSpPr>
          <p:nvPr>
            <p:ph type="body" idx="1"/>
          </p:nvPr>
        </p:nvSpPr>
        <p:spPr>
          <a:xfrm>
            <a:off x="3991131" y="1209857"/>
            <a:ext cx="7315200" cy="914400"/>
          </a:xfrm>
        </p:spPr>
        <p:txBody>
          <a:bodyPr/>
          <a:lstStyle/>
          <a:p>
            <a:r>
              <a:rPr lang="es-EC" dirty="0"/>
              <a:t>REGRESIÓN LINEAL</a:t>
            </a:r>
            <a:endParaRPr lang="en-US" dirty="0"/>
          </a:p>
        </p:txBody>
      </p:sp>
      <p:pic>
        <p:nvPicPr>
          <p:cNvPr id="1026" name="Picture 2" descr="Regresión lineal - Wikipedia, la enciclopedia libre">
            <a:extLst>
              <a:ext uri="{FF2B5EF4-FFF2-40B4-BE49-F238E27FC236}">
                <a16:creationId xmlns:a16="http://schemas.microsoft.com/office/drawing/2014/main" id="{F9700DAD-5A55-5167-A616-A17A4C4C5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118" y="1799802"/>
            <a:ext cx="6183402" cy="409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995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1157483933"/>
              </p:ext>
            </p:extLst>
          </p:nvPr>
        </p:nvGraphicFramePr>
        <p:xfrm>
          <a:off x="3867912" y="1223941"/>
          <a:ext cx="7684008" cy="4410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266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3B5D072-0D42-490F-A2FC-5BF53DD7C99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DDEDD66-BB99-4A36-88AE-0AEEAA89E8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3230873687"/>
              </p:ext>
            </p:extLst>
          </p:nvPr>
        </p:nvGraphicFramePr>
        <p:xfrm>
          <a:off x="4172712" y="2010325"/>
          <a:ext cx="7315200" cy="4410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uadroTexto 5">
            <a:extLst>
              <a:ext uri="{FF2B5EF4-FFF2-40B4-BE49-F238E27FC236}">
                <a16:creationId xmlns:a16="http://schemas.microsoft.com/office/drawing/2014/main" id="{59553A1D-0059-8D4B-4B03-809FC7C13BC8}"/>
              </a:ext>
            </a:extLst>
          </p:cNvPr>
          <p:cNvSpPr txBox="1"/>
          <p:nvPr/>
        </p:nvSpPr>
        <p:spPr>
          <a:xfrm>
            <a:off x="4172712" y="1142476"/>
            <a:ext cx="7056120" cy="369332"/>
          </a:xfrm>
          <a:prstGeom prst="rect">
            <a:avLst/>
          </a:prstGeom>
          <a:noFill/>
        </p:spPr>
        <p:txBody>
          <a:bodyPr wrap="square">
            <a:spAutoFit/>
          </a:bodyPr>
          <a:lstStyle/>
          <a:p>
            <a:r>
              <a:rPr lang="es-ES" b="1" i="0" dirty="0">
                <a:solidFill>
                  <a:srgbClr val="374151"/>
                </a:solidFill>
                <a:effectLst/>
                <a:latin typeface="Söhne"/>
              </a:rPr>
              <a:t>En términos matemáticos, la regresión lineal se puede expresar como:</a:t>
            </a:r>
            <a:endParaRPr lang="en-US" b="1" dirty="0"/>
          </a:p>
        </p:txBody>
      </p:sp>
    </p:spTree>
    <p:extLst>
      <p:ext uri="{BB962C8B-B14F-4D97-AF65-F5344CB8AC3E}">
        <p14:creationId xmlns:p14="http://schemas.microsoft.com/office/powerpoint/2010/main" val="37888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3B5D072-0D42-490F-A2FC-5BF53DD7C99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8CB982D6-F12A-47EC-AC49-6ABE6E91A6F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3802015817"/>
              </p:ext>
            </p:extLst>
          </p:nvPr>
        </p:nvGraphicFramePr>
        <p:xfrm>
          <a:off x="4172712" y="1511808"/>
          <a:ext cx="7315200" cy="44101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53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3B5D072-0D42-490F-A2FC-5BF53DD7C99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61D6D3B9-452F-4A7E-A728-D7518CE31BD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ADE70325-BD04-4C70-9578-7871FE9FBF9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2548810339"/>
              </p:ext>
            </p:extLst>
          </p:nvPr>
        </p:nvGraphicFramePr>
        <p:xfrm>
          <a:off x="3593592" y="612648"/>
          <a:ext cx="7821168" cy="5803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ítulo 1">
            <a:extLst>
              <a:ext uri="{FF2B5EF4-FFF2-40B4-BE49-F238E27FC236}">
                <a16:creationId xmlns:a16="http://schemas.microsoft.com/office/drawing/2014/main" id="{ABD104F8-A10E-44D7-4D88-CF4B5611359D}"/>
              </a:ext>
            </a:extLst>
          </p:cNvPr>
          <p:cNvSpPr txBox="1">
            <a:spLocks/>
          </p:cNvSpPr>
          <p:nvPr/>
        </p:nvSpPr>
        <p:spPr>
          <a:xfrm>
            <a:off x="210312" y="5223933"/>
            <a:ext cx="7315200" cy="9144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s-EC" dirty="0">
                <a:solidFill>
                  <a:schemeClr val="bg1"/>
                </a:solidFill>
              </a:rPr>
              <a:t>TIPOS</a:t>
            </a:r>
            <a:endParaRPr lang="en-US" dirty="0">
              <a:solidFill>
                <a:schemeClr val="bg1"/>
              </a:solidFill>
            </a:endParaRPr>
          </a:p>
        </p:txBody>
      </p:sp>
    </p:spTree>
    <p:extLst>
      <p:ext uri="{BB962C8B-B14F-4D97-AF65-F5344CB8AC3E}">
        <p14:creationId xmlns:p14="http://schemas.microsoft.com/office/powerpoint/2010/main" val="229383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3B5D072-0D42-490F-A2FC-5BF53DD7C99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D307A5D-585C-4E3E-B57E-DB408C9ADEA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E02E3014-3FC9-491C-8872-03728521A4C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268092971"/>
              </p:ext>
            </p:extLst>
          </p:nvPr>
        </p:nvGraphicFramePr>
        <p:xfrm>
          <a:off x="3593592" y="612648"/>
          <a:ext cx="7821168" cy="5803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ítulo 1">
            <a:extLst>
              <a:ext uri="{FF2B5EF4-FFF2-40B4-BE49-F238E27FC236}">
                <a16:creationId xmlns:a16="http://schemas.microsoft.com/office/drawing/2014/main" id="{ABD104F8-A10E-44D7-4D88-CF4B5611359D}"/>
              </a:ext>
            </a:extLst>
          </p:cNvPr>
          <p:cNvSpPr txBox="1">
            <a:spLocks/>
          </p:cNvSpPr>
          <p:nvPr/>
        </p:nvSpPr>
        <p:spPr>
          <a:xfrm>
            <a:off x="210312" y="5223933"/>
            <a:ext cx="7315200" cy="9144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s-EC" dirty="0">
                <a:solidFill>
                  <a:schemeClr val="bg1"/>
                </a:solidFill>
              </a:rPr>
              <a:t>TIPOS</a:t>
            </a:r>
            <a:endParaRPr lang="en-US" dirty="0">
              <a:solidFill>
                <a:schemeClr val="bg1"/>
              </a:solidFill>
            </a:endParaRPr>
          </a:p>
        </p:txBody>
      </p:sp>
    </p:spTree>
    <p:extLst>
      <p:ext uri="{BB962C8B-B14F-4D97-AF65-F5344CB8AC3E}">
        <p14:creationId xmlns:p14="http://schemas.microsoft.com/office/powerpoint/2010/main" val="14458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5A1B894-5E24-4AAB-8611-6C5A20FB1CB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A09E0746-D52F-4C1A-9B08-C10233EF35D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1311141265"/>
              </p:ext>
            </p:extLst>
          </p:nvPr>
        </p:nvGraphicFramePr>
        <p:xfrm>
          <a:off x="3593592" y="612648"/>
          <a:ext cx="7821168" cy="5803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ítulo 1">
            <a:extLst>
              <a:ext uri="{FF2B5EF4-FFF2-40B4-BE49-F238E27FC236}">
                <a16:creationId xmlns:a16="http://schemas.microsoft.com/office/drawing/2014/main" id="{ABD104F8-A10E-44D7-4D88-CF4B5611359D}"/>
              </a:ext>
            </a:extLst>
          </p:cNvPr>
          <p:cNvSpPr txBox="1">
            <a:spLocks/>
          </p:cNvSpPr>
          <p:nvPr/>
        </p:nvSpPr>
        <p:spPr>
          <a:xfrm>
            <a:off x="210312" y="5223933"/>
            <a:ext cx="7315200" cy="9144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s-EC" sz="2400" dirty="0">
                <a:solidFill>
                  <a:schemeClr val="bg1"/>
                </a:solidFill>
              </a:rPr>
              <a:t>CÓMO SE PUEDE APLICAR</a:t>
            </a:r>
            <a:endParaRPr lang="en-US" sz="2400" dirty="0">
              <a:solidFill>
                <a:schemeClr val="bg1"/>
              </a:solidFill>
            </a:endParaRPr>
          </a:p>
        </p:txBody>
      </p:sp>
    </p:spTree>
    <p:extLst>
      <p:ext uri="{BB962C8B-B14F-4D97-AF65-F5344CB8AC3E}">
        <p14:creationId xmlns:p14="http://schemas.microsoft.com/office/powerpoint/2010/main" val="29660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5A1B894-5E24-4AAB-8611-6C5A20FB1CB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D149B3B4-5732-43EC-BA17-35C7E4BBF8D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11D4FA25-FD01-4094-9C25-B8372777000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210312" y="1728216"/>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2634248209"/>
              </p:ext>
            </p:extLst>
          </p:nvPr>
        </p:nvGraphicFramePr>
        <p:xfrm>
          <a:off x="3593592" y="612648"/>
          <a:ext cx="7821168" cy="5803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ítulo 1">
            <a:extLst>
              <a:ext uri="{FF2B5EF4-FFF2-40B4-BE49-F238E27FC236}">
                <a16:creationId xmlns:a16="http://schemas.microsoft.com/office/drawing/2014/main" id="{ABD104F8-A10E-44D7-4D88-CF4B5611359D}"/>
              </a:ext>
            </a:extLst>
          </p:cNvPr>
          <p:cNvSpPr txBox="1">
            <a:spLocks/>
          </p:cNvSpPr>
          <p:nvPr/>
        </p:nvSpPr>
        <p:spPr>
          <a:xfrm>
            <a:off x="210312" y="5223933"/>
            <a:ext cx="7315200" cy="9144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5900" b="0" kern="1200" spc="-100" baseline="0">
                <a:solidFill>
                  <a:schemeClr val="tx1">
                    <a:lumMod val="65000"/>
                    <a:lumOff val="35000"/>
                  </a:schemeClr>
                </a:solidFill>
                <a:latin typeface="+mj-lt"/>
                <a:ea typeface="+mj-ea"/>
                <a:cs typeface="+mj-cs"/>
              </a:defRPr>
            </a:lvl1pPr>
          </a:lstStyle>
          <a:p>
            <a:r>
              <a:rPr lang="es-EC" sz="2400" dirty="0">
                <a:solidFill>
                  <a:schemeClr val="bg1"/>
                </a:solidFill>
              </a:rPr>
              <a:t>CÓMO SE PUEDE APLICAR</a:t>
            </a:r>
            <a:endParaRPr lang="en-US" sz="2400" dirty="0">
              <a:solidFill>
                <a:schemeClr val="bg1"/>
              </a:solidFill>
            </a:endParaRPr>
          </a:p>
        </p:txBody>
      </p:sp>
    </p:spTree>
    <p:extLst>
      <p:ext uri="{BB962C8B-B14F-4D97-AF65-F5344CB8AC3E}">
        <p14:creationId xmlns:p14="http://schemas.microsoft.com/office/powerpoint/2010/main" val="133541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BC1B794-B69E-45BC-8571-BA0B166CBDD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A11CA332-6DCA-44F1-9A99-DD80C48D0C5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188976" y="2514600"/>
            <a:ext cx="7315200" cy="914400"/>
          </a:xfrm>
        </p:spPr>
        <p:txBody>
          <a:bodyPr>
            <a:normAutofit fontScale="90000"/>
          </a:bodyPr>
          <a:lstStyle/>
          <a:p>
            <a:r>
              <a:rPr lang="es-EC" dirty="0">
                <a:solidFill>
                  <a:schemeClr val="bg1"/>
                </a:solidFill>
              </a:rPr>
              <a:t>REGRESIÓN </a:t>
            </a:r>
            <a:br>
              <a:rPr lang="es-EC" dirty="0">
                <a:solidFill>
                  <a:schemeClr val="bg1"/>
                </a:solidFill>
              </a:rPr>
            </a:br>
            <a:r>
              <a:rPr lang="es-EC" dirty="0">
                <a:solidFill>
                  <a:schemeClr val="bg1"/>
                </a:solidFill>
              </a:rPr>
              <a:t>LINEAL</a:t>
            </a:r>
            <a:br>
              <a:rPr lang="es-EC" dirty="0">
                <a:solidFill>
                  <a:schemeClr val="bg1"/>
                </a:solidFill>
              </a:rPr>
            </a:br>
            <a:r>
              <a:rPr lang="es-EC" dirty="0">
                <a:solidFill>
                  <a:schemeClr val="bg1"/>
                </a:solidFill>
              </a:rPr>
              <a:t>SIMPLE</a:t>
            </a:r>
            <a:endParaRPr lang="en-US"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2845804589"/>
              </p:ext>
            </p:extLst>
          </p:nvPr>
        </p:nvGraphicFramePr>
        <p:xfrm>
          <a:off x="3593592" y="612648"/>
          <a:ext cx="7821168" cy="1505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3" name="Tabla 2">
            <a:extLst>
              <a:ext uri="{FF2B5EF4-FFF2-40B4-BE49-F238E27FC236}">
                <a16:creationId xmlns:a16="http://schemas.microsoft.com/office/drawing/2014/main" id="{6510F184-4A70-9CA4-2F36-BA31A94C242D}"/>
              </a:ext>
            </a:extLst>
          </p:cNvPr>
          <p:cNvGraphicFramePr>
            <a:graphicFrameLocks noGrp="1"/>
          </p:cNvGraphicFramePr>
          <p:nvPr>
            <p:extLst>
              <p:ext uri="{D42A27DB-BD31-4B8C-83A1-F6EECF244321}">
                <p14:modId xmlns:p14="http://schemas.microsoft.com/office/powerpoint/2010/main" val="3720305545"/>
              </p:ext>
            </p:extLst>
          </p:nvPr>
        </p:nvGraphicFramePr>
        <p:xfrm>
          <a:off x="3846576" y="2311717"/>
          <a:ext cx="3846576" cy="4297680"/>
        </p:xfrm>
        <a:graphic>
          <a:graphicData uri="http://schemas.openxmlformats.org/drawingml/2006/table">
            <a:tbl>
              <a:tblPr/>
              <a:tblGrid>
                <a:gridCol w="1923288">
                  <a:extLst>
                    <a:ext uri="{9D8B030D-6E8A-4147-A177-3AD203B41FA5}">
                      <a16:colId xmlns:a16="http://schemas.microsoft.com/office/drawing/2014/main" val="1176653215"/>
                    </a:ext>
                  </a:extLst>
                </a:gridCol>
                <a:gridCol w="1923288">
                  <a:extLst>
                    <a:ext uri="{9D8B030D-6E8A-4147-A177-3AD203B41FA5}">
                      <a16:colId xmlns:a16="http://schemas.microsoft.com/office/drawing/2014/main" val="261329020"/>
                    </a:ext>
                  </a:extLst>
                </a:gridCol>
              </a:tblGrid>
              <a:tr h="479634">
                <a:tc>
                  <a:txBody>
                    <a:bodyPr/>
                    <a:lstStyle/>
                    <a:p>
                      <a:pPr fontAlgn="b"/>
                      <a:r>
                        <a:rPr lang="en-US" b="1">
                          <a:effectLst/>
                        </a:rPr>
                        <a:t>Tiempo de estudio (horas)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US" b="1">
                          <a:effectLst/>
                        </a:rPr>
                        <a:t>Calificación (porcentaje)</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71707200"/>
                  </a:ext>
                </a:extLst>
              </a:tr>
              <a:tr h="274077">
                <a:tc>
                  <a:txBody>
                    <a:bodyPr/>
                    <a:lstStyle/>
                    <a:p>
                      <a:pPr fontAlgn="base"/>
                      <a:r>
                        <a:rPr lang="en-US">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60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6685614"/>
                  </a:ext>
                </a:extLst>
              </a:tr>
              <a:tr h="274077">
                <a:tc>
                  <a:txBody>
                    <a:bodyPr/>
                    <a:lstStyle/>
                    <a:p>
                      <a:pPr fontAlgn="base"/>
                      <a:r>
                        <a:rPr lang="en-US">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70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45596389"/>
                  </a:ext>
                </a:extLst>
              </a:tr>
              <a:tr h="274077">
                <a:tc>
                  <a:txBody>
                    <a:bodyPr/>
                    <a:lstStyle/>
                    <a:p>
                      <a:pPr fontAlgn="base"/>
                      <a:r>
                        <a:rPr lang="en-US">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75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09567381"/>
                  </a:ext>
                </a:extLst>
              </a:tr>
              <a:tr h="274077">
                <a:tc>
                  <a:txBody>
                    <a:bodyPr/>
                    <a:lstStyle/>
                    <a:p>
                      <a:pPr fontAlgn="base"/>
                      <a:r>
                        <a:rPr lang="en-US">
                          <a:effectLst/>
                        </a:rPr>
                        <a:t>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34792685"/>
                  </a:ext>
                </a:extLst>
              </a:tr>
              <a:tr h="274077">
                <a:tc>
                  <a:txBody>
                    <a:bodyPr/>
                    <a:lstStyle/>
                    <a:p>
                      <a:pPr fontAlgn="base"/>
                      <a:r>
                        <a:rPr lang="en-US">
                          <a:effectLst/>
                        </a:rPr>
                        <a:t>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85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84890233"/>
                  </a:ext>
                </a:extLst>
              </a:tr>
              <a:tr h="274077">
                <a:tc>
                  <a:txBody>
                    <a:bodyPr/>
                    <a:lstStyle/>
                    <a:p>
                      <a:pPr fontAlgn="base"/>
                      <a:r>
                        <a:rPr lang="en-US">
                          <a:effectLst/>
                        </a:rPr>
                        <a:t>6</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39137279"/>
                  </a:ext>
                </a:extLst>
              </a:tr>
              <a:tr h="274077">
                <a:tc>
                  <a:txBody>
                    <a:bodyPr/>
                    <a:lstStyle/>
                    <a:p>
                      <a:pPr fontAlgn="base"/>
                      <a:r>
                        <a:rPr lang="en-US">
                          <a:effectLst/>
                        </a:rPr>
                        <a:t>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156470832"/>
                  </a:ext>
                </a:extLst>
              </a:tr>
              <a:tr h="274077">
                <a:tc>
                  <a:txBody>
                    <a:bodyPr/>
                    <a:lstStyle/>
                    <a:p>
                      <a:pPr fontAlgn="base"/>
                      <a:r>
                        <a:rPr lang="en-US">
                          <a:effectLst/>
                        </a:rPr>
                        <a:t>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00388854"/>
                  </a:ext>
                </a:extLst>
              </a:tr>
              <a:tr h="274077">
                <a:tc>
                  <a:txBody>
                    <a:bodyPr/>
                    <a:lstStyle/>
                    <a:p>
                      <a:pPr fontAlgn="base"/>
                      <a:r>
                        <a:rPr lang="en-US">
                          <a:effectLst/>
                        </a:rPr>
                        <a:t>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a:effectLst/>
                        </a:rPr>
                        <a:t>96</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56424281"/>
                  </a:ext>
                </a:extLst>
              </a:tr>
              <a:tr h="274077">
                <a:tc>
                  <a:txBody>
                    <a:bodyPr/>
                    <a:lstStyle/>
                    <a:p>
                      <a:pPr fontAlgn="base"/>
                      <a:r>
                        <a:rPr lang="en-US">
                          <a:effectLst/>
                        </a:rPr>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98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88245384"/>
                  </a:ext>
                </a:extLst>
              </a:tr>
            </a:tbl>
          </a:graphicData>
        </a:graphic>
      </p:graphicFrame>
      <p:pic>
        <p:nvPicPr>
          <p:cNvPr id="3074" name="Picture 2">
            <a:extLst>
              <a:ext uri="{FF2B5EF4-FFF2-40B4-BE49-F238E27FC236}">
                <a16:creationId xmlns:a16="http://schemas.microsoft.com/office/drawing/2014/main" id="{D1FA524B-BDBE-4821-C773-F7E01EFDA0F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09535" y="2514600"/>
            <a:ext cx="3705225" cy="26479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75950DFB-E876-5975-69F0-E812DF42C23E}"/>
              </a:ext>
            </a:extLst>
          </p:cNvPr>
          <p:cNvSpPr txBox="1"/>
          <p:nvPr/>
        </p:nvSpPr>
        <p:spPr>
          <a:xfrm>
            <a:off x="7850124" y="5162550"/>
            <a:ext cx="3846576" cy="923330"/>
          </a:xfrm>
          <a:prstGeom prst="rect">
            <a:avLst/>
          </a:prstGeom>
          <a:noFill/>
        </p:spPr>
        <p:txBody>
          <a:bodyPr wrap="square">
            <a:spAutoFit/>
          </a:bodyPr>
          <a:lstStyle/>
          <a:p>
            <a:r>
              <a:rPr lang="es-ES" b="0" i="0" dirty="0">
                <a:solidFill>
                  <a:srgbClr val="374151"/>
                </a:solidFill>
                <a:effectLst/>
                <a:latin typeface="Söhne"/>
              </a:rPr>
              <a:t>El gráfico sugiere que hay una relación positiva entre el tiempo de estudio y las calificaciones. </a:t>
            </a:r>
            <a:endParaRPr lang="en-US" dirty="0"/>
          </a:p>
        </p:txBody>
      </p:sp>
    </p:spTree>
    <p:extLst>
      <p:ext uri="{BB962C8B-B14F-4D97-AF65-F5344CB8AC3E}">
        <p14:creationId xmlns:p14="http://schemas.microsoft.com/office/powerpoint/2010/main" val="260342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3BC1B794-B69E-45BC-8571-BA0B166CBDD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124587" y="3561397"/>
            <a:ext cx="7315200" cy="914400"/>
          </a:xfrm>
        </p:spPr>
        <p:txBody>
          <a:bodyPr>
            <a:noAutofit/>
          </a:bodyPr>
          <a:lstStyle/>
          <a:p>
            <a:r>
              <a:rPr lang="es-EC" sz="4000" dirty="0">
                <a:solidFill>
                  <a:schemeClr val="bg1"/>
                </a:solidFill>
              </a:rPr>
              <a:t>REGRESIÓN </a:t>
            </a:r>
            <a:br>
              <a:rPr lang="es-EC" sz="4000" dirty="0">
                <a:solidFill>
                  <a:schemeClr val="bg1"/>
                </a:solidFill>
              </a:rPr>
            </a:br>
            <a:r>
              <a:rPr lang="es-EC" sz="4000" dirty="0">
                <a:solidFill>
                  <a:schemeClr val="bg1"/>
                </a:solidFill>
              </a:rPr>
              <a:t>LINEAL</a:t>
            </a:r>
            <a:br>
              <a:rPr lang="es-EC" sz="4000" dirty="0">
                <a:solidFill>
                  <a:schemeClr val="bg1"/>
                </a:solidFill>
              </a:rPr>
            </a:br>
            <a:r>
              <a:rPr lang="es-EC" sz="4000" dirty="0">
                <a:solidFill>
                  <a:schemeClr val="bg1"/>
                </a:solidFill>
              </a:rPr>
              <a:t>SIMPLE</a:t>
            </a:r>
            <a:br>
              <a:rPr lang="es-EC" sz="4000" dirty="0">
                <a:solidFill>
                  <a:schemeClr val="bg1"/>
                </a:solidFill>
              </a:rPr>
            </a:br>
            <a:r>
              <a:rPr lang="es-EC" sz="4000" dirty="0">
                <a:solidFill>
                  <a:schemeClr val="bg1"/>
                </a:solidFill>
              </a:rPr>
              <a:t>EVALUACIÓN</a:t>
            </a:r>
            <a:br>
              <a:rPr lang="es-EC" sz="4000" dirty="0">
                <a:solidFill>
                  <a:schemeClr val="bg1"/>
                </a:solidFill>
              </a:rPr>
            </a:br>
            <a:r>
              <a:rPr lang="es-EC" sz="4000" dirty="0">
                <a:solidFill>
                  <a:schemeClr val="bg1"/>
                </a:solidFill>
              </a:rPr>
              <a:t> DEL MODELO</a:t>
            </a:r>
            <a:endParaRPr lang="en-US" sz="4000"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2549819216"/>
              </p:ext>
            </p:extLst>
          </p:nvPr>
        </p:nvGraphicFramePr>
        <p:xfrm>
          <a:off x="3593592" y="612648"/>
          <a:ext cx="7821168" cy="48737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uadroTexto 5">
            <a:extLst>
              <a:ext uri="{FF2B5EF4-FFF2-40B4-BE49-F238E27FC236}">
                <a16:creationId xmlns:a16="http://schemas.microsoft.com/office/drawing/2014/main" id="{DF7465A7-24C2-306E-A2FD-CF406913F82F}"/>
              </a:ext>
            </a:extLst>
          </p:cNvPr>
          <p:cNvSpPr txBox="1"/>
          <p:nvPr/>
        </p:nvSpPr>
        <p:spPr>
          <a:xfrm>
            <a:off x="3593592" y="5486400"/>
            <a:ext cx="8034528" cy="1200329"/>
          </a:xfrm>
          <a:prstGeom prst="rect">
            <a:avLst/>
          </a:prstGeom>
          <a:noFill/>
        </p:spPr>
        <p:txBody>
          <a:bodyPr wrap="square">
            <a:spAutoFit/>
          </a:bodyPr>
          <a:lstStyle/>
          <a:p>
            <a:r>
              <a:rPr lang="es-ES" b="0" i="0" dirty="0">
                <a:solidFill>
                  <a:srgbClr val="374151"/>
                </a:solidFill>
                <a:effectLst/>
                <a:latin typeface="Söhne"/>
              </a:rPr>
              <a:t>Estas métricas pueden ayudar a evaluar la calidad de un modelo de regresión lineal y determinar si es adecuado para el conjunto de datos y el problema en cuestión. Es importante tener en cuenta que ninguna métrica por sí sola puede decir si un modelo es adecuado, por lo que se deben considerar varias métricas en conjunto.</a:t>
            </a:r>
            <a:endParaRPr lang="en-US" dirty="0"/>
          </a:p>
        </p:txBody>
      </p:sp>
    </p:spTree>
    <p:extLst>
      <p:ext uri="{BB962C8B-B14F-4D97-AF65-F5344CB8AC3E}">
        <p14:creationId xmlns:p14="http://schemas.microsoft.com/office/powerpoint/2010/main" val="31861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9CEE6C5-DAD3-4B16-B770-8EF9AF7B3FFA}"/>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79684509-DB0D-4BA7-A8F9-DC56FF138C3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BC1BC52B-66D2-4737-A4D0-52E4494DE2E5}"/>
              </a:ext>
            </a:extLst>
          </p:cNvPr>
          <p:cNvSpPr>
            <a:spLocks noGrp="1"/>
          </p:cNvSpPr>
          <p:nvPr>
            <p:ph type="title"/>
          </p:nvPr>
        </p:nvSpPr>
        <p:spPr/>
        <p:txBody>
          <a:bodyPr/>
          <a:lstStyle/>
          <a:p>
            <a:r>
              <a:rPr lang="es-EC" dirty="0"/>
              <a:t>Objetivo</a:t>
            </a:r>
          </a:p>
        </p:txBody>
      </p:sp>
      <p:sp>
        <p:nvSpPr>
          <p:cNvPr id="12" name="Marcador de contenido 11">
            <a:extLst>
              <a:ext uri="{FF2B5EF4-FFF2-40B4-BE49-F238E27FC236}">
                <a16:creationId xmlns:a16="http://schemas.microsoft.com/office/drawing/2014/main" id="{E2272889-F59A-404B-8B64-B21C755250C3}"/>
              </a:ext>
            </a:extLst>
          </p:cNvPr>
          <p:cNvSpPr>
            <a:spLocks noGrp="1"/>
          </p:cNvSpPr>
          <p:nvPr>
            <p:ph idx="1"/>
          </p:nvPr>
        </p:nvSpPr>
        <p:spPr>
          <a:xfrm>
            <a:off x="3925828" y="2762053"/>
            <a:ext cx="7315200" cy="1073383"/>
          </a:xfrm>
        </p:spPr>
        <p:txBody>
          <a:bodyPr>
            <a:normAutofit/>
          </a:bodyPr>
          <a:lstStyle/>
          <a:p>
            <a:pPr algn="just"/>
            <a:r>
              <a:rPr lang="es-ES" sz="1800" b="0" i="0" u="none" strike="noStrike" baseline="0" dirty="0">
                <a:latin typeface="Arial" panose="020B0604020202020204" pitchFamily="34" charset="0"/>
              </a:rPr>
              <a:t>Aplicar modelos de clasificación en el procesamiento de datos.</a:t>
            </a:r>
            <a:endParaRPr lang="es-EC" sz="2800" dirty="0"/>
          </a:p>
        </p:txBody>
      </p:sp>
      <p:pic>
        <p:nvPicPr>
          <p:cNvPr id="4" name="Imagen 3"/>
          <p:cNvPicPr>
            <a:picLocks noChangeAspect="1"/>
          </p:cNvPicPr>
          <p:nvPr/>
        </p:nvPicPr>
        <p:blipFill>
          <a:blip r:embed="rId2"/>
          <a:stretch>
            <a:fillRect/>
          </a:stretch>
        </p:blipFill>
        <p:spPr>
          <a:xfrm>
            <a:off x="88900" y="0"/>
            <a:ext cx="12103100" cy="428625"/>
          </a:xfrm>
          <a:prstGeom prst="rect">
            <a:avLst/>
          </a:prstGeom>
        </p:spPr>
      </p:pic>
    </p:spTree>
    <p:extLst>
      <p:ext uri="{BB962C8B-B14F-4D97-AF65-F5344CB8AC3E}">
        <p14:creationId xmlns:p14="http://schemas.microsoft.com/office/powerpoint/2010/main" val="3748037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914C74-7FD0-B601-F723-D7522B31B9C1}"/>
              </a:ext>
            </a:extLst>
          </p:cNvPr>
          <p:cNvSpPr>
            <a:spLocks noGrp="1"/>
          </p:cNvSpPr>
          <p:nvPr>
            <p:ph type="title"/>
          </p:nvPr>
        </p:nvSpPr>
        <p:spPr>
          <a:xfrm>
            <a:off x="1066800" y="1002160"/>
            <a:ext cx="655320" cy="4853679"/>
          </a:xfrm>
        </p:spPr>
        <p:txBody>
          <a:bodyPr vert="wordArtVert">
            <a:noAutofit/>
          </a:bodyPr>
          <a:lstStyle/>
          <a:p>
            <a:r>
              <a:rPr lang="es-EC" sz="2000" b="1" dirty="0">
                <a:solidFill>
                  <a:schemeClr val="bg1"/>
                </a:solidFill>
                <a:latin typeface="Arial Black" panose="020B0A04020102020204" pitchFamily="34" charset="0"/>
              </a:rPr>
              <a:t>LABORATORIO</a:t>
            </a:r>
            <a:endParaRPr lang="en-US" sz="2000" b="1" dirty="0">
              <a:solidFill>
                <a:schemeClr val="bg1"/>
              </a:solidFill>
              <a:latin typeface="Arial Black" panose="020B0A04020102020204" pitchFamily="34" charset="0"/>
            </a:endParaRPr>
          </a:p>
        </p:txBody>
      </p:sp>
      <p:sp>
        <p:nvSpPr>
          <p:cNvPr id="4" name="CuadroTexto 3">
            <a:extLst>
              <a:ext uri="{FF2B5EF4-FFF2-40B4-BE49-F238E27FC236}">
                <a16:creationId xmlns:a16="http://schemas.microsoft.com/office/drawing/2014/main" id="{9E999456-9755-E258-3692-7790CF91DC50}"/>
              </a:ext>
            </a:extLst>
          </p:cNvPr>
          <p:cNvSpPr txBox="1"/>
          <p:nvPr/>
        </p:nvSpPr>
        <p:spPr>
          <a:xfrm>
            <a:off x="3463290" y="540495"/>
            <a:ext cx="7890510" cy="923330"/>
          </a:xfrm>
          <a:prstGeom prst="rect">
            <a:avLst/>
          </a:prstGeom>
          <a:noFill/>
        </p:spPr>
        <p:txBody>
          <a:bodyPr wrap="square">
            <a:spAutoFit/>
          </a:bodyPr>
          <a:lstStyle/>
          <a:p>
            <a:pPr algn="just"/>
            <a:r>
              <a:rPr lang="es-ES" b="0" i="0" dirty="0">
                <a:solidFill>
                  <a:srgbClr val="374151"/>
                </a:solidFill>
                <a:effectLst/>
                <a:latin typeface="Söhne"/>
              </a:rPr>
              <a:t>Supongamos que se tiene un conjunto de datos que muestra la cantidad de horas que los empleados trabajan y su salario. El objetivo es ajustar una línea de regresión y predecir el salario de un empleado en función de las horas que trabaja.</a:t>
            </a:r>
            <a:endParaRPr lang="en-US" dirty="0"/>
          </a:p>
        </p:txBody>
      </p:sp>
      <p:graphicFrame>
        <p:nvGraphicFramePr>
          <p:cNvPr id="5" name="Tabla 4">
            <a:extLst>
              <a:ext uri="{FF2B5EF4-FFF2-40B4-BE49-F238E27FC236}">
                <a16:creationId xmlns:a16="http://schemas.microsoft.com/office/drawing/2014/main" id="{262CA901-0043-9098-4F70-B904DC8023B2}"/>
              </a:ext>
            </a:extLst>
          </p:cNvPr>
          <p:cNvGraphicFramePr>
            <a:graphicFrameLocks noGrp="1"/>
          </p:cNvGraphicFramePr>
          <p:nvPr>
            <p:extLst>
              <p:ext uri="{D42A27DB-BD31-4B8C-83A1-F6EECF244321}">
                <p14:modId xmlns:p14="http://schemas.microsoft.com/office/powerpoint/2010/main" val="2208934283"/>
              </p:ext>
            </p:extLst>
          </p:nvPr>
        </p:nvGraphicFramePr>
        <p:xfrm>
          <a:off x="3990213" y="1558159"/>
          <a:ext cx="5160264" cy="4297680"/>
        </p:xfrm>
        <a:graphic>
          <a:graphicData uri="http://schemas.openxmlformats.org/drawingml/2006/table">
            <a:tbl>
              <a:tblPr/>
              <a:tblGrid>
                <a:gridCol w="2580132">
                  <a:extLst>
                    <a:ext uri="{9D8B030D-6E8A-4147-A177-3AD203B41FA5}">
                      <a16:colId xmlns:a16="http://schemas.microsoft.com/office/drawing/2014/main" val="3035665566"/>
                    </a:ext>
                  </a:extLst>
                </a:gridCol>
                <a:gridCol w="2580132">
                  <a:extLst>
                    <a:ext uri="{9D8B030D-6E8A-4147-A177-3AD203B41FA5}">
                      <a16:colId xmlns:a16="http://schemas.microsoft.com/office/drawing/2014/main" val="2201580859"/>
                    </a:ext>
                  </a:extLst>
                </a:gridCol>
              </a:tblGrid>
              <a:tr h="0">
                <a:tc>
                  <a:txBody>
                    <a:bodyPr/>
                    <a:lstStyle/>
                    <a:p>
                      <a:pPr fontAlgn="b"/>
                      <a:r>
                        <a:rPr lang="en-US" b="1">
                          <a:effectLst/>
                        </a:rPr>
                        <a:t>Horas trabajadas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s-ES" b="1">
                          <a:effectLst/>
                        </a:rPr>
                        <a:t>Salario (en miles de dólares)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69129530"/>
                  </a:ext>
                </a:extLst>
              </a:tr>
              <a:tr h="0">
                <a:tc>
                  <a:txBody>
                    <a:bodyPr/>
                    <a:lstStyle/>
                    <a:p>
                      <a:pPr fontAlgn="base"/>
                      <a:r>
                        <a:rPr lang="en-US" dirty="0">
                          <a:effectLst/>
                        </a:rPr>
                        <a:t>4</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40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431296167"/>
                  </a:ext>
                </a:extLst>
              </a:tr>
              <a:tr h="0">
                <a:tc>
                  <a:txBody>
                    <a:bodyPr/>
                    <a:lstStyle/>
                    <a:p>
                      <a:pPr fontAlgn="base"/>
                      <a:r>
                        <a:rPr lang="en-US" dirty="0">
                          <a:effectLst/>
                        </a:rPr>
                        <a:t>8</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80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42697436"/>
                  </a:ext>
                </a:extLst>
              </a:tr>
              <a:tr h="0">
                <a:tc>
                  <a:txBody>
                    <a:bodyPr/>
                    <a:lstStyle/>
                    <a:p>
                      <a:pPr fontAlgn="base"/>
                      <a:r>
                        <a:rPr lang="en-US" dirty="0">
                          <a:effectLst/>
                        </a:rPr>
                        <a:t>3</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30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229968661"/>
                  </a:ext>
                </a:extLst>
              </a:tr>
              <a:tr h="0">
                <a:tc>
                  <a:txBody>
                    <a:bodyPr/>
                    <a:lstStyle/>
                    <a:p>
                      <a:pPr fontAlgn="base"/>
                      <a:r>
                        <a:rPr lang="en-US" dirty="0">
                          <a:effectLst/>
                        </a:rPr>
                        <a:t>5</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50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12603348"/>
                  </a:ext>
                </a:extLst>
              </a:tr>
              <a:tr h="0">
                <a:tc>
                  <a:txBody>
                    <a:bodyPr/>
                    <a:lstStyle/>
                    <a:p>
                      <a:pPr fontAlgn="base"/>
                      <a:r>
                        <a:rPr lang="en-US" dirty="0">
                          <a:effectLst/>
                        </a:rPr>
                        <a:t>7</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70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06760455"/>
                  </a:ext>
                </a:extLst>
              </a:tr>
              <a:tr h="0">
                <a:tc>
                  <a:txBody>
                    <a:bodyPr/>
                    <a:lstStyle/>
                    <a:p>
                      <a:pPr fontAlgn="base"/>
                      <a:r>
                        <a:rPr lang="en-US" dirty="0">
                          <a:effectLst/>
                        </a:rPr>
                        <a:t>9</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90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667167999"/>
                  </a:ext>
                </a:extLst>
              </a:tr>
              <a:tr h="0">
                <a:tc>
                  <a:txBody>
                    <a:bodyPr/>
                    <a:lstStyle/>
                    <a:p>
                      <a:pPr fontAlgn="base"/>
                      <a:r>
                        <a:rPr lang="en-US" dirty="0">
                          <a:effectLst/>
                        </a:rPr>
                        <a:t>6</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90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90620046"/>
                  </a:ext>
                </a:extLst>
              </a:tr>
              <a:tr h="0">
                <a:tc>
                  <a:txBody>
                    <a:bodyPr/>
                    <a:lstStyle/>
                    <a:p>
                      <a:pPr fontAlgn="base"/>
                      <a:r>
                        <a:rPr lang="en-US" dirty="0">
                          <a:effectLst/>
                        </a:rPr>
                        <a:t>2</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20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75950473"/>
                  </a:ext>
                </a:extLst>
              </a:tr>
              <a:tr h="0">
                <a:tc>
                  <a:txBody>
                    <a:bodyPr/>
                    <a:lstStyle/>
                    <a:p>
                      <a:pPr fontAlgn="base"/>
                      <a:r>
                        <a:rPr lang="en-US" dirty="0">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945588116"/>
                  </a:ext>
                </a:extLst>
              </a:tr>
              <a:tr h="0">
                <a:tc>
                  <a:txBody>
                    <a:bodyPr/>
                    <a:lstStyle/>
                    <a:p>
                      <a:pPr fontAlgn="base"/>
                      <a:r>
                        <a:rPr lang="en-US" dirty="0">
                          <a:effectLst/>
                        </a:rPr>
                        <a:t>10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dirty="0">
                          <a:effectLst/>
                        </a:rPr>
                        <a:t>100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65285575"/>
                  </a:ext>
                </a:extLst>
              </a:tr>
            </a:tbl>
          </a:graphicData>
        </a:graphic>
      </p:graphicFrame>
    </p:spTree>
    <p:extLst>
      <p:ext uri="{BB962C8B-B14F-4D97-AF65-F5344CB8AC3E}">
        <p14:creationId xmlns:p14="http://schemas.microsoft.com/office/powerpoint/2010/main" val="1451528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124587" y="3561397"/>
            <a:ext cx="7315200" cy="914400"/>
          </a:xfrm>
        </p:spPr>
        <p:txBody>
          <a:bodyPr>
            <a:noAutofit/>
          </a:bodyPr>
          <a:lstStyle/>
          <a:p>
            <a:r>
              <a:rPr lang="es-EC" sz="4000" dirty="0">
                <a:solidFill>
                  <a:schemeClr val="bg1"/>
                </a:solidFill>
              </a:rPr>
              <a:t>REGRESIÓN </a:t>
            </a:r>
            <a:br>
              <a:rPr lang="es-EC" sz="4000" dirty="0">
                <a:solidFill>
                  <a:schemeClr val="bg1"/>
                </a:solidFill>
              </a:rPr>
            </a:br>
            <a:r>
              <a:rPr lang="es-EC" sz="4000" dirty="0">
                <a:solidFill>
                  <a:schemeClr val="bg1"/>
                </a:solidFill>
              </a:rPr>
              <a:t>LINEAL</a:t>
            </a:r>
            <a:br>
              <a:rPr lang="es-EC" sz="4000" dirty="0">
                <a:solidFill>
                  <a:schemeClr val="bg1"/>
                </a:solidFill>
              </a:rPr>
            </a:br>
            <a:r>
              <a:rPr lang="es-EC" sz="4000" dirty="0">
                <a:solidFill>
                  <a:schemeClr val="bg1"/>
                </a:solidFill>
              </a:rPr>
              <a:t>MÚLTIPLE</a:t>
            </a:r>
            <a:endParaRPr lang="en-US" sz="4000" dirty="0">
              <a:solidFill>
                <a:schemeClr val="bg1"/>
              </a:solidFill>
            </a:endParaRPr>
          </a:p>
        </p:txBody>
      </p:sp>
      <p:pic>
        <p:nvPicPr>
          <p:cNvPr id="2050" name="Picture 2" descr="Regresión lineal - Wikipedia, la enciclopedia libre">
            <a:extLst>
              <a:ext uri="{FF2B5EF4-FFF2-40B4-BE49-F238E27FC236}">
                <a16:creationId xmlns:a16="http://schemas.microsoft.com/office/drawing/2014/main" id="{ACE6ECD0-E055-15DC-1CC6-24665FDBB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49722"/>
            <a:ext cx="3221162" cy="21313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1088844230"/>
              </p:ext>
            </p:extLst>
          </p:nvPr>
        </p:nvGraphicFramePr>
        <p:xfrm>
          <a:off x="3782187" y="1788888"/>
          <a:ext cx="7821168" cy="15666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n 4">
            <a:extLst>
              <a:ext uri="{FF2B5EF4-FFF2-40B4-BE49-F238E27FC236}">
                <a16:creationId xmlns:a16="http://schemas.microsoft.com/office/drawing/2014/main" id="{9F2666ED-4C4A-5CD0-3726-23BA6912A97B}"/>
              </a:ext>
            </a:extLst>
          </p:cNvPr>
          <p:cNvPicPr>
            <a:picLocks noChangeAspect="1"/>
          </p:cNvPicPr>
          <p:nvPr/>
        </p:nvPicPr>
        <p:blipFill>
          <a:blip r:embed="rId9"/>
          <a:stretch>
            <a:fillRect/>
          </a:stretch>
        </p:blipFill>
        <p:spPr>
          <a:xfrm>
            <a:off x="4786808" y="3502441"/>
            <a:ext cx="5305958" cy="2694525"/>
          </a:xfrm>
          <a:prstGeom prst="rect">
            <a:avLst/>
          </a:prstGeom>
        </p:spPr>
      </p:pic>
    </p:spTree>
    <p:extLst>
      <p:ext uri="{BB962C8B-B14F-4D97-AF65-F5344CB8AC3E}">
        <p14:creationId xmlns:p14="http://schemas.microsoft.com/office/powerpoint/2010/main" val="38798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9CEE6C5-DAD3-4B16-B770-8EF9AF7B3FF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0" y="2721947"/>
            <a:ext cx="7315200" cy="914400"/>
          </a:xfrm>
        </p:spPr>
        <p:txBody>
          <a:bodyPr>
            <a:noAutofit/>
          </a:bodyPr>
          <a:lstStyle/>
          <a:p>
            <a:r>
              <a:rPr lang="es-EC" sz="4000" dirty="0">
                <a:solidFill>
                  <a:schemeClr val="bg1"/>
                </a:solidFill>
              </a:rPr>
              <a:t>REGRESIÓN </a:t>
            </a:r>
            <a:br>
              <a:rPr lang="es-EC" sz="4000" dirty="0">
                <a:solidFill>
                  <a:schemeClr val="bg1"/>
                </a:solidFill>
              </a:rPr>
            </a:br>
            <a:r>
              <a:rPr lang="es-EC" sz="4000" dirty="0">
                <a:solidFill>
                  <a:schemeClr val="bg1"/>
                </a:solidFill>
              </a:rPr>
              <a:t>LINEAL </a:t>
            </a:r>
            <a:br>
              <a:rPr lang="es-EC" sz="4000" dirty="0">
                <a:solidFill>
                  <a:schemeClr val="bg1"/>
                </a:solidFill>
              </a:rPr>
            </a:br>
            <a:r>
              <a:rPr lang="es-EC" sz="4000" dirty="0">
                <a:solidFill>
                  <a:schemeClr val="bg1"/>
                </a:solidFill>
              </a:rPr>
              <a:t>POLIMÓNICA</a:t>
            </a:r>
            <a:endParaRPr lang="en-US" sz="4000" dirty="0">
              <a:solidFill>
                <a:schemeClr val="bg1"/>
              </a:solidFill>
            </a:endParaRPr>
          </a:p>
        </p:txBody>
      </p:sp>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596265232"/>
              </p:ext>
            </p:extLst>
          </p:nvPr>
        </p:nvGraphicFramePr>
        <p:xfrm>
          <a:off x="3684016" y="658348"/>
          <a:ext cx="7821168" cy="5331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 REGRESIÓN POLINOMIAL POR MINIMOS CUADRADOS">
            <a:extLst>
              <a:ext uri="{FF2B5EF4-FFF2-40B4-BE49-F238E27FC236}">
                <a16:creationId xmlns:a16="http://schemas.microsoft.com/office/drawing/2014/main" id="{FF675944-A75D-8348-4003-930681E0E9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6816" y="4681634"/>
            <a:ext cx="1891493" cy="105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4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958A6C74-39A2-47C0-A126-62463A931ED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C449323-AAE4-4A2E-BA29-413BF10B13C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B82C6769-36DB-4688-A58D-85D21BB7265C}"/>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F1BC458-0B9E-4B00-AA8B-4ED671447B7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94D407A-ED2C-4D8D-BE61-DE4194471DAC}"/>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C8E5A72D-5BCE-4FB9-877F-81F1C3CCFD3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0" y="2721947"/>
            <a:ext cx="7315200" cy="914400"/>
          </a:xfrm>
        </p:spPr>
        <p:txBody>
          <a:bodyPr>
            <a:noAutofit/>
          </a:bodyPr>
          <a:lstStyle/>
          <a:p>
            <a:r>
              <a:rPr lang="es-EC" sz="4000" dirty="0">
                <a:solidFill>
                  <a:schemeClr val="bg1"/>
                </a:solidFill>
              </a:rPr>
              <a:t>REGRESIÓN </a:t>
            </a:r>
            <a:br>
              <a:rPr lang="es-EC" sz="4000" dirty="0">
                <a:solidFill>
                  <a:schemeClr val="bg1"/>
                </a:solidFill>
              </a:rPr>
            </a:br>
            <a:r>
              <a:rPr lang="es-EC" sz="4000" dirty="0">
                <a:solidFill>
                  <a:schemeClr val="bg1"/>
                </a:solidFill>
              </a:rPr>
              <a:t>LINEAL </a:t>
            </a:r>
            <a:br>
              <a:rPr lang="es-EC" sz="4000" dirty="0">
                <a:solidFill>
                  <a:schemeClr val="bg1"/>
                </a:solidFill>
              </a:rPr>
            </a:br>
            <a:r>
              <a:rPr lang="es-EC" sz="4000" dirty="0">
                <a:solidFill>
                  <a:schemeClr val="bg1"/>
                </a:solidFill>
              </a:rPr>
              <a:t>POLIMÓNICA</a:t>
            </a:r>
            <a:endParaRPr lang="en-US" sz="4000" dirty="0">
              <a:solidFill>
                <a:schemeClr val="bg1"/>
              </a:solidFill>
            </a:endParaRPr>
          </a:p>
        </p:txBody>
      </p:sp>
      <p:graphicFrame>
        <p:nvGraphicFramePr>
          <p:cNvPr id="4" name="Diagrama 3">
            <a:extLst>
              <a:ext uri="{FF2B5EF4-FFF2-40B4-BE49-F238E27FC236}">
                <a16:creationId xmlns:a16="http://schemas.microsoft.com/office/drawing/2014/main" id="{E1CA53B7-F316-7D54-8151-BDEC88F57127}"/>
              </a:ext>
            </a:extLst>
          </p:cNvPr>
          <p:cNvGraphicFramePr/>
          <p:nvPr/>
        </p:nvGraphicFramePr>
        <p:xfrm>
          <a:off x="3684016" y="658348"/>
          <a:ext cx="7821168" cy="5331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 REGRESIÓN POLINOMIAL POR MINIMOS CUADRADOS">
            <a:extLst>
              <a:ext uri="{FF2B5EF4-FFF2-40B4-BE49-F238E27FC236}">
                <a16:creationId xmlns:a16="http://schemas.microsoft.com/office/drawing/2014/main" id="{FF675944-A75D-8348-4003-930681E0E95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071" y="3759607"/>
            <a:ext cx="2885145" cy="1606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2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486C42E-4BCA-444F-BBCB-5419B55F552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AE05A58-4E42-4828-81D4-3EA3A19B29CE}"/>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A0FB087-8B7E-4F6C-AF6C-9C1FB1E93DF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0" y="2721947"/>
            <a:ext cx="7315200" cy="914400"/>
          </a:xfrm>
        </p:spPr>
        <p:txBody>
          <a:bodyPr>
            <a:noAutofit/>
          </a:bodyPr>
          <a:lstStyle/>
          <a:p>
            <a:r>
              <a:rPr lang="es-EC" sz="4000" dirty="0">
                <a:solidFill>
                  <a:schemeClr val="bg1"/>
                </a:solidFill>
              </a:rPr>
              <a:t>REGRESIÓN </a:t>
            </a:r>
            <a:br>
              <a:rPr lang="es-EC" sz="4000" dirty="0">
                <a:solidFill>
                  <a:schemeClr val="bg1"/>
                </a:solidFill>
              </a:rPr>
            </a:br>
            <a:r>
              <a:rPr lang="es-EC" sz="4000" dirty="0">
                <a:solidFill>
                  <a:schemeClr val="bg1"/>
                </a:solidFill>
              </a:rPr>
              <a:t>LOGÍSTICA</a:t>
            </a:r>
            <a:endParaRPr lang="en-US" sz="4000" dirty="0">
              <a:solidFill>
                <a:schemeClr val="bg1"/>
              </a:solidFill>
            </a:endParaRPr>
          </a:p>
        </p:txBody>
      </p:sp>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2440300732"/>
              </p:ext>
            </p:extLst>
          </p:nvPr>
        </p:nvGraphicFramePr>
        <p:xfrm>
          <a:off x="3684016" y="658348"/>
          <a:ext cx="7821168" cy="5331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Regresión logística simple y múltiple">
            <a:extLst>
              <a:ext uri="{FF2B5EF4-FFF2-40B4-BE49-F238E27FC236}">
                <a16:creationId xmlns:a16="http://schemas.microsoft.com/office/drawing/2014/main" id="{B9EDDDBB-39F8-25C5-5227-3B9649DD62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58" y="3960581"/>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26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486C42E-4BCA-444F-BBCB-5419B55F552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E605437-7207-4498-AAD5-424BE3D4F3B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5792FE82-64F8-44A7-8533-7ED207CCB99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E60FA339-D75D-4779-9AA6-28E550CEAC3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A3E8EF-1C5C-AD32-A64B-629701E40AD2}"/>
              </a:ext>
            </a:extLst>
          </p:cNvPr>
          <p:cNvSpPr>
            <a:spLocks noGrp="1"/>
          </p:cNvSpPr>
          <p:nvPr>
            <p:ph type="title"/>
          </p:nvPr>
        </p:nvSpPr>
        <p:spPr>
          <a:xfrm>
            <a:off x="0" y="2721947"/>
            <a:ext cx="7315200" cy="914400"/>
          </a:xfrm>
        </p:spPr>
        <p:txBody>
          <a:bodyPr>
            <a:noAutofit/>
          </a:bodyPr>
          <a:lstStyle/>
          <a:p>
            <a:r>
              <a:rPr lang="es-EC" sz="4000" dirty="0">
                <a:solidFill>
                  <a:schemeClr val="bg1"/>
                </a:solidFill>
              </a:rPr>
              <a:t>REGRESIÓN </a:t>
            </a:r>
            <a:br>
              <a:rPr lang="es-EC" sz="4000" dirty="0">
                <a:solidFill>
                  <a:schemeClr val="bg1"/>
                </a:solidFill>
              </a:rPr>
            </a:br>
            <a:r>
              <a:rPr lang="es-EC" sz="4000" dirty="0">
                <a:solidFill>
                  <a:schemeClr val="bg1"/>
                </a:solidFill>
              </a:rPr>
              <a:t>LOGÍSTICA</a:t>
            </a:r>
            <a:endParaRPr lang="en-US" sz="4000" dirty="0">
              <a:solidFill>
                <a:schemeClr val="bg1"/>
              </a:solidFill>
            </a:endParaRPr>
          </a:p>
        </p:txBody>
      </p:sp>
      <p:graphicFrame>
        <p:nvGraphicFramePr>
          <p:cNvPr id="4" name="Diagrama 3">
            <a:extLst>
              <a:ext uri="{FF2B5EF4-FFF2-40B4-BE49-F238E27FC236}">
                <a16:creationId xmlns:a16="http://schemas.microsoft.com/office/drawing/2014/main" id="{E1CA53B7-F316-7D54-8151-BDEC88F57127}"/>
              </a:ext>
            </a:extLst>
          </p:cNvPr>
          <p:cNvGraphicFramePr/>
          <p:nvPr>
            <p:extLst>
              <p:ext uri="{D42A27DB-BD31-4B8C-83A1-F6EECF244321}">
                <p14:modId xmlns:p14="http://schemas.microsoft.com/office/powerpoint/2010/main" val="3628687170"/>
              </p:ext>
            </p:extLst>
          </p:nvPr>
        </p:nvGraphicFramePr>
        <p:xfrm>
          <a:off x="3684016" y="658348"/>
          <a:ext cx="7821168" cy="5331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Regresión logística simple y múltiple">
            <a:extLst>
              <a:ext uri="{FF2B5EF4-FFF2-40B4-BE49-F238E27FC236}">
                <a16:creationId xmlns:a16="http://schemas.microsoft.com/office/drawing/2014/main" id="{B9EDDDBB-39F8-25C5-5227-3B9649DD62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258" y="3960581"/>
            <a:ext cx="267652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4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4486C42E-4BCA-444F-BBCB-5419B55F552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12105BC2-E0EA-4623-BB2A-C0CD2C1B369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95609C0-57CB-41DA-A8AF-8C1D08C7C9C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D18D5964-6A03-49F4-8F50-71BB7F7DD08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47C0D41D-8480-4519-84C0-618FE4E5BC2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7FF9515E-2490-46B4-BB18-2B60FCF9C57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2AA11-0D3E-4B1D-849B-83030D298751}"/>
              </a:ext>
            </a:extLst>
          </p:cNvPr>
          <p:cNvSpPr>
            <a:spLocks noGrp="1"/>
          </p:cNvSpPr>
          <p:nvPr>
            <p:ph type="title"/>
          </p:nvPr>
        </p:nvSpPr>
        <p:spPr/>
        <p:txBody>
          <a:bodyPr/>
          <a:lstStyle/>
          <a:p>
            <a:pPr algn="ctr"/>
            <a:r>
              <a:rPr lang="es-EC" dirty="0"/>
              <a:t>Resultados de Aprendizaje</a:t>
            </a:r>
          </a:p>
        </p:txBody>
      </p:sp>
      <p:sp>
        <p:nvSpPr>
          <p:cNvPr id="3" name="Marcador de contenido 2">
            <a:extLst>
              <a:ext uri="{FF2B5EF4-FFF2-40B4-BE49-F238E27FC236}">
                <a16:creationId xmlns:a16="http://schemas.microsoft.com/office/drawing/2014/main" id="{1F522755-E220-4500-A980-96F0FDD69BDF}"/>
              </a:ext>
            </a:extLst>
          </p:cNvPr>
          <p:cNvSpPr>
            <a:spLocks noGrp="1"/>
          </p:cNvSpPr>
          <p:nvPr>
            <p:ph idx="1"/>
          </p:nvPr>
        </p:nvSpPr>
        <p:spPr>
          <a:xfrm>
            <a:off x="3944682" y="2466665"/>
            <a:ext cx="7315200" cy="1502020"/>
          </a:xfrm>
        </p:spPr>
        <p:txBody>
          <a:bodyPr>
            <a:normAutofit/>
          </a:bodyPr>
          <a:lstStyle/>
          <a:p>
            <a:pPr algn="l"/>
            <a:r>
              <a:rPr lang="es-ES" sz="1800" b="0" i="0" u="none" strike="noStrike" baseline="0" dirty="0">
                <a:latin typeface="Arial" panose="020B0604020202020204" pitchFamily="34" charset="0"/>
              </a:rPr>
              <a:t>Aplica modelos de clasificación en </a:t>
            </a:r>
            <a:r>
              <a:rPr lang="en-US" sz="1800" b="0" i="0" u="none" strike="noStrike" baseline="0" dirty="0" err="1">
                <a:latin typeface="Arial" panose="020B0604020202020204" pitchFamily="34" charset="0"/>
              </a:rPr>
              <a:t>el</a:t>
            </a:r>
            <a:r>
              <a:rPr lang="en-US" sz="1800" b="0" i="0" u="none" strike="noStrike" baseline="0" dirty="0">
                <a:latin typeface="Arial" panose="020B0604020202020204" pitchFamily="34" charset="0"/>
              </a:rPr>
              <a:t> </a:t>
            </a:r>
            <a:r>
              <a:rPr lang="en-US" sz="1800" b="0" i="0" u="none" strike="noStrike" baseline="0" dirty="0" err="1">
                <a:latin typeface="Arial" panose="020B0604020202020204" pitchFamily="34" charset="0"/>
              </a:rPr>
              <a:t>procesamiento</a:t>
            </a:r>
            <a:r>
              <a:rPr lang="en-US" sz="1800" b="0" i="0" u="none" strike="noStrike" baseline="0" dirty="0">
                <a:latin typeface="Arial" panose="020B0604020202020204" pitchFamily="34" charset="0"/>
              </a:rPr>
              <a:t> de </a:t>
            </a:r>
            <a:r>
              <a:rPr lang="en-US" sz="1800" b="0" i="0" u="none" strike="noStrike" baseline="0" dirty="0" err="1">
                <a:latin typeface="Arial" panose="020B0604020202020204" pitchFamily="34" charset="0"/>
              </a:rPr>
              <a:t>datos</a:t>
            </a:r>
            <a:r>
              <a:rPr lang="en-US" sz="1800" b="0" i="0" u="none" strike="noStrike" baseline="0" dirty="0">
                <a:latin typeface="Arial" panose="020B0604020202020204" pitchFamily="34" charset="0"/>
              </a:rPr>
              <a:t>.</a:t>
            </a:r>
            <a:endParaRPr lang="es-EC" sz="2800" dirty="0"/>
          </a:p>
        </p:txBody>
      </p:sp>
      <p:pic>
        <p:nvPicPr>
          <p:cNvPr id="4" name="Imagen 3"/>
          <p:cNvPicPr>
            <a:picLocks noChangeAspect="1"/>
          </p:cNvPicPr>
          <p:nvPr/>
        </p:nvPicPr>
        <p:blipFill>
          <a:blip r:embed="rId3"/>
          <a:stretch>
            <a:fillRect/>
          </a:stretch>
        </p:blipFill>
        <p:spPr>
          <a:xfrm>
            <a:off x="88900" y="0"/>
            <a:ext cx="12103100" cy="428625"/>
          </a:xfrm>
          <a:prstGeom prst="rect">
            <a:avLst/>
          </a:prstGeom>
        </p:spPr>
      </p:pic>
    </p:spTree>
    <p:extLst>
      <p:ext uri="{BB962C8B-B14F-4D97-AF65-F5344CB8AC3E}">
        <p14:creationId xmlns:p14="http://schemas.microsoft.com/office/powerpoint/2010/main" val="171487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2AA11-0D3E-4B1D-849B-83030D298751}"/>
              </a:ext>
            </a:extLst>
          </p:cNvPr>
          <p:cNvSpPr>
            <a:spLocks noGrp="1"/>
          </p:cNvSpPr>
          <p:nvPr>
            <p:ph type="title"/>
          </p:nvPr>
        </p:nvSpPr>
        <p:spPr/>
        <p:txBody>
          <a:bodyPr/>
          <a:lstStyle/>
          <a:p>
            <a:pPr algn="ctr"/>
            <a:r>
              <a:rPr lang="es-EC" dirty="0"/>
              <a:t>Contenidos:</a:t>
            </a:r>
          </a:p>
        </p:txBody>
      </p:sp>
      <p:graphicFrame>
        <p:nvGraphicFramePr>
          <p:cNvPr id="4" name="Marcador de contenido 3">
            <a:extLst>
              <a:ext uri="{FF2B5EF4-FFF2-40B4-BE49-F238E27FC236}">
                <a16:creationId xmlns:a16="http://schemas.microsoft.com/office/drawing/2014/main" id="{F47AB76D-101C-38A6-BA8C-D4B4A41992FB}"/>
              </a:ext>
            </a:extLst>
          </p:cNvPr>
          <p:cNvGraphicFramePr>
            <a:graphicFrameLocks noGrp="1"/>
          </p:cNvGraphicFramePr>
          <p:nvPr>
            <p:ph idx="1"/>
            <p:extLst>
              <p:ext uri="{D42A27DB-BD31-4B8C-83A1-F6EECF244321}">
                <p14:modId xmlns:p14="http://schemas.microsoft.com/office/powerpoint/2010/main" val="2387155944"/>
              </p:ext>
            </p:extLst>
          </p:nvPr>
        </p:nvGraphicFramePr>
        <p:xfrm>
          <a:off x="3868738" y="863600"/>
          <a:ext cx="7315200" cy="5121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n 4"/>
          <p:cNvPicPr>
            <a:picLocks noChangeAspect="1"/>
          </p:cNvPicPr>
          <p:nvPr/>
        </p:nvPicPr>
        <p:blipFill>
          <a:blip r:embed="rId8"/>
          <a:stretch>
            <a:fillRect/>
          </a:stretch>
        </p:blipFill>
        <p:spPr>
          <a:xfrm>
            <a:off x="0" y="0"/>
            <a:ext cx="12141200" cy="403733"/>
          </a:xfrm>
          <a:prstGeom prst="rect">
            <a:avLst/>
          </a:prstGeom>
        </p:spPr>
      </p:pic>
    </p:spTree>
    <p:extLst>
      <p:ext uri="{BB962C8B-B14F-4D97-AF65-F5344CB8AC3E}">
        <p14:creationId xmlns:p14="http://schemas.microsoft.com/office/powerpoint/2010/main" val="84636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D2AA11-0D3E-4B1D-849B-83030D298751}"/>
              </a:ext>
            </a:extLst>
          </p:cNvPr>
          <p:cNvSpPr>
            <a:spLocks noGrp="1"/>
          </p:cNvSpPr>
          <p:nvPr>
            <p:ph type="title"/>
          </p:nvPr>
        </p:nvSpPr>
        <p:spPr/>
        <p:txBody>
          <a:bodyPr/>
          <a:lstStyle/>
          <a:p>
            <a:pPr algn="ctr"/>
            <a:r>
              <a:rPr lang="es-EC" dirty="0"/>
              <a:t>Evaluaciones:</a:t>
            </a:r>
          </a:p>
        </p:txBody>
      </p:sp>
      <p:graphicFrame>
        <p:nvGraphicFramePr>
          <p:cNvPr id="6" name="Marcador de contenido 5">
            <a:extLst>
              <a:ext uri="{FF2B5EF4-FFF2-40B4-BE49-F238E27FC236}">
                <a16:creationId xmlns:a16="http://schemas.microsoft.com/office/drawing/2014/main" id="{77EFA629-1AB5-967F-B598-EE6750BBE668}"/>
              </a:ext>
            </a:extLst>
          </p:cNvPr>
          <p:cNvGraphicFramePr>
            <a:graphicFrameLocks noGrp="1"/>
          </p:cNvGraphicFramePr>
          <p:nvPr>
            <p:ph idx="1"/>
            <p:extLst>
              <p:ext uri="{D42A27DB-BD31-4B8C-83A1-F6EECF244321}">
                <p14:modId xmlns:p14="http://schemas.microsoft.com/office/powerpoint/2010/main" val="1543336027"/>
              </p:ext>
            </p:extLst>
          </p:nvPr>
        </p:nvGraphicFramePr>
        <p:xfrm>
          <a:off x="4122295" y="2413575"/>
          <a:ext cx="7315200" cy="30767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uadroTexto 3"/>
          <p:cNvSpPr txBox="1"/>
          <p:nvPr/>
        </p:nvSpPr>
        <p:spPr>
          <a:xfrm>
            <a:off x="3783543" y="1828800"/>
            <a:ext cx="7653952" cy="584775"/>
          </a:xfrm>
          <a:prstGeom prst="rect">
            <a:avLst/>
          </a:prstGeom>
          <a:solidFill>
            <a:srgbClr val="BA9026"/>
          </a:solidFill>
        </p:spPr>
        <p:txBody>
          <a:bodyPr wrap="square" rtlCol="0">
            <a:spAutoFit/>
          </a:bodyPr>
          <a:lstStyle/>
          <a:p>
            <a:pPr algn="ctr"/>
            <a:r>
              <a:rPr lang="es-EC" sz="3200" b="1" dirty="0">
                <a:ln w="0"/>
                <a:solidFill>
                  <a:schemeClr val="accent1"/>
                </a:solidFill>
                <a:effectLst>
                  <a:outerShdw blurRad="38100" dist="25400" dir="5400000" algn="ctr" rotWithShape="0">
                    <a:srgbClr val="6E747A">
                      <a:alpha val="43000"/>
                    </a:srgbClr>
                  </a:outerShdw>
                </a:effectLst>
              </a:rPr>
              <a:t>ACTIVIDADES</a:t>
            </a:r>
            <a:endParaRPr lang="en-US" sz="3200" b="1" dirty="0">
              <a:ln w="0"/>
              <a:solidFill>
                <a:schemeClr val="accent1"/>
              </a:solidFill>
              <a:effectLst>
                <a:outerShdw blurRad="38100" dist="25400" dir="5400000" algn="ctr" rotWithShape="0">
                  <a:srgbClr val="6E747A">
                    <a:alpha val="43000"/>
                  </a:srgbClr>
                </a:outerShdw>
              </a:effectLst>
            </a:endParaRPr>
          </a:p>
        </p:txBody>
      </p:sp>
      <p:pic>
        <p:nvPicPr>
          <p:cNvPr id="5" name="Imagen 4"/>
          <p:cNvPicPr>
            <a:picLocks noChangeAspect="1"/>
          </p:cNvPicPr>
          <p:nvPr/>
        </p:nvPicPr>
        <p:blipFill>
          <a:blip r:embed="rId8"/>
          <a:stretch>
            <a:fillRect/>
          </a:stretch>
        </p:blipFill>
        <p:spPr>
          <a:xfrm>
            <a:off x="0" y="0"/>
            <a:ext cx="12141200" cy="403733"/>
          </a:xfrm>
          <a:prstGeom prst="rect">
            <a:avLst/>
          </a:prstGeom>
        </p:spPr>
      </p:pic>
    </p:spTree>
    <p:extLst>
      <p:ext uri="{BB962C8B-B14F-4D97-AF65-F5344CB8AC3E}">
        <p14:creationId xmlns:p14="http://schemas.microsoft.com/office/powerpoint/2010/main" val="2732992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104931" y="3189158"/>
            <a:ext cx="7315200" cy="918148"/>
          </a:xfrm>
        </p:spPr>
        <p:txBody>
          <a:bodyPr>
            <a:normAutofit fontScale="90000"/>
          </a:bodyPr>
          <a:lstStyle/>
          <a:p>
            <a:r>
              <a:rPr lang="es-EC" dirty="0">
                <a:solidFill>
                  <a:schemeClr val="bg1"/>
                </a:solidFill>
              </a:rPr>
              <a:t>Introducción</a:t>
            </a:r>
            <a:br>
              <a:rPr lang="es-EC" dirty="0">
                <a:solidFill>
                  <a:schemeClr val="bg1"/>
                </a:solidFill>
              </a:rPr>
            </a:br>
            <a:endParaRPr lang="es-EC" dirty="0">
              <a:solidFill>
                <a:schemeClr val="bg1"/>
              </a:solidFill>
            </a:endParaRPr>
          </a:p>
        </p:txBody>
      </p:sp>
      <p:pic>
        <p:nvPicPr>
          <p:cNvPr id="3" name="Picture 2">
            <a:extLst>
              <a:ext uri="{FF2B5EF4-FFF2-40B4-BE49-F238E27FC236}">
                <a16:creationId xmlns:a16="http://schemas.microsoft.com/office/drawing/2014/main" id="{625208A0-D53D-CAFF-71FA-95BA18F9F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474" y="978104"/>
            <a:ext cx="7663746" cy="4451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09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3429000"/>
            <a:ext cx="2953062" cy="918148"/>
          </a:xfrm>
        </p:spPr>
        <p:txBody>
          <a:bodyPr>
            <a:normAutofit fontScale="90000"/>
          </a:bodyPr>
          <a:lstStyle/>
          <a:p>
            <a:r>
              <a:rPr lang="es-EC" dirty="0">
                <a:solidFill>
                  <a:schemeClr val="bg1"/>
                </a:solidFill>
              </a:rPr>
              <a:t>Qué es minería de Datos</a:t>
            </a:r>
          </a:p>
        </p:txBody>
      </p:sp>
      <p:graphicFrame>
        <p:nvGraphicFramePr>
          <p:cNvPr id="4" name="Diagrama 3">
            <a:extLst>
              <a:ext uri="{FF2B5EF4-FFF2-40B4-BE49-F238E27FC236}">
                <a16:creationId xmlns:a16="http://schemas.microsoft.com/office/drawing/2014/main" id="{9047DDAB-9840-15DE-C890-D7C60828D264}"/>
              </a:ext>
            </a:extLst>
          </p:cNvPr>
          <p:cNvGraphicFramePr/>
          <p:nvPr>
            <p:extLst>
              <p:ext uri="{D42A27DB-BD31-4B8C-83A1-F6EECF244321}">
                <p14:modId xmlns:p14="http://schemas.microsoft.com/office/powerpoint/2010/main" val="4155976907"/>
              </p:ext>
            </p:extLst>
          </p:nvPr>
        </p:nvGraphicFramePr>
        <p:xfrm>
          <a:off x="3987383" y="715780"/>
          <a:ext cx="7824866" cy="5426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20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F53E8-D951-4B20-8982-5DCAD5E82F66}"/>
              </a:ext>
            </a:extLst>
          </p:cNvPr>
          <p:cNvSpPr>
            <a:spLocks noGrp="1"/>
          </p:cNvSpPr>
          <p:nvPr>
            <p:ph type="title"/>
          </p:nvPr>
        </p:nvSpPr>
        <p:spPr>
          <a:xfrm>
            <a:off x="379751" y="4658194"/>
            <a:ext cx="2953062" cy="918148"/>
          </a:xfrm>
        </p:spPr>
        <p:txBody>
          <a:bodyPr>
            <a:noAutofit/>
          </a:bodyPr>
          <a:lstStyle/>
          <a:p>
            <a:pPr algn="l"/>
            <a:r>
              <a:rPr lang="es-ES" sz="4000" b="1" i="0" dirty="0">
                <a:solidFill>
                  <a:schemeClr val="bg1"/>
                </a:solidFill>
                <a:effectLst/>
                <a:latin typeface="Helvetica Neue"/>
              </a:rPr>
              <a:t>Algunas de las diciplinas que convergen en la minería de datos</a:t>
            </a:r>
          </a:p>
        </p:txBody>
      </p:sp>
      <p:graphicFrame>
        <p:nvGraphicFramePr>
          <p:cNvPr id="4" name="Diagrama 3">
            <a:extLst>
              <a:ext uri="{FF2B5EF4-FFF2-40B4-BE49-F238E27FC236}">
                <a16:creationId xmlns:a16="http://schemas.microsoft.com/office/drawing/2014/main" id="{9047DDAB-9840-15DE-C890-D7C60828D264}"/>
              </a:ext>
            </a:extLst>
          </p:cNvPr>
          <p:cNvGraphicFramePr/>
          <p:nvPr>
            <p:extLst>
              <p:ext uri="{D42A27DB-BD31-4B8C-83A1-F6EECF244321}">
                <p14:modId xmlns:p14="http://schemas.microsoft.com/office/powerpoint/2010/main" val="3300554043"/>
              </p:ext>
            </p:extLst>
          </p:nvPr>
        </p:nvGraphicFramePr>
        <p:xfrm>
          <a:off x="3987383" y="715780"/>
          <a:ext cx="7824866" cy="5426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966317"/>
      </p:ext>
    </p:extLst>
  </p:cSld>
  <p:clrMapOvr>
    <a:masterClrMapping/>
  </p:clrMapOvr>
</p:sld>
</file>

<file path=ppt/theme/theme1.xml><?xml version="1.0" encoding="utf-8"?>
<a:theme xmlns:a="http://schemas.openxmlformats.org/drawingml/2006/main" name="Marco">
  <a:themeElements>
    <a:clrScheme name="Personalizado 1">
      <a:dk1>
        <a:srgbClr val="000000"/>
      </a:dk1>
      <a:lt1>
        <a:srgbClr val="FFFFFF"/>
      </a:lt1>
      <a:dk2>
        <a:srgbClr val="545454"/>
      </a:dk2>
      <a:lt2>
        <a:srgbClr val="BFBFBF"/>
      </a:lt2>
      <a:accent1>
        <a:srgbClr val="0C3255"/>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Personalizado 1">
      <a:majorFont>
        <a:latin typeface="DIN Light"/>
        <a:ea typeface=""/>
        <a:cs typeface=""/>
      </a:majorFont>
      <a:minorFont>
        <a:latin typeface="DIN Light"/>
        <a:ea typeface=""/>
        <a:cs typeface=""/>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TM03457475[[fn=Marco]]</Template>
  <TotalTime>10061</TotalTime>
  <Words>3114</Words>
  <Application>Microsoft Office PowerPoint</Application>
  <PresentationFormat>Panorámica</PresentationFormat>
  <Paragraphs>207</Paragraphs>
  <Slides>35</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35</vt:i4>
      </vt:variant>
    </vt:vector>
  </HeadingPairs>
  <TitlesOfParts>
    <vt:vector size="44" baseType="lpstr">
      <vt:lpstr>Arial</vt:lpstr>
      <vt:lpstr>Arial Black</vt:lpstr>
      <vt:lpstr>Arial Narrow</vt:lpstr>
      <vt:lpstr>Calibri</vt:lpstr>
      <vt:lpstr>DIN Light</vt:lpstr>
      <vt:lpstr>Helvetica Neue</vt:lpstr>
      <vt:lpstr>Söhne</vt:lpstr>
      <vt:lpstr>Wingdings 2</vt:lpstr>
      <vt:lpstr>Marco</vt:lpstr>
      <vt:lpstr>Presentación de PowerPoint</vt:lpstr>
      <vt:lpstr>Unidad 3: MODELOS DE CLASIFICACIÓN</vt:lpstr>
      <vt:lpstr>Objetivo</vt:lpstr>
      <vt:lpstr>Resultados de Aprendizaje</vt:lpstr>
      <vt:lpstr>Contenidos:</vt:lpstr>
      <vt:lpstr>Evaluaciones:</vt:lpstr>
      <vt:lpstr>Introducción </vt:lpstr>
      <vt:lpstr>Qué es minería de Datos</vt:lpstr>
      <vt:lpstr>Algunas de las diciplinas que convergen en la minería de datos</vt:lpstr>
      <vt:lpstr>Algunas de las diciplinas que convergen en la minería de datos</vt:lpstr>
      <vt:lpstr>Minería de datos versus Machine Learning</vt:lpstr>
      <vt:lpstr>Aprendizaje Supervisado</vt:lpstr>
      <vt:lpstr>Aprendizaje Supervisado</vt:lpstr>
      <vt:lpstr>Aprendizaje no Supervisado</vt:lpstr>
      <vt:lpstr>Aprendizaje no Supervisado</vt:lpstr>
      <vt:lpstr>Clasificación</vt:lpstr>
      <vt:lpstr>Tareas de la minería de Datos</vt:lpstr>
      <vt:lpstr>Métodos descriptivos</vt:lpstr>
      <vt:lpstr>LABORATORIO</vt:lpstr>
      <vt:lpstr>CLASIFICACIÓN</vt:lpstr>
      <vt:lpstr>REGRESIÓN  LINEAL</vt:lpstr>
      <vt:lpstr>REGRESIÓN  LINEAL</vt:lpstr>
      <vt:lpstr>REGRESIÓN  LINEAL</vt:lpstr>
      <vt:lpstr>REGRESIÓN  LINEAL</vt:lpstr>
      <vt:lpstr>REGRESIÓN  LINEAL</vt:lpstr>
      <vt:lpstr>REGRESIÓN  LINEAL</vt:lpstr>
      <vt:lpstr>REGRESIÓN  LINEAL</vt:lpstr>
      <vt:lpstr>REGRESIÓN  LINEAL SIMPLE</vt:lpstr>
      <vt:lpstr>REGRESIÓN  LINEAL SIMPLE EVALUACIÓN  DEL MODELO</vt:lpstr>
      <vt:lpstr>LABORATORIO</vt:lpstr>
      <vt:lpstr>REGRESIÓN  LINEAL MÚLTIPLE</vt:lpstr>
      <vt:lpstr>REGRESIÓN  LINEAL  POLIMÓNICA</vt:lpstr>
      <vt:lpstr>REGRESIÓN  LINEAL  POLIMÓNICA</vt:lpstr>
      <vt:lpstr>REGRESIÓN  LOGÍSTICA</vt:lpstr>
      <vt:lpstr>REGRESIÓN  LOGÍSTICA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1: Introducción a las Bases de Datos</dc:title>
  <dc:creator>Andrea Peralta Bravo</dc:creator>
  <cp:lastModifiedBy>Verónica Chimbo</cp:lastModifiedBy>
  <cp:revision>159</cp:revision>
  <dcterms:created xsi:type="dcterms:W3CDTF">2018-06-03T16:34:43Z</dcterms:created>
  <dcterms:modified xsi:type="dcterms:W3CDTF">2023-03-08T15:09:33Z</dcterms:modified>
</cp:coreProperties>
</file>