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82" r:id="rId24"/>
    <p:sldId id="280" r:id="rId25"/>
    <p:sldId id="281" r:id="rId26"/>
    <p:sldId id="279" r:id="rId27"/>
    <p:sldId id="283" r:id="rId28"/>
    <p:sldId id="284" r:id="rId29"/>
    <p:sldId id="285" r:id="rId30"/>
    <p:sldId id="286" r:id="rId31"/>
    <p:sldId id="287" r:id="rId32"/>
    <p:sldId id="288" r:id="rId33"/>
    <p:sldId id="289" r:id="rId34"/>
    <p:sldId id="291" r:id="rId35"/>
    <p:sldId id="290" r:id="rId36"/>
    <p:sldId id="293" r:id="rId37"/>
    <p:sldId id="292" r:id="rId38"/>
    <p:sldId id="295" r:id="rId39"/>
    <p:sldId id="296" r:id="rId40"/>
    <p:sldId id="297" r:id="rId41"/>
    <p:sldId id="298" r:id="rId42"/>
    <p:sldId id="299" r:id="rId43"/>
    <p:sldId id="300" r:id="rId44"/>
    <p:sldId id="301" r:id="rId45"/>
    <p:sldId id="294" r:id="rId46"/>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D592C-E06A-4F7B-B80F-82CF2BAA3C61}" v="91" dt="2024-06-17T21:11:15.96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monteros" userId="9785fb024c10dc2b" providerId="LiveId" clId="{0B5D592C-E06A-4F7B-B80F-82CF2BAA3C61}"/>
    <pc:docChg chg="undo redo custSel addSld delSld modSld sldOrd">
      <pc:chgData name="marcelo monteros" userId="9785fb024c10dc2b" providerId="LiveId" clId="{0B5D592C-E06A-4F7B-B80F-82CF2BAA3C61}" dt="2024-06-26T22:20:13.114" v="1868"/>
      <pc:docMkLst>
        <pc:docMk/>
      </pc:docMkLst>
      <pc:sldChg chg="addSp delSp modSp new mod setBg">
        <pc:chgData name="marcelo monteros" userId="9785fb024c10dc2b" providerId="LiveId" clId="{0B5D592C-E06A-4F7B-B80F-82CF2BAA3C61}" dt="2024-06-02T16:09:29.531" v="42" actId="20577"/>
        <pc:sldMkLst>
          <pc:docMk/>
          <pc:sldMk cId="1380350258" sldId="262"/>
        </pc:sldMkLst>
        <pc:spChg chg="mod">
          <ac:chgData name="marcelo monteros" userId="9785fb024c10dc2b" providerId="LiveId" clId="{0B5D592C-E06A-4F7B-B80F-82CF2BAA3C61}" dt="2024-06-02T16:09:04.939" v="24" actId="26606"/>
          <ac:spMkLst>
            <pc:docMk/>
            <pc:sldMk cId="1380350258" sldId="262"/>
            <ac:spMk id="2" creationId="{EC6716CD-F50A-D085-3538-DAC4E9EDA125}"/>
          </ac:spMkLst>
        </pc:spChg>
        <pc:spChg chg="add del mod">
          <ac:chgData name="marcelo monteros" userId="9785fb024c10dc2b" providerId="LiveId" clId="{0B5D592C-E06A-4F7B-B80F-82CF2BAA3C61}" dt="2024-06-02T16:09:04.939" v="24" actId="26606"/>
          <ac:spMkLst>
            <pc:docMk/>
            <pc:sldMk cId="1380350258" sldId="262"/>
            <ac:spMk id="3" creationId="{AAEAE69D-30D3-EB41-4D6F-D03E894A1859}"/>
          </ac:spMkLst>
        </pc:spChg>
        <pc:spChg chg="add">
          <ac:chgData name="marcelo monteros" userId="9785fb024c10dc2b" providerId="LiveId" clId="{0B5D592C-E06A-4F7B-B80F-82CF2BAA3C61}" dt="2024-06-02T16:09:04.939" v="24" actId="26606"/>
          <ac:spMkLst>
            <pc:docMk/>
            <pc:sldMk cId="1380350258" sldId="262"/>
            <ac:spMk id="9" creationId="{43DAA0EF-336D-4CDC-A9A2-8460363E27FE}"/>
          </ac:spMkLst>
        </pc:spChg>
        <pc:spChg chg="add">
          <ac:chgData name="marcelo monteros" userId="9785fb024c10dc2b" providerId="LiveId" clId="{0B5D592C-E06A-4F7B-B80F-82CF2BAA3C61}" dt="2024-06-02T16:09:04.939" v="24" actId="26606"/>
          <ac:spMkLst>
            <pc:docMk/>
            <pc:sldMk cId="1380350258" sldId="262"/>
            <ac:spMk id="11" creationId="{FD079A19-B31E-4129-A464-7547FF05AE33}"/>
          </ac:spMkLst>
        </pc:spChg>
        <pc:graphicFrameChg chg="add mod">
          <ac:chgData name="marcelo monteros" userId="9785fb024c10dc2b" providerId="LiveId" clId="{0B5D592C-E06A-4F7B-B80F-82CF2BAA3C61}" dt="2024-06-02T16:09:29.531" v="42" actId="20577"/>
          <ac:graphicFrameMkLst>
            <pc:docMk/>
            <pc:sldMk cId="1380350258" sldId="262"/>
            <ac:graphicFrameMk id="6" creationId="{2FF7AB92-FD76-9303-AFEE-82F5B6933D17}"/>
          </ac:graphicFrameMkLst>
        </pc:graphicFrameChg>
        <pc:picChg chg="add del mod ord">
          <ac:chgData name="marcelo monteros" userId="9785fb024c10dc2b" providerId="LiveId" clId="{0B5D592C-E06A-4F7B-B80F-82CF2BAA3C61}" dt="2024-06-02T16:08:23.053" v="8" actId="22"/>
          <ac:picMkLst>
            <pc:docMk/>
            <pc:sldMk cId="1380350258" sldId="262"/>
            <ac:picMk id="5" creationId="{03CB8283-F43B-41BA-2CE9-198388AF2C23}"/>
          </ac:picMkLst>
        </pc:picChg>
      </pc:sldChg>
      <pc:sldChg chg="modSp new mod">
        <pc:chgData name="marcelo monteros" userId="9785fb024c10dc2b" providerId="LiveId" clId="{0B5D592C-E06A-4F7B-B80F-82CF2BAA3C61}" dt="2024-06-02T16:10:33.266" v="100" actId="20577"/>
        <pc:sldMkLst>
          <pc:docMk/>
          <pc:sldMk cId="786647792" sldId="263"/>
        </pc:sldMkLst>
        <pc:spChg chg="mod">
          <ac:chgData name="marcelo monteros" userId="9785fb024c10dc2b" providerId="LiveId" clId="{0B5D592C-E06A-4F7B-B80F-82CF2BAA3C61}" dt="2024-06-02T16:10:33.266" v="100" actId="20577"/>
          <ac:spMkLst>
            <pc:docMk/>
            <pc:sldMk cId="786647792" sldId="263"/>
            <ac:spMk id="2" creationId="{6BCDF21F-323E-B4CD-0761-E55EE1DE6CE5}"/>
          </ac:spMkLst>
        </pc:spChg>
      </pc:sldChg>
      <pc:sldChg chg="modSp new mod">
        <pc:chgData name="marcelo monteros" userId="9785fb024c10dc2b" providerId="LiveId" clId="{0B5D592C-E06A-4F7B-B80F-82CF2BAA3C61}" dt="2024-06-02T16:15:02.524" v="216" actId="6549"/>
        <pc:sldMkLst>
          <pc:docMk/>
          <pc:sldMk cId="156995386" sldId="264"/>
        </pc:sldMkLst>
        <pc:spChg chg="mod">
          <ac:chgData name="marcelo monteros" userId="9785fb024c10dc2b" providerId="LiveId" clId="{0B5D592C-E06A-4F7B-B80F-82CF2BAA3C61}" dt="2024-06-02T16:11:31.489" v="126" actId="20577"/>
          <ac:spMkLst>
            <pc:docMk/>
            <pc:sldMk cId="156995386" sldId="264"/>
            <ac:spMk id="2" creationId="{EC5EACE1-F305-FE85-AB10-E0A5F2042E17}"/>
          </ac:spMkLst>
        </pc:spChg>
        <pc:spChg chg="mod">
          <ac:chgData name="marcelo monteros" userId="9785fb024c10dc2b" providerId="LiveId" clId="{0B5D592C-E06A-4F7B-B80F-82CF2BAA3C61}" dt="2024-06-02T16:15:02.524" v="216" actId="6549"/>
          <ac:spMkLst>
            <pc:docMk/>
            <pc:sldMk cId="156995386" sldId="264"/>
            <ac:spMk id="3" creationId="{E6B9454A-3F52-7E46-EEBB-473920FEF707}"/>
          </ac:spMkLst>
        </pc:spChg>
      </pc:sldChg>
      <pc:sldChg chg="modSp new mod">
        <pc:chgData name="marcelo monteros" userId="9785fb024c10dc2b" providerId="LiveId" clId="{0B5D592C-E06A-4F7B-B80F-82CF2BAA3C61}" dt="2024-06-02T16:19:29.071" v="237" actId="20577"/>
        <pc:sldMkLst>
          <pc:docMk/>
          <pc:sldMk cId="3543509314" sldId="265"/>
        </pc:sldMkLst>
        <pc:spChg chg="mod">
          <ac:chgData name="marcelo monteros" userId="9785fb024c10dc2b" providerId="LiveId" clId="{0B5D592C-E06A-4F7B-B80F-82CF2BAA3C61}" dt="2024-06-02T16:18:30.980" v="218"/>
          <ac:spMkLst>
            <pc:docMk/>
            <pc:sldMk cId="3543509314" sldId="265"/>
            <ac:spMk id="2" creationId="{DD073895-B2F9-3A33-F6D1-8B7C06AECAE9}"/>
          </ac:spMkLst>
        </pc:spChg>
        <pc:spChg chg="mod">
          <ac:chgData name="marcelo monteros" userId="9785fb024c10dc2b" providerId="LiveId" clId="{0B5D592C-E06A-4F7B-B80F-82CF2BAA3C61}" dt="2024-06-02T16:19:29.071" v="237" actId="20577"/>
          <ac:spMkLst>
            <pc:docMk/>
            <pc:sldMk cId="3543509314" sldId="265"/>
            <ac:spMk id="3" creationId="{AB407122-F0B5-531B-B320-DD42F73C702E}"/>
          </ac:spMkLst>
        </pc:spChg>
      </pc:sldChg>
      <pc:sldChg chg="modSp new mod">
        <pc:chgData name="marcelo monteros" userId="9785fb024c10dc2b" providerId="LiveId" clId="{0B5D592C-E06A-4F7B-B80F-82CF2BAA3C61}" dt="2024-06-02T16:25:05.143" v="295" actId="6549"/>
        <pc:sldMkLst>
          <pc:docMk/>
          <pc:sldMk cId="2654805226" sldId="266"/>
        </pc:sldMkLst>
        <pc:spChg chg="mod">
          <ac:chgData name="marcelo monteros" userId="9785fb024c10dc2b" providerId="LiveId" clId="{0B5D592C-E06A-4F7B-B80F-82CF2BAA3C61}" dt="2024-06-02T16:20:51.467" v="265" actId="20577"/>
          <ac:spMkLst>
            <pc:docMk/>
            <pc:sldMk cId="2654805226" sldId="266"/>
            <ac:spMk id="2" creationId="{B7C41D6B-FBD5-DC1B-F832-137622D5303A}"/>
          </ac:spMkLst>
        </pc:spChg>
        <pc:spChg chg="mod">
          <ac:chgData name="marcelo monteros" userId="9785fb024c10dc2b" providerId="LiveId" clId="{0B5D592C-E06A-4F7B-B80F-82CF2BAA3C61}" dt="2024-06-02T16:25:05.143" v="295" actId="6549"/>
          <ac:spMkLst>
            <pc:docMk/>
            <pc:sldMk cId="2654805226" sldId="266"/>
            <ac:spMk id="3" creationId="{7AEA23B4-90A4-ABF0-7597-6A0743D2121E}"/>
          </ac:spMkLst>
        </pc:spChg>
      </pc:sldChg>
      <pc:sldChg chg="modSp add mod">
        <pc:chgData name="marcelo monteros" userId="9785fb024c10dc2b" providerId="LiveId" clId="{0B5D592C-E06A-4F7B-B80F-82CF2BAA3C61}" dt="2024-06-02T16:31:45.405" v="406" actId="20577"/>
        <pc:sldMkLst>
          <pc:docMk/>
          <pc:sldMk cId="325629987" sldId="267"/>
        </pc:sldMkLst>
        <pc:spChg chg="mod">
          <ac:chgData name="marcelo monteros" userId="9785fb024c10dc2b" providerId="LiveId" clId="{0B5D592C-E06A-4F7B-B80F-82CF2BAA3C61}" dt="2024-06-02T16:31:45.405" v="406" actId="20577"/>
          <ac:spMkLst>
            <pc:docMk/>
            <pc:sldMk cId="325629987" sldId="267"/>
            <ac:spMk id="3" creationId="{7AEA23B4-90A4-ABF0-7597-6A0743D2121E}"/>
          </ac:spMkLst>
        </pc:spChg>
      </pc:sldChg>
      <pc:sldChg chg="new del">
        <pc:chgData name="marcelo monteros" userId="9785fb024c10dc2b" providerId="LiveId" clId="{0B5D592C-E06A-4F7B-B80F-82CF2BAA3C61}" dt="2024-06-02T16:39:27.154" v="481" actId="47"/>
        <pc:sldMkLst>
          <pc:docMk/>
          <pc:sldMk cId="3063084285" sldId="268"/>
        </pc:sldMkLst>
      </pc:sldChg>
      <pc:sldChg chg="modSp add mod">
        <pc:chgData name="marcelo monteros" userId="9785fb024c10dc2b" providerId="LiveId" clId="{0B5D592C-E06A-4F7B-B80F-82CF2BAA3C61}" dt="2024-06-02T16:33:12.228" v="440" actId="20577"/>
        <pc:sldMkLst>
          <pc:docMk/>
          <pc:sldMk cId="1172233226" sldId="269"/>
        </pc:sldMkLst>
        <pc:spChg chg="mod">
          <ac:chgData name="marcelo monteros" userId="9785fb024c10dc2b" providerId="LiveId" clId="{0B5D592C-E06A-4F7B-B80F-82CF2BAA3C61}" dt="2024-06-02T16:32:16.239" v="419" actId="20577"/>
          <ac:spMkLst>
            <pc:docMk/>
            <pc:sldMk cId="1172233226" sldId="269"/>
            <ac:spMk id="2" creationId="{B7C41D6B-FBD5-DC1B-F832-137622D5303A}"/>
          </ac:spMkLst>
        </pc:spChg>
        <pc:spChg chg="mod">
          <ac:chgData name="marcelo monteros" userId="9785fb024c10dc2b" providerId="LiveId" clId="{0B5D592C-E06A-4F7B-B80F-82CF2BAA3C61}" dt="2024-06-02T16:33:12.228" v="440" actId="20577"/>
          <ac:spMkLst>
            <pc:docMk/>
            <pc:sldMk cId="1172233226" sldId="269"/>
            <ac:spMk id="3" creationId="{7AEA23B4-90A4-ABF0-7597-6A0743D2121E}"/>
          </ac:spMkLst>
        </pc:spChg>
      </pc:sldChg>
      <pc:sldChg chg="addSp delSp modSp new mod">
        <pc:chgData name="marcelo monteros" userId="9785fb024c10dc2b" providerId="LiveId" clId="{0B5D592C-E06A-4F7B-B80F-82CF2BAA3C61}" dt="2024-06-02T16:39:10.904" v="480" actId="122"/>
        <pc:sldMkLst>
          <pc:docMk/>
          <pc:sldMk cId="4273256613" sldId="270"/>
        </pc:sldMkLst>
        <pc:spChg chg="mod">
          <ac:chgData name="marcelo monteros" userId="9785fb024c10dc2b" providerId="LiveId" clId="{0B5D592C-E06A-4F7B-B80F-82CF2BAA3C61}" dt="2024-06-02T16:34:36.372" v="454" actId="27636"/>
          <ac:spMkLst>
            <pc:docMk/>
            <pc:sldMk cId="4273256613" sldId="270"/>
            <ac:spMk id="2" creationId="{DE519ADE-2247-A3E0-785E-F7BDCE003971}"/>
          </ac:spMkLst>
        </pc:spChg>
        <pc:spChg chg="del">
          <ac:chgData name="marcelo monteros" userId="9785fb024c10dc2b" providerId="LiveId" clId="{0B5D592C-E06A-4F7B-B80F-82CF2BAA3C61}" dt="2024-06-02T16:35:10.981" v="455" actId="22"/>
          <ac:spMkLst>
            <pc:docMk/>
            <pc:sldMk cId="4273256613" sldId="270"/>
            <ac:spMk id="3" creationId="{0857882B-50A6-A4C7-4AD7-68249C9FAE74}"/>
          </ac:spMkLst>
        </pc:spChg>
        <pc:spChg chg="add del mod">
          <ac:chgData name="marcelo monteros" userId="9785fb024c10dc2b" providerId="LiveId" clId="{0B5D592C-E06A-4F7B-B80F-82CF2BAA3C61}" dt="2024-06-02T16:36:45.072" v="459" actId="3680"/>
          <ac:spMkLst>
            <pc:docMk/>
            <pc:sldMk cId="4273256613" sldId="270"/>
            <ac:spMk id="7" creationId="{3FB2F4FE-6E13-5D3A-A8F5-5DA951803F4C}"/>
          </ac:spMkLst>
        </pc:spChg>
        <pc:graphicFrameChg chg="add mod ord modGraphic">
          <ac:chgData name="marcelo monteros" userId="9785fb024c10dc2b" providerId="LiveId" clId="{0B5D592C-E06A-4F7B-B80F-82CF2BAA3C61}" dt="2024-06-02T16:39:10.904" v="480" actId="122"/>
          <ac:graphicFrameMkLst>
            <pc:docMk/>
            <pc:sldMk cId="4273256613" sldId="270"/>
            <ac:graphicFrameMk id="8" creationId="{03D3E7E1-3140-C9EA-002B-9309F4432B27}"/>
          </ac:graphicFrameMkLst>
        </pc:graphicFrameChg>
        <pc:picChg chg="add del mod ord">
          <ac:chgData name="marcelo monteros" userId="9785fb024c10dc2b" providerId="LiveId" clId="{0B5D592C-E06A-4F7B-B80F-82CF2BAA3C61}" dt="2024-06-02T16:36:07.622" v="458" actId="478"/>
          <ac:picMkLst>
            <pc:docMk/>
            <pc:sldMk cId="4273256613" sldId="270"/>
            <ac:picMk id="5" creationId="{87C80E23-9639-A93B-3928-4586368F38BA}"/>
          </ac:picMkLst>
        </pc:picChg>
      </pc:sldChg>
      <pc:sldChg chg="modSp new mod">
        <pc:chgData name="marcelo monteros" userId="9785fb024c10dc2b" providerId="LiveId" clId="{0B5D592C-E06A-4F7B-B80F-82CF2BAA3C61}" dt="2024-06-05T18:29:57.182" v="492" actId="20577"/>
        <pc:sldMkLst>
          <pc:docMk/>
          <pc:sldMk cId="4290488294" sldId="271"/>
        </pc:sldMkLst>
        <pc:spChg chg="mod">
          <ac:chgData name="marcelo monteros" userId="9785fb024c10dc2b" providerId="LiveId" clId="{0B5D592C-E06A-4F7B-B80F-82CF2BAA3C61}" dt="2024-06-05T18:29:57.182" v="492" actId="20577"/>
          <ac:spMkLst>
            <pc:docMk/>
            <pc:sldMk cId="4290488294" sldId="271"/>
            <ac:spMk id="2" creationId="{768B056C-0D0F-0FF1-E971-FADB24B2EF68}"/>
          </ac:spMkLst>
        </pc:spChg>
      </pc:sldChg>
      <pc:sldChg chg="addSp modSp new mod setBg">
        <pc:chgData name="marcelo monteros" userId="9785fb024c10dc2b" providerId="LiveId" clId="{0B5D592C-E06A-4F7B-B80F-82CF2BAA3C61}" dt="2024-06-05T18:40:49.040" v="515" actId="26606"/>
        <pc:sldMkLst>
          <pc:docMk/>
          <pc:sldMk cId="3077817090" sldId="272"/>
        </pc:sldMkLst>
        <pc:spChg chg="mod">
          <ac:chgData name="marcelo monteros" userId="9785fb024c10dc2b" providerId="LiveId" clId="{0B5D592C-E06A-4F7B-B80F-82CF2BAA3C61}" dt="2024-06-05T18:40:49.040" v="515" actId="26606"/>
          <ac:spMkLst>
            <pc:docMk/>
            <pc:sldMk cId="3077817090" sldId="272"/>
            <ac:spMk id="2" creationId="{CB8C0730-852A-5577-B88E-9C48C5BFB557}"/>
          </ac:spMkLst>
        </pc:spChg>
        <pc:spChg chg="mod">
          <ac:chgData name="marcelo monteros" userId="9785fb024c10dc2b" providerId="LiveId" clId="{0B5D592C-E06A-4F7B-B80F-82CF2BAA3C61}" dt="2024-06-05T18:40:49.040" v="515" actId="26606"/>
          <ac:spMkLst>
            <pc:docMk/>
            <pc:sldMk cId="3077817090" sldId="272"/>
            <ac:spMk id="3" creationId="{41263874-07DD-5567-4047-FE1E53423984}"/>
          </ac:spMkLst>
        </pc:spChg>
        <pc:spChg chg="add">
          <ac:chgData name="marcelo monteros" userId="9785fb024c10dc2b" providerId="LiveId" clId="{0B5D592C-E06A-4F7B-B80F-82CF2BAA3C61}" dt="2024-06-05T18:40:49.040" v="515" actId="26606"/>
          <ac:spMkLst>
            <pc:docMk/>
            <pc:sldMk cId="3077817090" sldId="272"/>
            <ac:spMk id="9" creationId="{2C61293E-6EBE-43EF-A52C-9BEBFD7679D4}"/>
          </ac:spMkLst>
        </pc:spChg>
        <pc:spChg chg="add">
          <ac:chgData name="marcelo monteros" userId="9785fb024c10dc2b" providerId="LiveId" clId="{0B5D592C-E06A-4F7B-B80F-82CF2BAA3C61}" dt="2024-06-05T18:40:49.040" v="515" actId="26606"/>
          <ac:spMkLst>
            <pc:docMk/>
            <pc:sldMk cId="3077817090" sldId="272"/>
            <ac:spMk id="11" creationId="{3FCFB1DE-0B7E-48CC-BA90-B2AB0889F9D6}"/>
          </ac:spMkLst>
        </pc:spChg>
        <pc:picChg chg="add">
          <ac:chgData name="marcelo monteros" userId="9785fb024c10dc2b" providerId="LiveId" clId="{0B5D592C-E06A-4F7B-B80F-82CF2BAA3C61}" dt="2024-06-05T18:40:49.040" v="515" actId="26606"/>
          <ac:picMkLst>
            <pc:docMk/>
            <pc:sldMk cId="3077817090" sldId="272"/>
            <ac:picMk id="5" creationId="{7BB25616-66E3-2090-AA3D-C0FF512526EB}"/>
          </ac:picMkLst>
        </pc:picChg>
      </pc:sldChg>
      <pc:sldChg chg="modSp new mod">
        <pc:chgData name="marcelo monteros" userId="9785fb024c10dc2b" providerId="LiveId" clId="{0B5D592C-E06A-4F7B-B80F-82CF2BAA3C61}" dt="2024-06-05T18:42:03.800" v="553" actId="6549"/>
        <pc:sldMkLst>
          <pc:docMk/>
          <pc:sldMk cId="1333846320" sldId="273"/>
        </pc:sldMkLst>
        <pc:spChg chg="mod">
          <ac:chgData name="marcelo monteros" userId="9785fb024c10dc2b" providerId="LiveId" clId="{0B5D592C-E06A-4F7B-B80F-82CF2BAA3C61}" dt="2024-06-05T18:41:14.871" v="543" actId="20577"/>
          <ac:spMkLst>
            <pc:docMk/>
            <pc:sldMk cId="1333846320" sldId="273"/>
            <ac:spMk id="2" creationId="{ED41CB24-8292-996C-7162-DB832F727871}"/>
          </ac:spMkLst>
        </pc:spChg>
        <pc:spChg chg="mod">
          <ac:chgData name="marcelo monteros" userId="9785fb024c10dc2b" providerId="LiveId" clId="{0B5D592C-E06A-4F7B-B80F-82CF2BAA3C61}" dt="2024-06-05T18:42:03.800" v="553" actId="6549"/>
          <ac:spMkLst>
            <pc:docMk/>
            <pc:sldMk cId="1333846320" sldId="273"/>
            <ac:spMk id="3" creationId="{82D9BEF0-8428-BC8A-D945-F91FF9C479B1}"/>
          </ac:spMkLst>
        </pc:spChg>
      </pc:sldChg>
      <pc:sldChg chg="addSp delSp modSp new mod setBg">
        <pc:chgData name="marcelo monteros" userId="9785fb024c10dc2b" providerId="LiveId" clId="{0B5D592C-E06A-4F7B-B80F-82CF2BAA3C61}" dt="2024-06-05T18:47:30.488" v="595" actId="20577"/>
        <pc:sldMkLst>
          <pc:docMk/>
          <pc:sldMk cId="1245815865" sldId="274"/>
        </pc:sldMkLst>
        <pc:spChg chg="mod">
          <ac:chgData name="marcelo monteros" userId="9785fb024c10dc2b" providerId="LiveId" clId="{0B5D592C-E06A-4F7B-B80F-82CF2BAA3C61}" dt="2024-06-05T18:44:02.890" v="557" actId="26606"/>
          <ac:spMkLst>
            <pc:docMk/>
            <pc:sldMk cId="1245815865" sldId="274"/>
            <ac:spMk id="2" creationId="{74582E60-6D2E-8619-5DAA-26CB57BE1502}"/>
          </ac:spMkLst>
        </pc:spChg>
        <pc:spChg chg="del">
          <ac:chgData name="marcelo monteros" userId="9785fb024c10dc2b" providerId="LiveId" clId="{0B5D592C-E06A-4F7B-B80F-82CF2BAA3C61}" dt="2024-06-05T18:43:53.701" v="556" actId="22"/>
          <ac:spMkLst>
            <pc:docMk/>
            <pc:sldMk cId="1245815865" sldId="274"/>
            <ac:spMk id="3" creationId="{496D1A50-FEAD-5E01-4D5F-64AE2E8DF710}"/>
          </ac:spMkLst>
        </pc:spChg>
        <pc:spChg chg="add del mod">
          <ac:chgData name="marcelo monteros" userId="9785fb024c10dc2b" providerId="LiveId" clId="{0B5D592C-E06A-4F7B-B80F-82CF2BAA3C61}" dt="2024-06-05T18:47:30.488" v="595" actId="20577"/>
          <ac:spMkLst>
            <pc:docMk/>
            <pc:sldMk cId="1245815865" sldId="274"/>
            <ac:spMk id="9" creationId="{68FD403D-5CD8-8687-C1D7-74B21AA1B7BB}"/>
          </ac:spMkLst>
        </pc:spChg>
        <pc:spChg chg="add">
          <ac:chgData name="marcelo monteros" userId="9785fb024c10dc2b" providerId="LiveId" clId="{0B5D592C-E06A-4F7B-B80F-82CF2BAA3C61}" dt="2024-06-05T18:44:02.890" v="557" actId="26606"/>
          <ac:spMkLst>
            <pc:docMk/>
            <pc:sldMk cId="1245815865" sldId="274"/>
            <ac:spMk id="12" creationId="{743AA782-23D1-4521-8CAD-47662984AA08}"/>
          </ac:spMkLst>
        </pc:spChg>
        <pc:spChg chg="add">
          <ac:chgData name="marcelo monteros" userId="9785fb024c10dc2b" providerId="LiveId" clId="{0B5D592C-E06A-4F7B-B80F-82CF2BAA3C61}" dt="2024-06-05T18:44:02.890" v="557" actId="26606"/>
          <ac:spMkLst>
            <pc:docMk/>
            <pc:sldMk cId="1245815865" sldId="274"/>
            <ac:spMk id="14" creationId="{3CE8AF5E-D374-4CF1-90CC-35CF73B81C3E}"/>
          </ac:spMkLst>
        </pc:spChg>
        <pc:picChg chg="add mod ord">
          <ac:chgData name="marcelo monteros" userId="9785fb024c10dc2b" providerId="LiveId" clId="{0B5D592C-E06A-4F7B-B80F-82CF2BAA3C61}" dt="2024-06-05T18:44:02.890" v="557" actId="26606"/>
          <ac:picMkLst>
            <pc:docMk/>
            <pc:sldMk cId="1245815865" sldId="274"/>
            <ac:picMk id="5" creationId="{3DED9042-6426-7350-8993-D9745BFE9915}"/>
          </ac:picMkLst>
        </pc:picChg>
        <pc:picChg chg="add del mod ord">
          <ac:chgData name="marcelo monteros" userId="9785fb024c10dc2b" providerId="LiveId" clId="{0B5D592C-E06A-4F7B-B80F-82CF2BAA3C61}" dt="2024-06-05T18:44:36.615" v="559" actId="22"/>
          <ac:picMkLst>
            <pc:docMk/>
            <pc:sldMk cId="1245815865" sldId="274"/>
            <ac:picMk id="7" creationId="{56220D08-492B-BCC5-149E-E1ACFE2E406B}"/>
          </ac:picMkLst>
        </pc:picChg>
        <pc:inkChg chg="add">
          <ac:chgData name="marcelo monteros" userId="9785fb024c10dc2b" providerId="LiveId" clId="{0B5D592C-E06A-4F7B-B80F-82CF2BAA3C61}" dt="2024-06-05T18:44:02.890" v="557" actId="26606"/>
          <ac:inkMkLst>
            <pc:docMk/>
            <pc:sldMk cId="1245815865" sldId="274"/>
            <ac:inkMk id="16" creationId="{070477C5-0410-4E4F-97A1-F84C2465C187}"/>
          </ac:inkMkLst>
        </pc:inkChg>
      </pc:sldChg>
      <pc:sldChg chg="addSp delSp modSp new mod setBg">
        <pc:chgData name="marcelo monteros" userId="9785fb024c10dc2b" providerId="LiveId" clId="{0B5D592C-E06A-4F7B-B80F-82CF2BAA3C61}" dt="2024-06-05T18:56:32.807" v="746" actId="20577"/>
        <pc:sldMkLst>
          <pc:docMk/>
          <pc:sldMk cId="2064835656" sldId="275"/>
        </pc:sldMkLst>
        <pc:spChg chg="mod">
          <ac:chgData name="marcelo monteros" userId="9785fb024c10dc2b" providerId="LiveId" clId="{0B5D592C-E06A-4F7B-B80F-82CF2BAA3C61}" dt="2024-06-05T18:49:36.619" v="599" actId="26606"/>
          <ac:spMkLst>
            <pc:docMk/>
            <pc:sldMk cId="2064835656" sldId="275"/>
            <ac:spMk id="2" creationId="{4CF89FB2-2F7B-112C-FE14-E0C4FFF22F47}"/>
          </ac:spMkLst>
        </pc:spChg>
        <pc:spChg chg="del">
          <ac:chgData name="marcelo monteros" userId="9785fb024c10dc2b" providerId="LiveId" clId="{0B5D592C-E06A-4F7B-B80F-82CF2BAA3C61}" dt="2024-06-05T18:49:32.492" v="598" actId="22"/>
          <ac:spMkLst>
            <pc:docMk/>
            <pc:sldMk cId="2064835656" sldId="275"/>
            <ac:spMk id="3" creationId="{EF4474BC-5F5B-DA81-BCD8-5E8AD43390CE}"/>
          </ac:spMkLst>
        </pc:spChg>
        <pc:spChg chg="add mod">
          <ac:chgData name="marcelo monteros" userId="9785fb024c10dc2b" providerId="LiveId" clId="{0B5D592C-E06A-4F7B-B80F-82CF2BAA3C61}" dt="2024-06-05T18:56:32.807" v="746" actId="20577"/>
          <ac:spMkLst>
            <pc:docMk/>
            <pc:sldMk cId="2064835656" sldId="275"/>
            <ac:spMk id="9" creationId="{30BD93A6-B643-95FE-2C84-C3629A107AAF}"/>
          </ac:spMkLst>
        </pc:spChg>
        <pc:spChg chg="add">
          <ac:chgData name="marcelo monteros" userId="9785fb024c10dc2b" providerId="LiveId" clId="{0B5D592C-E06A-4F7B-B80F-82CF2BAA3C61}" dt="2024-06-05T18:49:36.619" v="599" actId="26606"/>
          <ac:spMkLst>
            <pc:docMk/>
            <pc:sldMk cId="2064835656" sldId="275"/>
            <ac:spMk id="12" creationId="{743AA782-23D1-4521-8CAD-47662984AA08}"/>
          </ac:spMkLst>
        </pc:spChg>
        <pc:spChg chg="add">
          <ac:chgData name="marcelo monteros" userId="9785fb024c10dc2b" providerId="LiveId" clId="{0B5D592C-E06A-4F7B-B80F-82CF2BAA3C61}" dt="2024-06-05T18:49:36.619" v="599" actId="26606"/>
          <ac:spMkLst>
            <pc:docMk/>
            <pc:sldMk cId="2064835656" sldId="275"/>
            <ac:spMk id="14" creationId="{3CE8AF5E-D374-4CF1-90CC-35CF73B81C3E}"/>
          </ac:spMkLst>
        </pc:spChg>
        <pc:picChg chg="add mod ord">
          <ac:chgData name="marcelo monteros" userId="9785fb024c10dc2b" providerId="LiveId" clId="{0B5D592C-E06A-4F7B-B80F-82CF2BAA3C61}" dt="2024-06-05T18:50:17.709" v="601" actId="27614"/>
          <ac:picMkLst>
            <pc:docMk/>
            <pc:sldMk cId="2064835656" sldId="275"/>
            <ac:picMk id="5" creationId="{BDB26FE8-951B-7D31-21EA-44637C59E070}"/>
          </ac:picMkLst>
        </pc:picChg>
        <pc:inkChg chg="add">
          <ac:chgData name="marcelo monteros" userId="9785fb024c10dc2b" providerId="LiveId" clId="{0B5D592C-E06A-4F7B-B80F-82CF2BAA3C61}" dt="2024-06-05T18:49:36.619" v="599" actId="26606"/>
          <ac:inkMkLst>
            <pc:docMk/>
            <pc:sldMk cId="2064835656" sldId="275"/>
            <ac:inkMk id="16" creationId="{070477C5-0410-4E4F-97A1-F84C2465C187}"/>
          </ac:inkMkLst>
        </pc:inkChg>
      </pc:sldChg>
      <pc:sldChg chg="addSp delSp modSp new mod setBg">
        <pc:chgData name="marcelo monteros" userId="9785fb024c10dc2b" providerId="LiveId" clId="{0B5D592C-E06A-4F7B-B80F-82CF2BAA3C61}" dt="2024-06-05T19:03:58.223" v="854" actId="14100"/>
        <pc:sldMkLst>
          <pc:docMk/>
          <pc:sldMk cId="1407571268" sldId="276"/>
        </pc:sldMkLst>
        <pc:spChg chg="mod">
          <ac:chgData name="marcelo monteros" userId="9785fb024c10dc2b" providerId="LiveId" clId="{0B5D592C-E06A-4F7B-B80F-82CF2BAA3C61}" dt="2024-06-05T18:57:21.622" v="750" actId="26606"/>
          <ac:spMkLst>
            <pc:docMk/>
            <pc:sldMk cId="1407571268" sldId="276"/>
            <ac:spMk id="2" creationId="{7E63A39F-1FC3-A084-1D1A-5FA156B0CCB7}"/>
          </ac:spMkLst>
        </pc:spChg>
        <pc:spChg chg="del">
          <ac:chgData name="marcelo monteros" userId="9785fb024c10dc2b" providerId="LiveId" clId="{0B5D592C-E06A-4F7B-B80F-82CF2BAA3C61}" dt="2024-06-05T18:57:17.453" v="749" actId="22"/>
          <ac:spMkLst>
            <pc:docMk/>
            <pc:sldMk cId="1407571268" sldId="276"/>
            <ac:spMk id="3" creationId="{CDFC59E2-97D3-9E9C-31CC-07391CE6FA37}"/>
          </ac:spMkLst>
        </pc:spChg>
        <pc:spChg chg="add mod">
          <ac:chgData name="marcelo monteros" userId="9785fb024c10dc2b" providerId="LiveId" clId="{0B5D592C-E06A-4F7B-B80F-82CF2BAA3C61}" dt="2024-06-05T19:03:49.730" v="853" actId="20577"/>
          <ac:spMkLst>
            <pc:docMk/>
            <pc:sldMk cId="1407571268" sldId="276"/>
            <ac:spMk id="9" creationId="{29096221-9A1E-1AF2-E144-148F1845C592}"/>
          </ac:spMkLst>
        </pc:spChg>
        <pc:spChg chg="add">
          <ac:chgData name="marcelo monteros" userId="9785fb024c10dc2b" providerId="LiveId" clId="{0B5D592C-E06A-4F7B-B80F-82CF2BAA3C61}" dt="2024-06-05T18:57:21.622" v="750" actId="26606"/>
          <ac:spMkLst>
            <pc:docMk/>
            <pc:sldMk cId="1407571268" sldId="276"/>
            <ac:spMk id="12" creationId="{743AA782-23D1-4521-8CAD-47662984AA08}"/>
          </ac:spMkLst>
        </pc:spChg>
        <pc:spChg chg="add">
          <ac:chgData name="marcelo monteros" userId="9785fb024c10dc2b" providerId="LiveId" clId="{0B5D592C-E06A-4F7B-B80F-82CF2BAA3C61}" dt="2024-06-05T18:57:21.622" v="750" actId="26606"/>
          <ac:spMkLst>
            <pc:docMk/>
            <pc:sldMk cId="1407571268" sldId="276"/>
            <ac:spMk id="14" creationId="{3CE8AF5E-D374-4CF1-90CC-35CF73B81C3E}"/>
          </ac:spMkLst>
        </pc:spChg>
        <pc:picChg chg="add mod ord">
          <ac:chgData name="marcelo monteros" userId="9785fb024c10dc2b" providerId="LiveId" clId="{0B5D592C-E06A-4F7B-B80F-82CF2BAA3C61}" dt="2024-06-05T19:03:58.223" v="854" actId="14100"/>
          <ac:picMkLst>
            <pc:docMk/>
            <pc:sldMk cId="1407571268" sldId="276"/>
            <ac:picMk id="5" creationId="{F116A485-48D6-E40F-A3A7-6DBCAAAA12A6}"/>
          </ac:picMkLst>
        </pc:picChg>
        <pc:inkChg chg="add">
          <ac:chgData name="marcelo monteros" userId="9785fb024c10dc2b" providerId="LiveId" clId="{0B5D592C-E06A-4F7B-B80F-82CF2BAA3C61}" dt="2024-06-05T18:57:21.622" v="750" actId="26606"/>
          <ac:inkMkLst>
            <pc:docMk/>
            <pc:sldMk cId="1407571268" sldId="276"/>
            <ac:inkMk id="16" creationId="{070477C5-0410-4E4F-97A1-F84C2465C187}"/>
          </ac:inkMkLst>
        </pc:inkChg>
      </pc:sldChg>
      <pc:sldChg chg="addSp delSp modSp new mod setBg">
        <pc:chgData name="marcelo monteros" userId="9785fb024c10dc2b" providerId="LiveId" clId="{0B5D592C-E06A-4F7B-B80F-82CF2BAA3C61}" dt="2024-06-05T19:12:36.836" v="1006" actId="20577"/>
        <pc:sldMkLst>
          <pc:docMk/>
          <pc:sldMk cId="1847427803" sldId="277"/>
        </pc:sldMkLst>
        <pc:spChg chg="mod">
          <ac:chgData name="marcelo monteros" userId="9785fb024c10dc2b" providerId="LiveId" clId="{0B5D592C-E06A-4F7B-B80F-82CF2BAA3C61}" dt="2024-06-05T19:05:27.762" v="858" actId="26606"/>
          <ac:spMkLst>
            <pc:docMk/>
            <pc:sldMk cId="1847427803" sldId="277"/>
            <ac:spMk id="2" creationId="{1FAC69C2-D556-E0D2-F2BE-1EB389FBE89A}"/>
          </ac:spMkLst>
        </pc:spChg>
        <pc:spChg chg="del">
          <ac:chgData name="marcelo monteros" userId="9785fb024c10dc2b" providerId="LiveId" clId="{0B5D592C-E06A-4F7B-B80F-82CF2BAA3C61}" dt="2024-06-05T19:05:04.871" v="857" actId="22"/>
          <ac:spMkLst>
            <pc:docMk/>
            <pc:sldMk cId="1847427803" sldId="277"/>
            <ac:spMk id="3" creationId="{A3454BE1-51F2-B809-3D14-D2F5603F62C5}"/>
          </ac:spMkLst>
        </pc:spChg>
        <pc:spChg chg="add mod">
          <ac:chgData name="marcelo monteros" userId="9785fb024c10dc2b" providerId="LiveId" clId="{0B5D592C-E06A-4F7B-B80F-82CF2BAA3C61}" dt="2024-06-05T19:12:36.836" v="1006" actId="20577"/>
          <ac:spMkLst>
            <pc:docMk/>
            <pc:sldMk cId="1847427803" sldId="277"/>
            <ac:spMk id="9" creationId="{4D4C3A96-9A91-119B-1CFB-350039A2997C}"/>
          </ac:spMkLst>
        </pc:spChg>
        <pc:spChg chg="add">
          <ac:chgData name="marcelo monteros" userId="9785fb024c10dc2b" providerId="LiveId" clId="{0B5D592C-E06A-4F7B-B80F-82CF2BAA3C61}" dt="2024-06-05T19:05:27.762" v="858" actId="26606"/>
          <ac:spMkLst>
            <pc:docMk/>
            <pc:sldMk cId="1847427803" sldId="277"/>
            <ac:spMk id="12" creationId="{743AA782-23D1-4521-8CAD-47662984AA08}"/>
          </ac:spMkLst>
        </pc:spChg>
        <pc:spChg chg="add">
          <ac:chgData name="marcelo monteros" userId="9785fb024c10dc2b" providerId="LiveId" clId="{0B5D592C-E06A-4F7B-B80F-82CF2BAA3C61}" dt="2024-06-05T19:05:27.762" v="858" actId="26606"/>
          <ac:spMkLst>
            <pc:docMk/>
            <pc:sldMk cId="1847427803" sldId="277"/>
            <ac:spMk id="14" creationId="{3CE8AF5E-D374-4CF1-90CC-35CF73B81C3E}"/>
          </ac:spMkLst>
        </pc:spChg>
        <pc:picChg chg="add mod ord">
          <ac:chgData name="marcelo monteros" userId="9785fb024c10dc2b" providerId="LiveId" clId="{0B5D592C-E06A-4F7B-B80F-82CF2BAA3C61}" dt="2024-06-05T19:06:57.165" v="860" actId="27614"/>
          <ac:picMkLst>
            <pc:docMk/>
            <pc:sldMk cId="1847427803" sldId="277"/>
            <ac:picMk id="5" creationId="{6ACCDC06-A000-23C0-51C6-18584B52085C}"/>
          </ac:picMkLst>
        </pc:picChg>
        <pc:inkChg chg="add">
          <ac:chgData name="marcelo monteros" userId="9785fb024c10dc2b" providerId="LiveId" clId="{0B5D592C-E06A-4F7B-B80F-82CF2BAA3C61}" dt="2024-06-05T19:05:27.762" v="858" actId="26606"/>
          <ac:inkMkLst>
            <pc:docMk/>
            <pc:sldMk cId="1847427803" sldId="277"/>
            <ac:inkMk id="16" creationId="{070477C5-0410-4E4F-97A1-F84C2465C187}"/>
          </ac:inkMkLst>
        </pc:inkChg>
      </pc:sldChg>
      <pc:sldChg chg="addSp delSp modSp new mod setBg">
        <pc:chgData name="marcelo monteros" userId="9785fb024c10dc2b" providerId="LiveId" clId="{0B5D592C-E06A-4F7B-B80F-82CF2BAA3C61}" dt="2024-06-05T19:23:00.528" v="1253" actId="20577"/>
        <pc:sldMkLst>
          <pc:docMk/>
          <pc:sldMk cId="15419619" sldId="278"/>
        </pc:sldMkLst>
        <pc:spChg chg="mod">
          <ac:chgData name="marcelo monteros" userId="9785fb024c10dc2b" providerId="LiveId" clId="{0B5D592C-E06A-4F7B-B80F-82CF2BAA3C61}" dt="2024-06-05T19:14:34.017" v="1010" actId="26606"/>
          <ac:spMkLst>
            <pc:docMk/>
            <pc:sldMk cId="15419619" sldId="278"/>
            <ac:spMk id="2" creationId="{8472E806-B560-700E-BC52-8100384B0336}"/>
          </ac:spMkLst>
        </pc:spChg>
        <pc:spChg chg="del">
          <ac:chgData name="marcelo monteros" userId="9785fb024c10dc2b" providerId="LiveId" clId="{0B5D592C-E06A-4F7B-B80F-82CF2BAA3C61}" dt="2024-06-05T19:14:30.466" v="1009" actId="22"/>
          <ac:spMkLst>
            <pc:docMk/>
            <pc:sldMk cId="15419619" sldId="278"/>
            <ac:spMk id="3" creationId="{128F23CC-B8AC-86BE-923E-A4EDB22E0F16}"/>
          </ac:spMkLst>
        </pc:spChg>
        <pc:spChg chg="add mod">
          <ac:chgData name="marcelo monteros" userId="9785fb024c10dc2b" providerId="LiveId" clId="{0B5D592C-E06A-4F7B-B80F-82CF2BAA3C61}" dt="2024-06-05T19:23:00.528" v="1253" actId="20577"/>
          <ac:spMkLst>
            <pc:docMk/>
            <pc:sldMk cId="15419619" sldId="278"/>
            <ac:spMk id="9" creationId="{7AFF07BE-DF86-A441-0686-E0591D44226E}"/>
          </ac:spMkLst>
        </pc:spChg>
        <pc:spChg chg="add">
          <ac:chgData name="marcelo monteros" userId="9785fb024c10dc2b" providerId="LiveId" clId="{0B5D592C-E06A-4F7B-B80F-82CF2BAA3C61}" dt="2024-06-05T19:14:34.017" v="1010" actId="26606"/>
          <ac:spMkLst>
            <pc:docMk/>
            <pc:sldMk cId="15419619" sldId="278"/>
            <ac:spMk id="12" creationId="{743AA782-23D1-4521-8CAD-47662984AA08}"/>
          </ac:spMkLst>
        </pc:spChg>
        <pc:spChg chg="add">
          <ac:chgData name="marcelo monteros" userId="9785fb024c10dc2b" providerId="LiveId" clId="{0B5D592C-E06A-4F7B-B80F-82CF2BAA3C61}" dt="2024-06-05T19:14:34.017" v="1010" actId="26606"/>
          <ac:spMkLst>
            <pc:docMk/>
            <pc:sldMk cId="15419619" sldId="278"/>
            <ac:spMk id="14" creationId="{3CE8AF5E-D374-4CF1-90CC-35CF73B81C3E}"/>
          </ac:spMkLst>
        </pc:spChg>
        <pc:picChg chg="add mod ord">
          <ac:chgData name="marcelo monteros" userId="9785fb024c10dc2b" providerId="LiveId" clId="{0B5D592C-E06A-4F7B-B80F-82CF2BAA3C61}" dt="2024-06-05T19:16:37.660" v="1012" actId="27614"/>
          <ac:picMkLst>
            <pc:docMk/>
            <pc:sldMk cId="15419619" sldId="278"/>
            <ac:picMk id="5" creationId="{83AAFEDC-1D6D-F373-107A-DE3A70908070}"/>
          </ac:picMkLst>
        </pc:picChg>
        <pc:inkChg chg="add">
          <ac:chgData name="marcelo monteros" userId="9785fb024c10dc2b" providerId="LiveId" clId="{0B5D592C-E06A-4F7B-B80F-82CF2BAA3C61}" dt="2024-06-05T19:14:34.017" v="1010" actId="26606"/>
          <ac:inkMkLst>
            <pc:docMk/>
            <pc:sldMk cId="15419619" sldId="278"/>
            <ac:inkMk id="16" creationId="{070477C5-0410-4E4F-97A1-F84C2465C187}"/>
          </ac:inkMkLst>
        </pc:inkChg>
      </pc:sldChg>
      <pc:sldChg chg="addSp modSp new mod setBg">
        <pc:chgData name="marcelo monteros" userId="9785fb024c10dc2b" providerId="LiveId" clId="{0B5D592C-E06A-4F7B-B80F-82CF2BAA3C61}" dt="2024-06-05T19:29:13.508" v="1282" actId="26606"/>
        <pc:sldMkLst>
          <pc:docMk/>
          <pc:sldMk cId="2019052375" sldId="279"/>
        </pc:sldMkLst>
        <pc:spChg chg="mod">
          <ac:chgData name="marcelo monteros" userId="9785fb024c10dc2b" providerId="LiveId" clId="{0B5D592C-E06A-4F7B-B80F-82CF2BAA3C61}" dt="2024-06-05T19:29:13.508" v="1282" actId="26606"/>
          <ac:spMkLst>
            <pc:docMk/>
            <pc:sldMk cId="2019052375" sldId="279"/>
            <ac:spMk id="2" creationId="{0414FDC9-9157-2A7F-FAF9-264D0A8B6EA1}"/>
          </ac:spMkLst>
        </pc:spChg>
        <pc:spChg chg="mod">
          <ac:chgData name="marcelo monteros" userId="9785fb024c10dc2b" providerId="LiveId" clId="{0B5D592C-E06A-4F7B-B80F-82CF2BAA3C61}" dt="2024-06-05T19:29:13.508" v="1282" actId="26606"/>
          <ac:spMkLst>
            <pc:docMk/>
            <pc:sldMk cId="2019052375" sldId="279"/>
            <ac:spMk id="3" creationId="{A4D7155E-5939-2DB6-FE54-D736B64E9E99}"/>
          </ac:spMkLst>
        </pc:spChg>
        <pc:spChg chg="add">
          <ac:chgData name="marcelo monteros" userId="9785fb024c10dc2b" providerId="LiveId" clId="{0B5D592C-E06A-4F7B-B80F-82CF2BAA3C61}" dt="2024-06-05T19:29:13.508" v="1282" actId="26606"/>
          <ac:spMkLst>
            <pc:docMk/>
            <pc:sldMk cId="2019052375" sldId="279"/>
            <ac:spMk id="9" creationId="{DA381740-063A-41A4-836D-85D14980EEF0}"/>
          </ac:spMkLst>
        </pc:spChg>
        <pc:spChg chg="add">
          <ac:chgData name="marcelo monteros" userId="9785fb024c10dc2b" providerId="LiveId" clId="{0B5D592C-E06A-4F7B-B80F-82CF2BAA3C61}" dt="2024-06-05T19:29:13.508" v="1282" actId="26606"/>
          <ac:spMkLst>
            <pc:docMk/>
            <pc:sldMk cId="2019052375" sldId="279"/>
            <ac:spMk id="11" creationId="{9B7AD9F6-8CE7-4299-8FC6-328F4DCD3FF9}"/>
          </ac:spMkLst>
        </pc:spChg>
        <pc:spChg chg="add">
          <ac:chgData name="marcelo monteros" userId="9785fb024c10dc2b" providerId="LiveId" clId="{0B5D592C-E06A-4F7B-B80F-82CF2BAA3C61}" dt="2024-06-05T19:29:13.508" v="1282" actId="26606"/>
          <ac:spMkLst>
            <pc:docMk/>
            <pc:sldMk cId="2019052375" sldId="279"/>
            <ac:spMk id="13" creationId="{F49775AF-8896-43EE-92C6-83497D6DC56F}"/>
          </ac:spMkLst>
        </pc:spChg>
        <pc:picChg chg="add">
          <ac:chgData name="marcelo monteros" userId="9785fb024c10dc2b" providerId="LiveId" clId="{0B5D592C-E06A-4F7B-B80F-82CF2BAA3C61}" dt="2024-06-05T19:29:13.508" v="1282" actId="26606"/>
          <ac:picMkLst>
            <pc:docMk/>
            <pc:sldMk cId="2019052375" sldId="279"/>
            <ac:picMk id="5" creationId="{E390DE5B-0383-0FC0-3D26-14F8A652D49D}"/>
          </ac:picMkLst>
        </pc:picChg>
      </pc:sldChg>
      <pc:sldChg chg="addSp modSp new mod setBg">
        <pc:chgData name="marcelo monteros" userId="9785fb024c10dc2b" providerId="LiveId" clId="{0B5D592C-E06A-4F7B-B80F-82CF2BAA3C61}" dt="2024-06-05T19:30:13.144" v="1292" actId="26606"/>
        <pc:sldMkLst>
          <pc:docMk/>
          <pc:sldMk cId="785574349" sldId="280"/>
        </pc:sldMkLst>
        <pc:spChg chg="mod">
          <ac:chgData name="marcelo monteros" userId="9785fb024c10dc2b" providerId="LiveId" clId="{0B5D592C-E06A-4F7B-B80F-82CF2BAA3C61}" dt="2024-06-05T19:30:13.144" v="1292" actId="26606"/>
          <ac:spMkLst>
            <pc:docMk/>
            <pc:sldMk cId="785574349" sldId="280"/>
            <ac:spMk id="2" creationId="{16EBFB0F-83E7-ED7F-4AD2-099D51598E94}"/>
          </ac:spMkLst>
        </pc:spChg>
        <pc:spChg chg="mod">
          <ac:chgData name="marcelo monteros" userId="9785fb024c10dc2b" providerId="LiveId" clId="{0B5D592C-E06A-4F7B-B80F-82CF2BAA3C61}" dt="2024-06-05T19:30:13.144" v="1292" actId="26606"/>
          <ac:spMkLst>
            <pc:docMk/>
            <pc:sldMk cId="785574349" sldId="280"/>
            <ac:spMk id="3" creationId="{2B842FE0-0328-9CF9-3D8E-37302C0BB8AE}"/>
          </ac:spMkLst>
        </pc:spChg>
        <pc:spChg chg="add">
          <ac:chgData name="marcelo monteros" userId="9785fb024c10dc2b" providerId="LiveId" clId="{0B5D592C-E06A-4F7B-B80F-82CF2BAA3C61}" dt="2024-06-05T19:30:13.144" v="1292" actId="26606"/>
          <ac:spMkLst>
            <pc:docMk/>
            <pc:sldMk cId="785574349" sldId="280"/>
            <ac:spMk id="9" creationId="{DA381740-063A-41A4-836D-85D14980EEF0}"/>
          </ac:spMkLst>
        </pc:spChg>
        <pc:spChg chg="add">
          <ac:chgData name="marcelo monteros" userId="9785fb024c10dc2b" providerId="LiveId" clId="{0B5D592C-E06A-4F7B-B80F-82CF2BAA3C61}" dt="2024-06-05T19:30:13.144" v="1292" actId="26606"/>
          <ac:spMkLst>
            <pc:docMk/>
            <pc:sldMk cId="785574349" sldId="280"/>
            <ac:spMk id="11" creationId="{9B7AD9F6-8CE7-4299-8FC6-328F4DCD3FF9}"/>
          </ac:spMkLst>
        </pc:spChg>
        <pc:spChg chg="add">
          <ac:chgData name="marcelo monteros" userId="9785fb024c10dc2b" providerId="LiveId" clId="{0B5D592C-E06A-4F7B-B80F-82CF2BAA3C61}" dt="2024-06-05T19:30:13.144" v="1292" actId="26606"/>
          <ac:spMkLst>
            <pc:docMk/>
            <pc:sldMk cId="785574349" sldId="280"/>
            <ac:spMk id="13" creationId="{F49775AF-8896-43EE-92C6-83497D6DC56F}"/>
          </ac:spMkLst>
        </pc:spChg>
        <pc:picChg chg="add">
          <ac:chgData name="marcelo monteros" userId="9785fb024c10dc2b" providerId="LiveId" clId="{0B5D592C-E06A-4F7B-B80F-82CF2BAA3C61}" dt="2024-06-05T19:30:13.144" v="1292" actId="26606"/>
          <ac:picMkLst>
            <pc:docMk/>
            <pc:sldMk cId="785574349" sldId="280"/>
            <ac:picMk id="5" creationId="{4C0E402C-549B-193D-056C-769B70FC18C7}"/>
          </ac:picMkLst>
        </pc:picChg>
      </pc:sldChg>
      <pc:sldChg chg="modSp new mod">
        <pc:chgData name="marcelo monteros" userId="9785fb024c10dc2b" providerId="LiveId" clId="{0B5D592C-E06A-4F7B-B80F-82CF2BAA3C61}" dt="2024-06-05T19:30:43.634" v="1308"/>
        <pc:sldMkLst>
          <pc:docMk/>
          <pc:sldMk cId="3661064072" sldId="281"/>
        </pc:sldMkLst>
        <pc:spChg chg="mod">
          <ac:chgData name="marcelo monteros" userId="9785fb024c10dc2b" providerId="LiveId" clId="{0B5D592C-E06A-4F7B-B80F-82CF2BAA3C61}" dt="2024-06-05T19:30:43.634" v="1308"/>
          <ac:spMkLst>
            <pc:docMk/>
            <pc:sldMk cId="3661064072" sldId="281"/>
            <ac:spMk id="2" creationId="{3C795719-7CB2-A46A-0CC0-4AEE153E6954}"/>
          </ac:spMkLst>
        </pc:spChg>
        <pc:spChg chg="mod">
          <ac:chgData name="marcelo monteros" userId="9785fb024c10dc2b" providerId="LiveId" clId="{0B5D592C-E06A-4F7B-B80F-82CF2BAA3C61}" dt="2024-06-05T19:30:29.510" v="1300" actId="6549"/>
          <ac:spMkLst>
            <pc:docMk/>
            <pc:sldMk cId="3661064072" sldId="281"/>
            <ac:spMk id="3" creationId="{B40B5B20-8C13-F31F-888A-51E20E6BA84E}"/>
          </ac:spMkLst>
        </pc:spChg>
      </pc:sldChg>
      <pc:sldChg chg="modSp new mod">
        <pc:chgData name="marcelo monteros" userId="9785fb024c10dc2b" providerId="LiveId" clId="{0B5D592C-E06A-4F7B-B80F-82CF2BAA3C61}" dt="2024-06-05T19:32:00.779" v="1329" actId="6549"/>
        <pc:sldMkLst>
          <pc:docMk/>
          <pc:sldMk cId="294481806" sldId="282"/>
        </pc:sldMkLst>
        <pc:spChg chg="mod">
          <ac:chgData name="marcelo monteros" userId="9785fb024c10dc2b" providerId="LiveId" clId="{0B5D592C-E06A-4F7B-B80F-82CF2BAA3C61}" dt="2024-06-05T19:31:08.587" v="1316" actId="20577"/>
          <ac:spMkLst>
            <pc:docMk/>
            <pc:sldMk cId="294481806" sldId="282"/>
            <ac:spMk id="2" creationId="{7D9B96AF-3EFF-3AA8-86A4-73B8035AD709}"/>
          </ac:spMkLst>
        </pc:spChg>
        <pc:spChg chg="mod">
          <ac:chgData name="marcelo monteros" userId="9785fb024c10dc2b" providerId="LiveId" clId="{0B5D592C-E06A-4F7B-B80F-82CF2BAA3C61}" dt="2024-06-05T19:32:00.779" v="1329" actId="6549"/>
          <ac:spMkLst>
            <pc:docMk/>
            <pc:sldMk cId="294481806" sldId="282"/>
            <ac:spMk id="3" creationId="{11D25E92-7BC1-A021-6205-9BFC63B8CC49}"/>
          </ac:spMkLst>
        </pc:spChg>
      </pc:sldChg>
      <pc:sldChg chg="addSp modSp new mod setBg">
        <pc:chgData name="marcelo monteros" userId="9785fb024c10dc2b" providerId="LiveId" clId="{0B5D592C-E06A-4F7B-B80F-82CF2BAA3C61}" dt="2024-06-17T19:23:26.499" v="1418" actId="26606"/>
        <pc:sldMkLst>
          <pc:docMk/>
          <pc:sldMk cId="2082872593" sldId="283"/>
        </pc:sldMkLst>
        <pc:spChg chg="mod">
          <ac:chgData name="marcelo monteros" userId="9785fb024c10dc2b" providerId="LiveId" clId="{0B5D592C-E06A-4F7B-B80F-82CF2BAA3C61}" dt="2024-06-17T19:23:26.499" v="1418" actId="26606"/>
          <ac:spMkLst>
            <pc:docMk/>
            <pc:sldMk cId="2082872593" sldId="283"/>
            <ac:spMk id="2" creationId="{5BB324D1-2450-2950-8DEC-51840878D36E}"/>
          </ac:spMkLst>
        </pc:spChg>
        <pc:spChg chg="mod">
          <ac:chgData name="marcelo monteros" userId="9785fb024c10dc2b" providerId="LiveId" clId="{0B5D592C-E06A-4F7B-B80F-82CF2BAA3C61}" dt="2024-06-17T19:23:26.499" v="1418" actId="26606"/>
          <ac:spMkLst>
            <pc:docMk/>
            <pc:sldMk cId="2082872593" sldId="283"/>
            <ac:spMk id="3" creationId="{98BCF3CC-E81F-1F7C-444E-4047A03BE57D}"/>
          </ac:spMkLst>
        </pc:spChg>
        <pc:spChg chg="add">
          <ac:chgData name="marcelo monteros" userId="9785fb024c10dc2b" providerId="LiveId" clId="{0B5D592C-E06A-4F7B-B80F-82CF2BAA3C61}" dt="2024-06-17T19:23:26.499" v="1418" actId="26606"/>
          <ac:spMkLst>
            <pc:docMk/>
            <pc:sldMk cId="2082872593" sldId="283"/>
            <ac:spMk id="9" creationId="{DA381740-063A-41A4-836D-85D14980EEF0}"/>
          </ac:spMkLst>
        </pc:spChg>
        <pc:spChg chg="add">
          <ac:chgData name="marcelo monteros" userId="9785fb024c10dc2b" providerId="LiveId" clId="{0B5D592C-E06A-4F7B-B80F-82CF2BAA3C61}" dt="2024-06-17T19:23:26.499" v="1418" actId="26606"/>
          <ac:spMkLst>
            <pc:docMk/>
            <pc:sldMk cId="2082872593" sldId="283"/>
            <ac:spMk id="11" creationId="{9B7AD9F6-8CE7-4299-8FC6-328F4DCD3FF9}"/>
          </ac:spMkLst>
        </pc:spChg>
        <pc:spChg chg="add">
          <ac:chgData name="marcelo monteros" userId="9785fb024c10dc2b" providerId="LiveId" clId="{0B5D592C-E06A-4F7B-B80F-82CF2BAA3C61}" dt="2024-06-17T19:23:26.499" v="1418" actId="26606"/>
          <ac:spMkLst>
            <pc:docMk/>
            <pc:sldMk cId="2082872593" sldId="283"/>
            <ac:spMk id="13" creationId="{F49775AF-8896-43EE-92C6-83497D6DC56F}"/>
          </ac:spMkLst>
        </pc:spChg>
        <pc:picChg chg="add">
          <ac:chgData name="marcelo monteros" userId="9785fb024c10dc2b" providerId="LiveId" clId="{0B5D592C-E06A-4F7B-B80F-82CF2BAA3C61}" dt="2024-06-17T19:23:26.499" v="1418" actId="26606"/>
          <ac:picMkLst>
            <pc:docMk/>
            <pc:sldMk cId="2082872593" sldId="283"/>
            <ac:picMk id="5" creationId="{61CBFC49-5140-C22E-EA98-DF528D9B7960}"/>
          </ac:picMkLst>
        </pc:picChg>
      </pc:sldChg>
      <pc:sldChg chg="addSp delSp modSp new mod setBg modClrScheme chgLayout">
        <pc:chgData name="marcelo monteros" userId="9785fb024c10dc2b" providerId="LiveId" clId="{0B5D592C-E06A-4F7B-B80F-82CF2BAA3C61}" dt="2024-06-17T19:23:05.666" v="1417" actId="113"/>
        <pc:sldMkLst>
          <pc:docMk/>
          <pc:sldMk cId="411336545" sldId="284"/>
        </pc:sldMkLst>
        <pc:spChg chg="mod ord">
          <ac:chgData name="marcelo monteros" userId="9785fb024c10dc2b" providerId="LiveId" clId="{0B5D592C-E06A-4F7B-B80F-82CF2BAA3C61}" dt="2024-06-17T19:20:54.034" v="1399" actId="26606"/>
          <ac:spMkLst>
            <pc:docMk/>
            <pc:sldMk cId="411336545" sldId="284"/>
            <ac:spMk id="2" creationId="{3B1DD17E-F275-3011-36E5-BC6AF0F626FC}"/>
          </ac:spMkLst>
        </pc:spChg>
        <pc:spChg chg="del mod ord">
          <ac:chgData name="marcelo monteros" userId="9785fb024c10dc2b" providerId="LiveId" clId="{0B5D592C-E06A-4F7B-B80F-82CF2BAA3C61}" dt="2024-06-17T19:18:27.605" v="1357" actId="700"/>
          <ac:spMkLst>
            <pc:docMk/>
            <pc:sldMk cId="411336545" sldId="284"/>
            <ac:spMk id="3" creationId="{36CD97E9-DBC7-9613-30E3-B4310445D33C}"/>
          </ac:spMkLst>
        </pc:spChg>
        <pc:spChg chg="add mod ord">
          <ac:chgData name="marcelo monteros" userId="9785fb024c10dc2b" providerId="LiveId" clId="{0B5D592C-E06A-4F7B-B80F-82CF2BAA3C61}" dt="2024-06-17T19:22:46.225" v="1415" actId="1076"/>
          <ac:spMkLst>
            <pc:docMk/>
            <pc:sldMk cId="411336545" sldId="284"/>
            <ac:spMk id="4" creationId="{5B109BAC-A305-56CE-A9AF-8F2D18A4BB84}"/>
          </ac:spMkLst>
        </pc:spChg>
        <pc:spChg chg="add mod ord">
          <ac:chgData name="marcelo monteros" userId="9785fb024c10dc2b" providerId="LiveId" clId="{0B5D592C-E06A-4F7B-B80F-82CF2BAA3C61}" dt="2024-06-17T19:23:05.666" v="1417" actId="113"/>
          <ac:spMkLst>
            <pc:docMk/>
            <pc:sldMk cId="411336545" sldId="284"/>
            <ac:spMk id="5" creationId="{FD5EA704-71D4-983B-C160-0AFA5C205EF7}"/>
          </ac:spMkLst>
        </pc:spChg>
        <pc:spChg chg="add del">
          <ac:chgData name="marcelo monteros" userId="9785fb024c10dc2b" providerId="LiveId" clId="{0B5D592C-E06A-4F7B-B80F-82CF2BAA3C61}" dt="2024-06-17T19:20:44.083" v="1396" actId="26606"/>
          <ac:spMkLst>
            <pc:docMk/>
            <pc:sldMk cId="411336545" sldId="284"/>
            <ac:spMk id="10" creationId="{EBDD1931-9E86-4402-9A68-33A2D9EFB198}"/>
          </ac:spMkLst>
        </pc:spChg>
        <pc:spChg chg="add del">
          <ac:chgData name="marcelo monteros" userId="9785fb024c10dc2b" providerId="LiveId" clId="{0B5D592C-E06A-4F7B-B80F-82CF2BAA3C61}" dt="2024-06-17T19:20:44.083" v="1396" actId="26606"/>
          <ac:spMkLst>
            <pc:docMk/>
            <pc:sldMk cId="411336545" sldId="284"/>
            <ac:spMk id="12" creationId="{43DAA0EF-336D-4CDC-A9A2-8460363E27FE}"/>
          </ac:spMkLst>
        </pc:spChg>
        <pc:spChg chg="add del">
          <ac:chgData name="marcelo monteros" userId="9785fb024c10dc2b" providerId="LiveId" clId="{0B5D592C-E06A-4F7B-B80F-82CF2BAA3C61}" dt="2024-06-17T19:20:44.083" v="1396" actId="26606"/>
          <ac:spMkLst>
            <pc:docMk/>
            <pc:sldMk cId="411336545" sldId="284"/>
            <ac:spMk id="14" creationId="{FD079A19-B31E-4129-A464-7547FF05AE33}"/>
          </ac:spMkLst>
        </pc:spChg>
        <pc:spChg chg="add del">
          <ac:chgData name="marcelo monteros" userId="9785fb024c10dc2b" providerId="LiveId" clId="{0B5D592C-E06A-4F7B-B80F-82CF2BAA3C61}" dt="2024-06-17T19:20:54.024" v="1398" actId="26606"/>
          <ac:spMkLst>
            <pc:docMk/>
            <pc:sldMk cId="411336545" sldId="284"/>
            <ac:spMk id="16" creationId="{EBDD1931-9E86-4402-9A68-33A2D9EFB198}"/>
          </ac:spMkLst>
        </pc:spChg>
        <pc:spChg chg="add del">
          <ac:chgData name="marcelo monteros" userId="9785fb024c10dc2b" providerId="LiveId" clId="{0B5D592C-E06A-4F7B-B80F-82CF2BAA3C61}" dt="2024-06-17T19:20:54.024" v="1398" actId="26606"/>
          <ac:spMkLst>
            <pc:docMk/>
            <pc:sldMk cId="411336545" sldId="284"/>
            <ac:spMk id="17" creationId="{35DB3719-6FDC-4E5D-891D-FF40B7300F64}"/>
          </ac:spMkLst>
        </pc:spChg>
        <pc:spChg chg="add">
          <ac:chgData name="marcelo monteros" userId="9785fb024c10dc2b" providerId="LiveId" clId="{0B5D592C-E06A-4F7B-B80F-82CF2BAA3C61}" dt="2024-06-17T19:20:54.034" v="1399" actId="26606"/>
          <ac:spMkLst>
            <pc:docMk/>
            <pc:sldMk cId="411336545" sldId="284"/>
            <ac:spMk id="19" creationId="{EBDD1931-9E86-4402-9A68-33A2D9EFB198}"/>
          </ac:spMkLst>
        </pc:spChg>
        <pc:spChg chg="add">
          <ac:chgData name="marcelo monteros" userId="9785fb024c10dc2b" providerId="LiveId" clId="{0B5D592C-E06A-4F7B-B80F-82CF2BAA3C61}" dt="2024-06-17T19:20:54.034" v="1399" actId="26606"/>
          <ac:spMkLst>
            <pc:docMk/>
            <pc:sldMk cId="411336545" sldId="284"/>
            <ac:spMk id="20" creationId="{4C10CBC8-7837-4750-8EE9-B4C3D50488F6}"/>
          </ac:spMkLst>
        </pc:spChg>
        <pc:spChg chg="add">
          <ac:chgData name="marcelo monteros" userId="9785fb024c10dc2b" providerId="LiveId" clId="{0B5D592C-E06A-4F7B-B80F-82CF2BAA3C61}" dt="2024-06-17T19:20:54.034" v="1399" actId="26606"/>
          <ac:spMkLst>
            <pc:docMk/>
            <pc:sldMk cId="411336545" sldId="284"/>
            <ac:spMk id="21" creationId="{69014793-11D4-4A17-9261-1A2E683ADF75}"/>
          </ac:spMkLst>
        </pc:spChg>
      </pc:sldChg>
      <pc:sldChg chg="addSp delSp modSp new mod setBg modClrScheme chgLayout">
        <pc:chgData name="marcelo monteros" userId="9785fb024c10dc2b" providerId="LiveId" clId="{0B5D592C-E06A-4F7B-B80F-82CF2BAA3C61}" dt="2024-06-17T19:27:57.575" v="1435" actId="26606"/>
        <pc:sldMkLst>
          <pc:docMk/>
          <pc:sldMk cId="1608256993" sldId="285"/>
        </pc:sldMkLst>
        <pc:spChg chg="mod ord">
          <ac:chgData name="marcelo monteros" userId="9785fb024c10dc2b" providerId="LiveId" clId="{0B5D592C-E06A-4F7B-B80F-82CF2BAA3C61}" dt="2024-06-17T19:27:57.575" v="1435" actId="26606"/>
          <ac:spMkLst>
            <pc:docMk/>
            <pc:sldMk cId="1608256993" sldId="285"/>
            <ac:spMk id="2" creationId="{010A82DF-671C-E6DF-CAE8-4599941E1B4B}"/>
          </ac:spMkLst>
        </pc:spChg>
        <pc:spChg chg="mod ord">
          <ac:chgData name="marcelo monteros" userId="9785fb024c10dc2b" providerId="LiveId" clId="{0B5D592C-E06A-4F7B-B80F-82CF2BAA3C61}" dt="2024-06-17T19:27:57.575" v="1435" actId="26606"/>
          <ac:spMkLst>
            <pc:docMk/>
            <pc:sldMk cId="1608256993" sldId="285"/>
            <ac:spMk id="3" creationId="{08E231AE-D648-50E1-AE19-98FFBAD2DF2E}"/>
          </ac:spMkLst>
        </pc:spChg>
        <pc:spChg chg="add del mod ord">
          <ac:chgData name="marcelo monteros" userId="9785fb024c10dc2b" providerId="LiveId" clId="{0B5D592C-E06A-4F7B-B80F-82CF2BAA3C61}" dt="2024-06-17T19:27:49.319" v="1430" actId="22"/>
          <ac:spMkLst>
            <pc:docMk/>
            <pc:sldMk cId="1608256993" sldId="285"/>
            <ac:spMk id="4" creationId="{E6F3F3BB-98A8-77EC-AE1B-036354A1BF9A}"/>
          </ac:spMkLst>
        </pc:spChg>
        <pc:spChg chg="add del">
          <ac:chgData name="marcelo monteros" userId="9785fb024c10dc2b" providerId="LiveId" clId="{0B5D592C-E06A-4F7B-B80F-82CF2BAA3C61}" dt="2024-06-17T19:27:54.576" v="1432" actId="26606"/>
          <ac:spMkLst>
            <pc:docMk/>
            <pc:sldMk cId="1608256993" sldId="285"/>
            <ac:spMk id="11" creationId="{EBDD1931-9E86-4402-9A68-33A2D9EFB198}"/>
          </ac:spMkLst>
        </pc:spChg>
        <pc:spChg chg="add del">
          <ac:chgData name="marcelo monteros" userId="9785fb024c10dc2b" providerId="LiveId" clId="{0B5D592C-E06A-4F7B-B80F-82CF2BAA3C61}" dt="2024-06-17T19:27:54.576" v="1432" actId="26606"/>
          <ac:spMkLst>
            <pc:docMk/>
            <pc:sldMk cId="1608256993" sldId="285"/>
            <ac:spMk id="13" creationId="{F13C74B1-5B17-4795-BED0-7140497B445A}"/>
          </ac:spMkLst>
        </pc:spChg>
        <pc:spChg chg="add del">
          <ac:chgData name="marcelo monteros" userId="9785fb024c10dc2b" providerId="LiveId" clId="{0B5D592C-E06A-4F7B-B80F-82CF2BAA3C61}" dt="2024-06-17T19:27:54.576" v="1432" actId="26606"/>
          <ac:spMkLst>
            <pc:docMk/>
            <pc:sldMk cId="1608256993" sldId="285"/>
            <ac:spMk id="15" creationId="{3FCFB1DE-0B7E-48CC-BA90-B2AB0889F9D6}"/>
          </ac:spMkLst>
        </pc:spChg>
        <pc:spChg chg="add del">
          <ac:chgData name="marcelo monteros" userId="9785fb024c10dc2b" providerId="LiveId" clId="{0B5D592C-E06A-4F7B-B80F-82CF2BAA3C61}" dt="2024-06-17T19:27:57.567" v="1434" actId="26606"/>
          <ac:spMkLst>
            <pc:docMk/>
            <pc:sldMk cId="1608256993" sldId="285"/>
            <ac:spMk id="18" creationId="{EBDD1931-9E86-4402-9A68-33A2D9EFB198}"/>
          </ac:spMkLst>
        </pc:spChg>
        <pc:spChg chg="add del">
          <ac:chgData name="marcelo monteros" userId="9785fb024c10dc2b" providerId="LiveId" clId="{0B5D592C-E06A-4F7B-B80F-82CF2BAA3C61}" dt="2024-06-17T19:27:57.567" v="1434" actId="26606"/>
          <ac:spMkLst>
            <pc:docMk/>
            <pc:sldMk cId="1608256993" sldId="285"/>
            <ac:spMk id="19" creationId="{A8908DB7-C3A6-4FCB-9820-CEE02B398C4A}"/>
          </ac:spMkLst>
        </pc:spChg>
        <pc:spChg chg="add del">
          <ac:chgData name="marcelo monteros" userId="9785fb024c10dc2b" providerId="LiveId" clId="{0B5D592C-E06A-4F7B-B80F-82CF2BAA3C61}" dt="2024-06-17T19:27:57.567" v="1434" actId="26606"/>
          <ac:spMkLst>
            <pc:docMk/>
            <pc:sldMk cId="1608256993" sldId="285"/>
            <ac:spMk id="20" creationId="{D010E05E-9237-4321-84BB-69C0F22568EE}"/>
          </ac:spMkLst>
        </pc:spChg>
        <pc:spChg chg="add">
          <ac:chgData name="marcelo monteros" userId="9785fb024c10dc2b" providerId="LiveId" clId="{0B5D592C-E06A-4F7B-B80F-82CF2BAA3C61}" dt="2024-06-17T19:27:57.575" v="1435" actId="26606"/>
          <ac:spMkLst>
            <pc:docMk/>
            <pc:sldMk cId="1608256993" sldId="285"/>
            <ac:spMk id="22" creationId="{EBDD1931-9E86-4402-9A68-33A2D9EFB198}"/>
          </ac:spMkLst>
        </pc:spChg>
        <pc:spChg chg="add">
          <ac:chgData name="marcelo monteros" userId="9785fb024c10dc2b" providerId="LiveId" clId="{0B5D592C-E06A-4F7B-B80F-82CF2BAA3C61}" dt="2024-06-17T19:27:57.575" v="1435" actId="26606"/>
          <ac:spMkLst>
            <pc:docMk/>
            <pc:sldMk cId="1608256993" sldId="285"/>
            <ac:spMk id="23" creationId="{2B97F24A-32CE-4C1C-A50D-3016B394DCFB}"/>
          </ac:spMkLst>
        </pc:spChg>
        <pc:spChg chg="add">
          <ac:chgData name="marcelo monteros" userId="9785fb024c10dc2b" providerId="LiveId" clId="{0B5D592C-E06A-4F7B-B80F-82CF2BAA3C61}" dt="2024-06-17T19:27:57.575" v="1435" actId="26606"/>
          <ac:spMkLst>
            <pc:docMk/>
            <pc:sldMk cId="1608256993" sldId="285"/>
            <ac:spMk id="24" creationId="{3CE8AF5E-D374-4CF1-90CC-35CF73B81C3E}"/>
          </ac:spMkLst>
        </pc:spChg>
        <pc:picChg chg="add mod ord">
          <ac:chgData name="marcelo monteros" userId="9785fb024c10dc2b" providerId="LiveId" clId="{0B5D592C-E06A-4F7B-B80F-82CF2BAA3C61}" dt="2024-06-17T19:27:57.575" v="1435" actId="26606"/>
          <ac:picMkLst>
            <pc:docMk/>
            <pc:sldMk cId="1608256993" sldId="285"/>
            <ac:picMk id="6" creationId="{EB7638EE-487A-A5FC-FBDC-8252B992D6C5}"/>
          </ac:picMkLst>
        </pc:picChg>
        <pc:inkChg chg="add del">
          <ac:chgData name="marcelo monteros" userId="9785fb024c10dc2b" providerId="LiveId" clId="{0B5D592C-E06A-4F7B-B80F-82CF2BAA3C61}" dt="2024-06-17T19:27:57.567" v="1434" actId="26606"/>
          <ac:inkMkLst>
            <pc:docMk/>
            <pc:sldMk cId="1608256993" sldId="285"/>
            <ac:inkMk id="17" creationId="{070477C5-0410-4E4F-97A1-F84C2465C187}"/>
          </ac:inkMkLst>
        </pc:inkChg>
        <pc:inkChg chg="add">
          <ac:chgData name="marcelo monteros" userId="9785fb024c10dc2b" providerId="LiveId" clId="{0B5D592C-E06A-4F7B-B80F-82CF2BAA3C61}" dt="2024-06-17T19:27:57.575" v="1435" actId="26606"/>
          <ac:inkMkLst>
            <pc:docMk/>
            <pc:sldMk cId="1608256993" sldId="285"/>
            <ac:inkMk id="25" creationId="{070477C5-0410-4E4F-97A1-F84C2465C187}"/>
          </ac:inkMkLst>
        </pc:inkChg>
      </pc:sldChg>
      <pc:sldChg chg="addSp delSp modSp add mod">
        <pc:chgData name="marcelo monteros" userId="9785fb024c10dc2b" providerId="LiveId" clId="{0B5D592C-E06A-4F7B-B80F-82CF2BAA3C61}" dt="2024-06-17T19:30:49.062" v="1473" actId="113"/>
        <pc:sldMkLst>
          <pc:docMk/>
          <pc:sldMk cId="2469338537" sldId="286"/>
        </pc:sldMkLst>
        <pc:spChg chg="mod">
          <ac:chgData name="marcelo monteros" userId="9785fb024c10dc2b" providerId="LiveId" clId="{0B5D592C-E06A-4F7B-B80F-82CF2BAA3C61}" dt="2024-06-17T19:29:41.894" v="1454" actId="26606"/>
          <ac:spMkLst>
            <pc:docMk/>
            <pc:sldMk cId="2469338537" sldId="286"/>
            <ac:spMk id="3" creationId="{08E231AE-D648-50E1-AE19-98FFBAD2DF2E}"/>
          </ac:spMkLst>
        </pc:spChg>
        <pc:spChg chg="add del mod">
          <ac:chgData name="marcelo monteros" userId="9785fb024c10dc2b" providerId="LiveId" clId="{0B5D592C-E06A-4F7B-B80F-82CF2BAA3C61}" dt="2024-06-17T19:29:37.134" v="1453" actId="22"/>
          <ac:spMkLst>
            <pc:docMk/>
            <pc:sldMk cId="2469338537" sldId="286"/>
            <ac:spMk id="5" creationId="{7AC47A3A-9AF9-E558-D2E8-E03A96855A74}"/>
          </ac:spMkLst>
        </pc:spChg>
        <pc:spChg chg="add mod">
          <ac:chgData name="marcelo monteros" userId="9785fb024c10dc2b" providerId="LiveId" clId="{0B5D592C-E06A-4F7B-B80F-82CF2BAA3C61}" dt="2024-06-17T19:30:49.062" v="1473" actId="113"/>
          <ac:spMkLst>
            <pc:docMk/>
            <pc:sldMk cId="2469338537" sldId="286"/>
            <ac:spMk id="9" creationId="{C951F81D-EAED-C356-35B6-93B1123329E2}"/>
          </ac:spMkLst>
        </pc:spChg>
        <pc:spChg chg="del">
          <ac:chgData name="marcelo monteros" userId="9785fb024c10dc2b" providerId="LiveId" clId="{0B5D592C-E06A-4F7B-B80F-82CF2BAA3C61}" dt="2024-06-17T19:29:41.894" v="1454" actId="26606"/>
          <ac:spMkLst>
            <pc:docMk/>
            <pc:sldMk cId="2469338537" sldId="286"/>
            <ac:spMk id="22" creationId="{EBDD1931-9E86-4402-9A68-33A2D9EFB198}"/>
          </ac:spMkLst>
        </pc:spChg>
        <pc:spChg chg="del">
          <ac:chgData name="marcelo monteros" userId="9785fb024c10dc2b" providerId="LiveId" clId="{0B5D592C-E06A-4F7B-B80F-82CF2BAA3C61}" dt="2024-06-17T19:29:41.894" v="1454" actId="26606"/>
          <ac:spMkLst>
            <pc:docMk/>
            <pc:sldMk cId="2469338537" sldId="286"/>
            <ac:spMk id="23" creationId="{2B97F24A-32CE-4C1C-A50D-3016B394DCFB}"/>
          </ac:spMkLst>
        </pc:spChg>
        <pc:spChg chg="del">
          <ac:chgData name="marcelo monteros" userId="9785fb024c10dc2b" providerId="LiveId" clId="{0B5D592C-E06A-4F7B-B80F-82CF2BAA3C61}" dt="2024-06-17T19:29:41.894" v="1454" actId="26606"/>
          <ac:spMkLst>
            <pc:docMk/>
            <pc:sldMk cId="2469338537" sldId="286"/>
            <ac:spMk id="24" creationId="{3CE8AF5E-D374-4CF1-90CC-35CF73B81C3E}"/>
          </ac:spMkLst>
        </pc:spChg>
        <pc:spChg chg="add">
          <ac:chgData name="marcelo monteros" userId="9785fb024c10dc2b" providerId="LiveId" clId="{0B5D592C-E06A-4F7B-B80F-82CF2BAA3C61}" dt="2024-06-17T19:29:41.894" v="1454" actId="26606"/>
          <ac:spMkLst>
            <pc:docMk/>
            <pc:sldMk cId="2469338537" sldId="286"/>
            <ac:spMk id="30" creationId="{EBDD1931-9E86-4402-9A68-33A2D9EFB198}"/>
          </ac:spMkLst>
        </pc:spChg>
        <pc:spChg chg="add">
          <ac:chgData name="marcelo monteros" userId="9785fb024c10dc2b" providerId="LiveId" clId="{0B5D592C-E06A-4F7B-B80F-82CF2BAA3C61}" dt="2024-06-17T19:29:41.894" v="1454" actId="26606"/>
          <ac:spMkLst>
            <pc:docMk/>
            <pc:sldMk cId="2469338537" sldId="286"/>
            <ac:spMk id="32" creationId="{2B97F24A-32CE-4C1C-A50D-3016B394DCFB}"/>
          </ac:spMkLst>
        </pc:spChg>
        <pc:spChg chg="add">
          <ac:chgData name="marcelo monteros" userId="9785fb024c10dc2b" providerId="LiveId" clId="{0B5D592C-E06A-4F7B-B80F-82CF2BAA3C61}" dt="2024-06-17T19:29:41.894" v="1454" actId="26606"/>
          <ac:spMkLst>
            <pc:docMk/>
            <pc:sldMk cId="2469338537" sldId="286"/>
            <ac:spMk id="34" creationId="{3CE8AF5E-D374-4CF1-90CC-35CF73B81C3E}"/>
          </ac:spMkLst>
        </pc:spChg>
        <pc:picChg chg="del">
          <ac:chgData name="marcelo monteros" userId="9785fb024c10dc2b" providerId="LiveId" clId="{0B5D592C-E06A-4F7B-B80F-82CF2BAA3C61}" dt="2024-06-17T19:29:35.354" v="1452" actId="478"/>
          <ac:picMkLst>
            <pc:docMk/>
            <pc:sldMk cId="2469338537" sldId="286"/>
            <ac:picMk id="6" creationId="{EB7638EE-487A-A5FC-FBDC-8252B992D6C5}"/>
          </ac:picMkLst>
        </pc:picChg>
        <pc:picChg chg="add mod ord">
          <ac:chgData name="marcelo monteros" userId="9785fb024c10dc2b" providerId="LiveId" clId="{0B5D592C-E06A-4F7B-B80F-82CF2BAA3C61}" dt="2024-06-17T19:29:41.894" v="1454" actId="26606"/>
          <ac:picMkLst>
            <pc:docMk/>
            <pc:sldMk cId="2469338537" sldId="286"/>
            <ac:picMk id="8" creationId="{873B34DC-3FB4-A8D2-EE57-AE82AC6E7383}"/>
          </ac:picMkLst>
        </pc:picChg>
        <pc:inkChg chg="del">
          <ac:chgData name="marcelo monteros" userId="9785fb024c10dc2b" providerId="LiveId" clId="{0B5D592C-E06A-4F7B-B80F-82CF2BAA3C61}" dt="2024-06-17T19:29:41.894" v="1454" actId="26606"/>
          <ac:inkMkLst>
            <pc:docMk/>
            <pc:sldMk cId="2469338537" sldId="286"/>
            <ac:inkMk id="25" creationId="{070477C5-0410-4E4F-97A1-F84C2465C187}"/>
          </ac:inkMkLst>
        </pc:inkChg>
        <pc:inkChg chg="add">
          <ac:chgData name="marcelo monteros" userId="9785fb024c10dc2b" providerId="LiveId" clId="{0B5D592C-E06A-4F7B-B80F-82CF2BAA3C61}" dt="2024-06-17T19:29:41.894" v="1454" actId="26606"/>
          <ac:inkMkLst>
            <pc:docMk/>
            <pc:sldMk cId="2469338537" sldId="286"/>
            <ac:inkMk id="36" creationId="{070477C5-0410-4E4F-97A1-F84C2465C187}"/>
          </ac:inkMkLst>
        </pc:inkChg>
      </pc:sldChg>
      <pc:sldChg chg="addSp delSp modSp new mod setBg">
        <pc:chgData name="marcelo monteros" userId="9785fb024c10dc2b" providerId="LiveId" clId="{0B5D592C-E06A-4F7B-B80F-82CF2BAA3C61}" dt="2024-06-17T19:48:52.282" v="1538" actId="26606"/>
        <pc:sldMkLst>
          <pc:docMk/>
          <pc:sldMk cId="1394391319" sldId="287"/>
        </pc:sldMkLst>
        <pc:spChg chg="mod">
          <ac:chgData name="marcelo monteros" userId="9785fb024c10dc2b" providerId="LiveId" clId="{0B5D592C-E06A-4F7B-B80F-82CF2BAA3C61}" dt="2024-06-17T19:48:52.282" v="1538" actId="26606"/>
          <ac:spMkLst>
            <pc:docMk/>
            <pc:sldMk cId="1394391319" sldId="287"/>
            <ac:spMk id="2" creationId="{B16E8290-0D41-0417-BAEB-98F489AF7428}"/>
          </ac:spMkLst>
        </pc:spChg>
        <pc:spChg chg="del">
          <ac:chgData name="marcelo monteros" userId="9785fb024c10dc2b" providerId="LiveId" clId="{0B5D592C-E06A-4F7B-B80F-82CF2BAA3C61}" dt="2024-06-17T19:45:45.520" v="1476" actId="1032"/>
          <ac:spMkLst>
            <pc:docMk/>
            <pc:sldMk cId="1394391319" sldId="287"/>
            <ac:spMk id="3" creationId="{CBCCE27F-3DB8-D35A-CC8E-C3723E9E766E}"/>
          </ac:spMkLst>
        </pc:spChg>
        <pc:spChg chg="add del">
          <ac:chgData name="marcelo monteros" userId="9785fb024c10dc2b" providerId="LiveId" clId="{0B5D592C-E06A-4F7B-B80F-82CF2BAA3C61}" dt="2024-06-17T19:48:47.246" v="1533" actId="26606"/>
          <ac:spMkLst>
            <pc:docMk/>
            <pc:sldMk cId="1394391319" sldId="287"/>
            <ac:spMk id="9" creationId="{2E442304-DDBD-4F7B-8017-36BCC863FB40}"/>
          </ac:spMkLst>
        </pc:spChg>
        <pc:spChg chg="add del">
          <ac:chgData name="marcelo monteros" userId="9785fb024c10dc2b" providerId="LiveId" clId="{0B5D592C-E06A-4F7B-B80F-82CF2BAA3C61}" dt="2024-06-17T19:48:47.246" v="1533" actId="26606"/>
          <ac:spMkLst>
            <pc:docMk/>
            <pc:sldMk cId="1394391319" sldId="287"/>
            <ac:spMk id="11" creationId="{535742DD-1B16-4E9D-B715-0D74B4574A68}"/>
          </ac:spMkLst>
        </pc:spChg>
        <pc:spChg chg="add del">
          <ac:chgData name="marcelo monteros" userId="9785fb024c10dc2b" providerId="LiveId" clId="{0B5D592C-E06A-4F7B-B80F-82CF2BAA3C61}" dt="2024-06-17T19:48:49.046" v="1535" actId="26606"/>
          <ac:spMkLst>
            <pc:docMk/>
            <pc:sldMk cId="1394391319" sldId="287"/>
            <ac:spMk id="13" creationId="{35DB3719-6FDC-4E5D-891D-FF40B7300F64}"/>
          </ac:spMkLst>
        </pc:spChg>
        <pc:spChg chg="add del">
          <ac:chgData name="marcelo monteros" userId="9785fb024c10dc2b" providerId="LiveId" clId="{0B5D592C-E06A-4F7B-B80F-82CF2BAA3C61}" dt="2024-06-17T19:48:52.212" v="1537" actId="26606"/>
          <ac:spMkLst>
            <pc:docMk/>
            <pc:sldMk cId="1394391319" sldId="287"/>
            <ac:spMk id="15" creationId="{AC17DE74-01C9-4859-B65A-85CF999E8580}"/>
          </ac:spMkLst>
        </pc:spChg>
        <pc:spChg chg="add del">
          <ac:chgData name="marcelo monteros" userId="9785fb024c10dc2b" providerId="LiveId" clId="{0B5D592C-E06A-4F7B-B80F-82CF2BAA3C61}" dt="2024-06-17T19:48:52.212" v="1537" actId="26606"/>
          <ac:spMkLst>
            <pc:docMk/>
            <pc:sldMk cId="1394391319" sldId="287"/>
            <ac:spMk id="16" creationId="{068C0432-0E90-4CC1-8CD3-D44A90DF07EF}"/>
          </ac:spMkLst>
        </pc:spChg>
        <pc:spChg chg="add">
          <ac:chgData name="marcelo monteros" userId="9785fb024c10dc2b" providerId="LiveId" clId="{0B5D592C-E06A-4F7B-B80F-82CF2BAA3C61}" dt="2024-06-17T19:48:52.282" v="1538" actId="26606"/>
          <ac:spMkLst>
            <pc:docMk/>
            <pc:sldMk cId="1394391319" sldId="287"/>
            <ac:spMk id="18" creationId="{35DB3719-6FDC-4E5D-891D-FF40B7300F64}"/>
          </ac:spMkLst>
        </pc:spChg>
        <pc:graphicFrameChg chg="add mod modGraphic">
          <ac:chgData name="marcelo monteros" userId="9785fb024c10dc2b" providerId="LiveId" clId="{0B5D592C-E06A-4F7B-B80F-82CF2BAA3C61}" dt="2024-06-17T19:48:52.282" v="1538" actId="26606"/>
          <ac:graphicFrameMkLst>
            <pc:docMk/>
            <pc:sldMk cId="1394391319" sldId="287"/>
            <ac:graphicFrameMk id="4" creationId="{875873F3-EB20-34F3-B7A9-D159D88E65DB}"/>
          </ac:graphicFrameMkLst>
        </pc:graphicFrameChg>
      </pc:sldChg>
      <pc:sldChg chg="addSp delSp modSp new mod setBg">
        <pc:chgData name="marcelo monteros" userId="9785fb024c10dc2b" providerId="LiveId" clId="{0B5D592C-E06A-4F7B-B80F-82CF2BAA3C61}" dt="2024-06-17T19:53:32.158" v="1567" actId="20577"/>
        <pc:sldMkLst>
          <pc:docMk/>
          <pc:sldMk cId="3760139728" sldId="288"/>
        </pc:sldMkLst>
        <pc:spChg chg="mod">
          <ac:chgData name="marcelo monteros" userId="9785fb024c10dc2b" providerId="LiveId" clId="{0B5D592C-E06A-4F7B-B80F-82CF2BAA3C61}" dt="2024-06-17T19:53:04.367" v="1555" actId="26606"/>
          <ac:spMkLst>
            <pc:docMk/>
            <pc:sldMk cId="3760139728" sldId="288"/>
            <ac:spMk id="2" creationId="{D738C185-DF0A-28BA-F8B4-6825EB0D1F7F}"/>
          </ac:spMkLst>
        </pc:spChg>
        <pc:spChg chg="del">
          <ac:chgData name="marcelo monteros" userId="9785fb024c10dc2b" providerId="LiveId" clId="{0B5D592C-E06A-4F7B-B80F-82CF2BAA3C61}" dt="2024-06-17T19:52:54.492" v="1550" actId="22"/>
          <ac:spMkLst>
            <pc:docMk/>
            <pc:sldMk cId="3760139728" sldId="288"/>
            <ac:spMk id="3" creationId="{939EE3B7-55FE-AE59-A86C-807DAC101D6D}"/>
          </ac:spMkLst>
        </pc:spChg>
        <pc:spChg chg="add del">
          <ac:chgData name="marcelo monteros" userId="9785fb024c10dc2b" providerId="LiveId" clId="{0B5D592C-E06A-4F7B-B80F-82CF2BAA3C61}" dt="2024-06-17T19:53:03.556" v="1552" actId="26606"/>
          <ac:spMkLst>
            <pc:docMk/>
            <pc:sldMk cId="3760139728" sldId="288"/>
            <ac:spMk id="9" creationId="{D3274412-A731-1046-324C-8EC94F08306D}"/>
          </ac:spMkLst>
        </pc:spChg>
        <pc:spChg chg="add del">
          <ac:chgData name="marcelo monteros" userId="9785fb024c10dc2b" providerId="LiveId" clId="{0B5D592C-E06A-4F7B-B80F-82CF2BAA3C61}" dt="2024-06-17T19:53:03.556" v="1552" actId="26606"/>
          <ac:spMkLst>
            <pc:docMk/>
            <pc:sldMk cId="3760139728" sldId="288"/>
            <ac:spMk id="12" creationId="{F13C74B1-5B17-4795-BED0-7140497B445A}"/>
          </ac:spMkLst>
        </pc:spChg>
        <pc:spChg chg="add del">
          <ac:chgData name="marcelo monteros" userId="9785fb024c10dc2b" providerId="LiveId" clId="{0B5D592C-E06A-4F7B-B80F-82CF2BAA3C61}" dt="2024-06-17T19:53:03.556" v="1552" actId="26606"/>
          <ac:spMkLst>
            <pc:docMk/>
            <pc:sldMk cId="3760139728" sldId="288"/>
            <ac:spMk id="14" creationId="{3FCFB1DE-0B7E-48CC-BA90-B2AB0889F9D6}"/>
          </ac:spMkLst>
        </pc:spChg>
        <pc:spChg chg="add del">
          <ac:chgData name="marcelo monteros" userId="9785fb024c10dc2b" providerId="LiveId" clId="{0B5D592C-E06A-4F7B-B80F-82CF2BAA3C61}" dt="2024-06-17T19:53:04.358" v="1554" actId="26606"/>
          <ac:spMkLst>
            <pc:docMk/>
            <pc:sldMk cId="3760139728" sldId="288"/>
            <ac:spMk id="17" creationId="{A8908DB7-C3A6-4FCB-9820-CEE02B398C4A}"/>
          </ac:spMkLst>
        </pc:spChg>
        <pc:spChg chg="add del">
          <ac:chgData name="marcelo monteros" userId="9785fb024c10dc2b" providerId="LiveId" clId="{0B5D592C-E06A-4F7B-B80F-82CF2BAA3C61}" dt="2024-06-17T19:53:04.358" v="1554" actId="26606"/>
          <ac:spMkLst>
            <pc:docMk/>
            <pc:sldMk cId="3760139728" sldId="288"/>
            <ac:spMk id="18" creationId="{D010E05E-9237-4321-84BB-69C0F22568EE}"/>
          </ac:spMkLst>
        </pc:spChg>
        <pc:spChg chg="add del">
          <ac:chgData name="marcelo monteros" userId="9785fb024c10dc2b" providerId="LiveId" clId="{0B5D592C-E06A-4F7B-B80F-82CF2BAA3C61}" dt="2024-06-17T19:53:04.358" v="1554" actId="26606"/>
          <ac:spMkLst>
            <pc:docMk/>
            <pc:sldMk cId="3760139728" sldId="288"/>
            <ac:spMk id="19" creationId="{31FF0E1F-CBC3-FB04-8343-A243D42F930A}"/>
          </ac:spMkLst>
        </pc:spChg>
        <pc:spChg chg="add">
          <ac:chgData name="marcelo monteros" userId="9785fb024c10dc2b" providerId="LiveId" clId="{0B5D592C-E06A-4F7B-B80F-82CF2BAA3C61}" dt="2024-06-17T19:53:04.367" v="1555" actId="26606"/>
          <ac:spMkLst>
            <pc:docMk/>
            <pc:sldMk cId="3760139728" sldId="288"/>
            <ac:spMk id="21" creationId="{2B97F24A-32CE-4C1C-A50D-3016B394DCFB}"/>
          </ac:spMkLst>
        </pc:spChg>
        <pc:spChg chg="add">
          <ac:chgData name="marcelo monteros" userId="9785fb024c10dc2b" providerId="LiveId" clId="{0B5D592C-E06A-4F7B-B80F-82CF2BAA3C61}" dt="2024-06-17T19:53:04.367" v="1555" actId="26606"/>
          <ac:spMkLst>
            <pc:docMk/>
            <pc:sldMk cId="3760139728" sldId="288"/>
            <ac:spMk id="22" creationId="{3CE8AF5E-D374-4CF1-90CC-35CF73B81C3E}"/>
          </ac:spMkLst>
        </pc:spChg>
        <pc:spChg chg="add mod">
          <ac:chgData name="marcelo monteros" userId="9785fb024c10dc2b" providerId="LiveId" clId="{0B5D592C-E06A-4F7B-B80F-82CF2BAA3C61}" dt="2024-06-17T19:53:32.158" v="1567" actId="20577"/>
          <ac:spMkLst>
            <pc:docMk/>
            <pc:sldMk cId="3760139728" sldId="288"/>
            <ac:spMk id="23" creationId="{40A3A002-C5E8-25D1-CDF1-163CF20B76AC}"/>
          </ac:spMkLst>
        </pc:spChg>
        <pc:picChg chg="add mod ord">
          <ac:chgData name="marcelo monteros" userId="9785fb024c10dc2b" providerId="LiveId" clId="{0B5D592C-E06A-4F7B-B80F-82CF2BAA3C61}" dt="2024-06-17T19:53:21.043" v="1557" actId="27614"/>
          <ac:picMkLst>
            <pc:docMk/>
            <pc:sldMk cId="3760139728" sldId="288"/>
            <ac:picMk id="5" creationId="{D23C3011-C450-E3C1-E805-3FBC3911732C}"/>
          </ac:picMkLst>
        </pc:picChg>
        <pc:inkChg chg="add del">
          <ac:chgData name="marcelo monteros" userId="9785fb024c10dc2b" providerId="LiveId" clId="{0B5D592C-E06A-4F7B-B80F-82CF2BAA3C61}" dt="2024-06-17T19:53:04.358" v="1554" actId="26606"/>
          <ac:inkMkLst>
            <pc:docMk/>
            <pc:sldMk cId="3760139728" sldId="288"/>
            <ac:inkMk id="16" creationId="{070477C5-0410-4E4F-97A1-F84C2465C187}"/>
          </ac:inkMkLst>
        </pc:inkChg>
        <pc:inkChg chg="add">
          <ac:chgData name="marcelo monteros" userId="9785fb024c10dc2b" providerId="LiveId" clId="{0B5D592C-E06A-4F7B-B80F-82CF2BAA3C61}" dt="2024-06-17T19:53:04.367" v="1555" actId="26606"/>
          <ac:inkMkLst>
            <pc:docMk/>
            <pc:sldMk cId="3760139728" sldId="288"/>
            <ac:inkMk id="24" creationId="{070477C5-0410-4E4F-97A1-F84C2465C187}"/>
          </ac:inkMkLst>
        </pc:inkChg>
      </pc:sldChg>
      <pc:sldChg chg="addSp delSp modSp new mod modClrScheme chgLayout">
        <pc:chgData name="marcelo monteros" userId="9785fb024c10dc2b" providerId="LiveId" clId="{0B5D592C-E06A-4F7B-B80F-82CF2BAA3C61}" dt="2024-06-17T20:34:43.590" v="1604" actId="20577"/>
        <pc:sldMkLst>
          <pc:docMk/>
          <pc:sldMk cId="765523667" sldId="289"/>
        </pc:sldMkLst>
        <pc:spChg chg="mod ord">
          <ac:chgData name="marcelo monteros" userId="9785fb024c10dc2b" providerId="LiveId" clId="{0B5D592C-E06A-4F7B-B80F-82CF2BAA3C61}" dt="2024-06-17T20:34:19.472" v="1594" actId="700"/>
          <ac:spMkLst>
            <pc:docMk/>
            <pc:sldMk cId="765523667" sldId="289"/>
            <ac:spMk id="2" creationId="{DF8FDBFD-CA31-B888-A35D-352A7E9C10AC}"/>
          </ac:spMkLst>
        </pc:spChg>
        <pc:spChg chg="mod ord">
          <ac:chgData name="marcelo monteros" userId="9785fb024c10dc2b" providerId="LiveId" clId="{0B5D592C-E06A-4F7B-B80F-82CF2BAA3C61}" dt="2024-06-17T20:34:43.590" v="1604" actId="20577"/>
          <ac:spMkLst>
            <pc:docMk/>
            <pc:sldMk cId="765523667" sldId="289"/>
            <ac:spMk id="3" creationId="{2B27A93C-9B3F-1667-271C-C31F38845F80}"/>
          </ac:spMkLst>
        </pc:spChg>
        <pc:spChg chg="add del mod ord">
          <ac:chgData name="marcelo monteros" userId="9785fb024c10dc2b" providerId="LiveId" clId="{0B5D592C-E06A-4F7B-B80F-82CF2BAA3C61}" dt="2024-06-17T20:34:34.174" v="1597" actId="22"/>
          <ac:spMkLst>
            <pc:docMk/>
            <pc:sldMk cId="765523667" sldId="289"/>
            <ac:spMk id="4" creationId="{F07EAEFD-C647-F0EC-07DF-57CDEA9D364F}"/>
          </ac:spMkLst>
        </pc:spChg>
        <pc:picChg chg="add mod ord">
          <ac:chgData name="marcelo monteros" userId="9785fb024c10dc2b" providerId="LiveId" clId="{0B5D592C-E06A-4F7B-B80F-82CF2BAA3C61}" dt="2024-06-17T20:34:34.174" v="1597" actId="22"/>
          <ac:picMkLst>
            <pc:docMk/>
            <pc:sldMk cId="765523667" sldId="289"/>
            <ac:picMk id="6" creationId="{62B59EFC-4DD2-2D89-ED77-3EA6C8F14BBA}"/>
          </ac:picMkLst>
        </pc:picChg>
      </pc:sldChg>
      <pc:sldChg chg="addSp delSp modSp new mod setBg">
        <pc:chgData name="marcelo monteros" userId="9785fb024c10dc2b" providerId="LiveId" clId="{0B5D592C-E06A-4F7B-B80F-82CF2BAA3C61}" dt="2024-06-17T20:58:21.304" v="1645" actId="26606"/>
        <pc:sldMkLst>
          <pc:docMk/>
          <pc:sldMk cId="2574585938" sldId="290"/>
        </pc:sldMkLst>
        <pc:spChg chg="mod">
          <ac:chgData name="marcelo monteros" userId="9785fb024c10dc2b" providerId="LiveId" clId="{0B5D592C-E06A-4F7B-B80F-82CF2BAA3C61}" dt="2024-06-17T20:58:21.304" v="1645" actId="26606"/>
          <ac:spMkLst>
            <pc:docMk/>
            <pc:sldMk cId="2574585938" sldId="290"/>
            <ac:spMk id="2" creationId="{FE70ACFC-A3B6-DD84-9F3D-C6263803FEF4}"/>
          </ac:spMkLst>
        </pc:spChg>
        <pc:spChg chg="del">
          <ac:chgData name="marcelo monteros" userId="9785fb024c10dc2b" providerId="LiveId" clId="{0B5D592C-E06A-4F7B-B80F-82CF2BAA3C61}" dt="2024-06-17T20:52:02.967" v="1615" actId="22"/>
          <ac:spMkLst>
            <pc:docMk/>
            <pc:sldMk cId="2574585938" sldId="290"/>
            <ac:spMk id="3" creationId="{4699BEC6-DC7C-F75D-A462-15F737EC3EDF}"/>
          </ac:spMkLst>
        </pc:spChg>
        <pc:spChg chg="add del mod">
          <ac:chgData name="marcelo monteros" userId="9785fb024c10dc2b" providerId="LiveId" clId="{0B5D592C-E06A-4F7B-B80F-82CF2BAA3C61}" dt="2024-06-17T20:58:17.170" v="1644" actId="22"/>
          <ac:spMkLst>
            <pc:docMk/>
            <pc:sldMk cId="2574585938" sldId="290"/>
            <ac:spMk id="7" creationId="{295E037F-549A-B057-96E2-3D5B452C7BFF}"/>
          </ac:spMkLst>
        </pc:spChg>
        <pc:spChg chg="add">
          <ac:chgData name="marcelo monteros" userId="9785fb024c10dc2b" providerId="LiveId" clId="{0B5D592C-E06A-4F7B-B80F-82CF2BAA3C61}" dt="2024-06-17T20:58:21.304" v="1645" actId="26606"/>
          <ac:spMkLst>
            <pc:docMk/>
            <pc:sldMk cId="2574585938" sldId="290"/>
            <ac:spMk id="14" creationId="{DA381740-063A-41A4-836D-85D14980EEF0}"/>
          </ac:spMkLst>
        </pc:spChg>
        <pc:spChg chg="add">
          <ac:chgData name="marcelo monteros" userId="9785fb024c10dc2b" providerId="LiveId" clId="{0B5D592C-E06A-4F7B-B80F-82CF2BAA3C61}" dt="2024-06-17T20:58:21.304" v="1645" actId="26606"/>
          <ac:spMkLst>
            <pc:docMk/>
            <pc:sldMk cId="2574585938" sldId="290"/>
            <ac:spMk id="16" creationId="{BCED4D40-4B67-4331-AC48-79B82B4A47D8}"/>
          </ac:spMkLst>
        </pc:spChg>
        <pc:picChg chg="add del mod ord">
          <ac:chgData name="marcelo monteros" userId="9785fb024c10dc2b" providerId="LiveId" clId="{0B5D592C-E06A-4F7B-B80F-82CF2BAA3C61}" dt="2024-06-17T20:58:05.073" v="1643" actId="478"/>
          <ac:picMkLst>
            <pc:docMk/>
            <pc:sldMk cId="2574585938" sldId="290"/>
            <ac:picMk id="5" creationId="{8E460DBD-A251-BF00-6E84-35E0C09C1609}"/>
          </ac:picMkLst>
        </pc:picChg>
        <pc:picChg chg="add mod ord">
          <ac:chgData name="marcelo monteros" userId="9785fb024c10dc2b" providerId="LiveId" clId="{0B5D592C-E06A-4F7B-B80F-82CF2BAA3C61}" dt="2024-06-17T20:58:21.304" v="1645" actId="26606"/>
          <ac:picMkLst>
            <pc:docMk/>
            <pc:sldMk cId="2574585938" sldId="290"/>
            <ac:picMk id="9" creationId="{CE81CD0B-BF2A-A915-D13A-F7C42079EBDC}"/>
          </ac:picMkLst>
        </pc:picChg>
      </pc:sldChg>
      <pc:sldChg chg="addSp delSp modSp new mod ord setBg">
        <pc:chgData name="marcelo monteros" userId="9785fb024c10dc2b" providerId="LiveId" clId="{0B5D592C-E06A-4F7B-B80F-82CF2BAA3C61}" dt="2024-06-26T00:39:37.670" v="1782" actId="26606"/>
        <pc:sldMkLst>
          <pc:docMk/>
          <pc:sldMk cId="3640992392" sldId="291"/>
        </pc:sldMkLst>
        <pc:spChg chg="mod">
          <ac:chgData name="marcelo monteros" userId="9785fb024c10dc2b" providerId="LiveId" clId="{0B5D592C-E06A-4F7B-B80F-82CF2BAA3C61}" dt="2024-06-26T00:39:37.670" v="1782" actId="26606"/>
          <ac:spMkLst>
            <pc:docMk/>
            <pc:sldMk cId="3640992392" sldId="291"/>
            <ac:spMk id="2" creationId="{B11F5BEE-E80F-BA3E-5230-B44EDCD62843}"/>
          </ac:spMkLst>
        </pc:spChg>
        <pc:spChg chg="del">
          <ac:chgData name="marcelo monteros" userId="9785fb024c10dc2b" providerId="LiveId" clId="{0B5D592C-E06A-4F7B-B80F-82CF2BAA3C61}" dt="2024-06-17T20:53:42.010" v="1627" actId="22"/>
          <ac:spMkLst>
            <pc:docMk/>
            <pc:sldMk cId="3640992392" sldId="291"/>
            <ac:spMk id="3" creationId="{3D390B5A-B6B7-F3FA-8085-8570B820F6AB}"/>
          </ac:spMkLst>
        </pc:spChg>
        <pc:spChg chg="add del">
          <ac:chgData name="marcelo monteros" userId="9785fb024c10dc2b" providerId="LiveId" clId="{0B5D592C-E06A-4F7B-B80F-82CF2BAA3C61}" dt="2024-06-26T00:39:37.670" v="1782" actId="26606"/>
          <ac:spMkLst>
            <pc:docMk/>
            <pc:sldMk cId="3640992392" sldId="291"/>
            <ac:spMk id="10" creationId="{DA381740-063A-41A4-836D-85D14980EEF0}"/>
          </ac:spMkLst>
        </pc:spChg>
        <pc:spChg chg="add del">
          <ac:chgData name="marcelo monteros" userId="9785fb024c10dc2b" providerId="LiveId" clId="{0B5D592C-E06A-4F7B-B80F-82CF2BAA3C61}" dt="2024-06-26T00:39:37.670" v="1782" actId="26606"/>
          <ac:spMkLst>
            <pc:docMk/>
            <pc:sldMk cId="3640992392" sldId="291"/>
            <ac:spMk id="12" creationId="{BCED4D40-4B67-4331-AC48-79B82B4A47D8}"/>
          </ac:spMkLst>
        </pc:spChg>
        <pc:spChg chg="add del">
          <ac:chgData name="marcelo monteros" userId="9785fb024c10dc2b" providerId="LiveId" clId="{0B5D592C-E06A-4F7B-B80F-82CF2BAA3C61}" dt="2024-06-26T00:39:37.655" v="1781" actId="26606"/>
          <ac:spMkLst>
            <pc:docMk/>
            <pc:sldMk cId="3640992392" sldId="291"/>
            <ac:spMk id="16" creationId="{CC3C2452-8183-DFE5-EBD0-361CACFD338F}"/>
          </ac:spMkLst>
        </pc:spChg>
        <pc:spChg chg="add">
          <ac:chgData name="marcelo monteros" userId="9785fb024c10dc2b" providerId="LiveId" clId="{0B5D592C-E06A-4F7B-B80F-82CF2BAA3C61}" dt="2024-06-26T00:39:37.670" v="1782" actId="26606"/>
          <ac:spMkLst>
            <pc:docMk/>
            <pc:sldMk cId="3640992392" sldId="291"/>
            <ac:spMk id="17" creationId="{DA381740-063A-41A4-836D-85D14980EEF0}"/>
          </ac:spMkLst>
        </pc:spChg>
        <pc:spChg chg="add del">
          <ac:chgData name="marcelo monteros" userId="9785fb024c10dc2b" providerId="LiveId" clId="{0B5D592C-E06A-4F7B-B80F-82CF2BAA3C61}" dt="2024-06-26T00:39:37.655" v="1781" actId="26606"/>
          <ac:spMkLst>
            <pc:docMk/>
            <pc:sldMk cId="3640992392" sldId="291"/>
            <ac:spMk id="19" creationId="{32AEEBC8-9D30-42EF-95F2-386C2653FBF0}"/>
          </ac:spMkLst>
        </pc:spChg>
        <pc:spChg chg="add del">
          <ac:chgData name="marcelo monteros" userId="9785fb024c10dc2b" providerId="LiveId" clId="{0B5D592C-E06A-4F7B-B80F-82CF2BAA3C61}" dt="2024-06-26T00:39:37.655" v="1781" actId="26606"/>
          <ac:spMkLst>
            <pc:docMk/>
            <pc:sldMk cId="3640992392" sldId="291"/>
            <ac:spMk id="21" creationId="{3529E97A-97C3-40EA-8A04-5C02398D568F}"/>
          </ac:spMkLst>
        </pc:spChg>
        <pc:spChg chg="add del">
          <ac:chgData name="marcelo monteros" userId="9785fb024c10dc2b" providerId="LiveId" clId="{0B5D592C-E06A-4F7B-B80F-82CF2BAA3C61}" dt="2024-06-26T00:39:37.655" v="1781" actId="26606"/>
          <ac:spMkLst>
            <pc:docMk/>
            <pc:sldMk cId="3640992392" sldId="291"/>
            <ac:spMk id="25" creationId="{535742DD-1B16-4E9D-B715-0D74B4574A68}"/>
          </ac:spMkLst>
        </pc:spChg>
        <pc:spChg chg="add">
          <ac:chgData name="marcelo monteros" userId="9785fb024c10dc2b" providerId="LiveId" clId="{0B5D592C-E06A-4F7B-B80F-82CF2BAA3C61}" dt="2024-06-26T00:39:37.670" v="1782" actId="26606"/>
          <ac:spMkLst>
            <pc:docMk/>
            <pc:sldMk cId="3640992392" sldId="291"/>
            <ac:spMk id="27" creationId="{76906711-0AFB-47DD-A4B6-4E94B38B8C91}"/>
          </ac:spMkLst>
        </pc:spChg>
        <pc:spChg chg="add">
          <ac:chgData name="marcelo monteros" userId="9785fb024c10dc2b" providerId="LiveId" clId="{0B5D592C-E06A-4F7B-B80F-82CF2BAA3C61}" dt="2024-06-26T00:39:37.670" v="1782" actId="26606"/>
          <ac:spMkLst>
            <pc:docMk/>
            <pc:sldMk cId="3640992392" sldId="291"/>
            <ac:spMk id="28" creationId="{AA91F649-894C-41F6-A21D-3D1AC558E934}"/>
          </ac:spMkLst>
        </pc:spChg>
        <pc:spChg chg="add">
          <ac:chgData name="marcelo monteros" userId="9785fb024c10dc2b" providerId="LiveId" clId="{0B5D592C-E06A-4F7B-B80F-82CF2BAA3C61}" dt="2024-06-26T00:39:37.670" v="1782" actId="26606"/>
          <ac:spMkLst>
            <pc:docMk/>
            <pc:sldMk cId="3640992392" sldId="291"/>
            <ac:spMk id="29" creationId="{56037404-66BD-46B5-9323-1B531319671A}"/>
          </ac:spMkLst>
        </pc:spChg>
        <pc:picChg chg="add mod ord">
          <ac:chgData name="marcelo monteros" userId="9785fb024c10dc2b" providerId="LiveId" clId="{0B5D592C-E06A-4F7B-B80F-82CF2BAA3C61}" dt="2024-06-26T00:39:37.670" v="1782" actId="26606"/>
          <ac:picMkLst>
            <pc:docMk/>
            <pc:sldMk cId="3640992392" sldId="291"/>
            <ac:picMk id="5" creationId="{F062E4D3-D0F6-59AA-E486-01916C75919F}"/>
          </ac:picMkLst>
        </pc:picChg>
        <pc:inkChg chg="add del">
          <ac:chgData name="marcelo monteros" userId="9785fb024c10dc2b" providerId="LiveId" clId="{0B5D592C-E06A-4F7B-B80F-82CF2BAA3C61}" dt="2024-06-26T00:39:37.655" v="1781" actId="26606"/>
          <ac:inkMkLst>
            <pc:docMk/>
            <pc:sldMk cId="3640992392" sldId="291"/>
            <ac:inkMk id="23" creationId="{070477C5-0410-4E4F-97A1-F84C2465C187}"/>
          </ac:inkMkLst>
        </pc:inkChg>
      </pc:sldChg>
      <pc:sldChg chg="addSp delSp modSp new mod ord setBg">
        <pc:chgData name="marcelo monteros" userId="9785fb024c10dc2b" providerId="LiveId" clId="{0B5D592C-E06A-4F7B-B80F-82CF2BAA3C61}" dt="2024-06-26T22:20:13.114" v="1868"/>
        <pc:sldMkLst>
          <pc:docMk/>
          <pc:sldMk cId="1947443245" sldId="292"/>
        </pc:sldMkLst>
        <pc:spChg chg="mod">
          <ac:chgData name="marcelo monteros" userId="9785fb024c10dc2b" providerId="LiveId" clId="{0B5D592C-E06A-4F7B-B80F-82CF2BAA3C61}" dt="2024-06-17T21:02:47.273" v="1698" actId="26606"/>
          <ac:spMkLst>
            <pc:docMk/>
            <pc:sldMk cId="1947443245" sldId="292"/>
            <ac:spMk id="2" creationId="{1855A3F1-2963-9B5E-4FE5-10F44699B228}"/>
          </ac:spMkLst>
        </pc:spChg>
        <pc:spChg chg="add del">
          <ac:chgData name="marcelo monteros" userId="9785fb024c10dc2b" providerId="LiveId" clId="{0B5D592C-E06A-4F7B-B80F-82CF2BAA3C61}" dt="2024-06-17T21:02:41.280" v="1695" actId="22"/>
          <ac:spMkLst>
            <pc:docMk/>
            <pc:sldMk cId="1947443245" sldId="292"/>
            <ac:spMk id="3" creationId="{06CCB032-F331-FCFD-9A2A-BFF94374F8E6}"/>
          </ac:spMkLst>
        </pc:spChg>
        <pc:spChg chg="add del">
          <ac:chgData name="marcelo monteros" userId="9785fb024c10dc2b" providerId="LiveId" clId="{0B5D592C-E06A-4F7B-B80F-82CF2BAA3C61}" dt="2024-06-17T21:02:47.273" v="1697" actId="26606"/>
          <ac:spMkLst>
            <pc:docMk/>
            <pc:sldMk cId="1947443245" sldId="292"/>
            <ac:spMk id="7" creationId="{DA381740-063A-41A4-836D-85D14980EEF0}"/>
          </ac:spMkLst>
        </pc:spChg>
        <pc:spChg chg="add del">
          <ac:chgData name="marcelo monteros" userId="9785fb024c10dc2b" providerId="LiveId" clId="{0B5D592C-E06A-4F7B-B80F-82CF2BAA3C61}" dt="2024-06-17T21:02:47.273" v="1697" actId="26606"/>
          <ac:spMkLst>
            <pc:docMk/>
            <pc:sldMk cId="1947443245" sldId="292"/>
            <ac:spMk id="8" creationId="{9B7AD9F6-8CE7-4299-8FC6-328F4DCD3FF9}"/>
          </ac:spMkLst>
        </pc:spChg>
        <pc:spChg chg="add del">
          <ac:chgData name="marcelo monteros" userId="9785fb024c10dc2b" providerId="LiveId" clId="{0B5D592C-E06A-4F7B-B80F-82CF2BAA3C61}" dt="2024-06-17T21:02:47.273" v="1697" actId="26606"/>
          <ac:spMkLst>
            <pc:docMk/>
            <pc:sldMk cId="1947443245" sldId="292"/>
            <ac:spMk id="9" creationId="{F49775AF-8896-43EE-92C6-83497D6DC56F}"/>
          </ac:spMkLst>
        </pc:spChg>
        <pc:spChg chg="add del">
          <ac:chgData name="marcelo monteros" userId="9785fb024c10dc2b" providerId="LiveId" clId="{0B5D592C-E06A-4F7B-B80F-82CF2BAA3C61}" dt="2024-06-17T21:02:33.374" v="1691" actId="26606"/>
          <ac:spMkLst>
            <pc:docMk/>
            <pc:sldMk cId="1947443245" sldId="292"/>
            <ac:spMk id="10" creationId="{DA381740-063A-41A4-836D-85D14980EEF0}"/>
          </ac:spMkLst>
        </pc:spChg>
        <pc:spChg chg="add">
          <ac:chgData name="marcelo monteros" userId="9785fb024c10dc2b" providerId="LiveId" clId="{0B5D592C-E06A-4F7B-B80F-82CF2BAA3C61}" dt="2024-06-17T21:02:47.273" v="1698" actId="26606"/>
          <ac:spMkLst>
            <pc:docMk/>
            <pc:sldMk cId="1947443245" sldId="292"/>
            <ac:spMk id="11" creationId="{DA381740-063A-41A4-836D-85D14980EEF0}"/>
          </ac:spMkLst>
        </pc:spChg>
        <pc:spChg chg="add del">
          <ac:chgData name="marcelo monteros" userId="9785fb024c10dc2b" providerId="LiveId" clId="{0B5D592C-E06A-4F7B-B80F-82CF2BAA3C61}" dt="2024-06-17T21:02:33.374" v="1691" actId="26606"/>
          <ac:spMkLst>
            <pc:docMk/>
            <pc:sldMk cId="1947443245" sldId="292"/>
            <ac:spMk id="12" creationId="{9B7AD9F6-8CE7-4299-8FC6-328F4DCD3FF9}"/>
          </ac:spMkLst>
        </pc:spChg>
        <pc:spChg chg="add">
          <ac:chgData name="marcelo monteros" userId="9785fb024c10dc2b" providerId="LiveId" clId="{0B5D592C-E06A-4F7B-B80F-82CF2BAA3C61}" dt="2024-06-17T21:02:47.273" v="1698" actId="26606"/>
          <ac:spMkLst>
            <pc:docMk/>
            <pc:sldMk cId="1947443245" sldId="292"/>
            <ac:spMk id="13" creationId="{665DBBEF-238B-476B-96AB-8AAC3224ECEA}"/>
          </ac:spMkLst>
        </pc:spChg>
        <pc:spChg chg="add del">
          <ac:chgData name="marcelo monteros" userId="9785fb024c10dc2b" providerId="LiveId" clId="{0B5D592C-E06A-4F7B-B80F-82CF2BAA3C61}" dt="2024-06-17T21:02:33.374" v="1691" actId="26606"/>
          <ac:spMkLst>
            <pc:docMk/>
            <pc:sldMk cId="1947443245" sldId="292"/>
            <ac:spMk id="14" creationId="{F49775AF-8896-43EE-92C6-83497D6DC56F}"/>
          </ac:spMkLst>
        </pc:spChg>
        <pc:spChg chg="add">
          <ac:chgData name="marcelo monteros" userId="9785fb024c10dc2b" providerId="LiveId" clId="{0B5D592C-E06A-4F7B-B80F-82CF2BAA3C61}" dt="2024-06-17T21:02:47.273" v="1698" actId="26606"/>
          <ac:spMkLst>
            <pc:docMk/>
            <pc:sldMk cId="1947443245" sldId="292"/>
            <ac:spMk id="15" creationId="{3FCFB1DE-0B7E-48CC-BA90-B2AB0889F9D6}"/>
          </ac:spMkLst>
        </pc:spChg>
        <pc:picChg chg="add del mod ord">
          <ac:chgData name="marcelo monteros" userId="9785fb024c10dc2b" providerId="LiveId" clId="{0B5D592C-E06A-4F7B-B80F-82CF2BAA3C61}" dt="2024-06-17T21:02:47.273" v="1698" actId="26606"/>
          <ac:picMkLst>
            <pc:docMk/>
            <pc:sldMk cId="1947443245" sldId="292"/>
            <ac:picMk id="5" creationId="{1D9AA44E-37ED-2CE4-C4D7-86ACBBDB837F}"/>
          </ac:picMkLst>
        </pc:picChg>
      </pc:sldChg>
      <pc:sldChg chg="addSp delSp modSp add mod setBg">
        <pc:chgData name="marcelo monteros" userId="9785fb024c10dc2b" providerId="LiveId" clId="{0B5D592C-E06A-4F7B-B80F-82CF2BAA3C61}" dt="2024-06-17T21:02:40.577" v="1694" actId="14100"/>
        <pc:sldMkLst>
          <pc:docMk/>
          <pc:sldMk cId="2757050646" sldId="293"/>
        </pc:sldMkLst>
        <pc:spChg chg="mod">
          <ac:chgData name="marcelo monteros" userId="9785fb024c10dc2b" providerId="LiveId" clId="{0B5D592C-E06A-4F7B-B80F-82CF2BAA3C61}" dt="2024-06-17T21:00:28.917" v="1658" actId="26606"/>
          <ac:spMkLst>
            <pc:docMk/>
            <pc:sldMk cId="2757050646" sldId="293"/>
            <ac:spMk id="2" creationId="{FE70ACFC-A3B6-DD84-9F3D-C6263803FEF4}"/>
          </ac:spMkLst>
        </pc:spChg>
        <pc:spChg chg="add del mod">
          <ac:chgData name="marcelo monteros" userId="9785fb024c10dc2b" providerId="LiveId" clId="{0B5D592C-E06A-4F7B-B80F-82CF2BAA3C61}" dt="2024-06-17T21:00:16.091" v="1647" actId="22"/>
          <ac:spMkLst>
            <pc:docMk/>
            <pc:sldMk cId="2757050646" sldId="293"/>
            <ac:spMk id="4" creationId="{53A5C271-5E1F-6727-DBCA-423E354C2E14}"/>
          </ac:spMkLst>
        </pc:spChg>
        <pc:spChg chg="add del">
          <ac:chgData name="marcelo monteros" userId="9785fb024c10dc2b" providerId="LiveId" clId="{0B5D592C-E06A-4F7B-B80F-82CF2BAA3C61}" dt="2024-06-17T21:00:23.264" v="1649" actId="26606"/>
          <ac:spMkLst>
            <pc:docMk/>
            <pc:sldMk cId="2757050646" sldId="293"/>
            <ac:spMk id="12" creationId="{DA381740-063A-41A4-836D-85D14980EEF0}"/>
          </ac:spMkLst>
        </pc:spChg>
        <pc:spChg chg="add del">
          <ac:chgData name="marcelo monteros" userId="9785fb024c10dc2b" providerId="LiveId" clId="{0B5D592C-E06A-4F7B-B80F-82CF2BAA3C61}" dt="2024-06-17T21:00:23.264" v="1649" actId="26606"/>
          <ac:spMkLst>
            <pc:docMk/>
            <pc:sldMk cId="2757050646" sldId="293"/>
            <ac:spMk id="14" creationId="{76906711-0AFB-47DD-A4B6-4E94B38B8C91}"/>
          </ac:spMkLst>
        </pc:spChg>
        <pc:spChg chg="add del">
          <ac:chgData name="marcelo monteros" userId="9785fb024c10dc2b" providerId="LiveId" clId="{0B5D592C-E06A-4F7B-B80F-82CF2BAA3C61}" dt="2024-06-17T21:00:23.264" v="1649" actId="26606"/>
          <ac:spMkLst>
            <pc:docMk/>
            <pc:sldMk cId="2757050646" sldId="293"/>
            <ac:spMk id="16" creationId="{AA91F649-894C-41F6-A21D-3D1AC558E934}"/>
          </ac:spMkLst>
        </pc:spChg>
        <pc:spChg chg="add del">
          <ac:chgData name="marcelo monteros" userId="9785fb024c10dc2b" providerId="LiveId" clId="{0B5D592C-E06A-4F7B-B80F-82CF2BAA3C61}" dt="2024-06-17T21:00:23.264" v="1649" actId="26606"/>
          <ac:spMkLst>
            <pc:docMk/>
            <pc:sldMk cId="2757050646" sldId="293"/>
            <ac:spMk id="18" creationId="{56037404-66BD-46B5-9323-1B531319671A}"/>
          </ac:spMkLst>
        </pc:spChg>
        <pc:spChg chg="add del">
          <ac:chgData name="marcelo monteros" userId="9785fb024c10dc2b" providerId="LiveId" clId="{0B5D592C-E06A-4F7B-B80F-82CF2BAA3C61}" dt="2024-06-17T21:00:24.831" v="1651" actId="26606"/>
          <ac:spMkLst>
            <pc:docMk/>
            <pc:sldMk cId="2757050646" sldId="293"/>
            <ac:spMk id="20" creationId="{DA381740-063A-41A4-836D-85D14980EEF0}"/>
          </ac:spMkLst>
        </pc:spChg>
        <pc:spChg chg="add del">
          <ac:chgData name="marcelo monteros" userId="9785fb024c10dc2b" providerId="LiveId" clId="{0B5D592C-E06A-4F7B-B80F-82CF2BAA3C61}" dt="2024-06-17T21:00:24.831" v="1651" actId="26606"/>
          <ac:spMkLst>
            <pc:docMk/>
            <pc:sldMk cId="2757050646" sldId="293"/>
            <ac:spMk id="21" creationId="{BCED4D40-4B67-4331-AC48-79B82B4A47D8}"/>
          </ac:spMkLst>
        </pc:spChg>
        <pc:spChg chg="add del">
          <ac:chgData name="marcelo monteros" userId="9785fb024c10dc2b" providerId="LiveId" clId="{0B5D592C-E06A-4F7B-B80F-82CF2BAA3C61}" dt="2024-06-17T21:00:26.305" v="1653" actId="26606"/>
          <ac:spMkLst>
            <pc:docMk/>
            <pc:sldMk cId="2757050646" sldId="293"/>
            <ac:spMk id="23" creationId="{DA381740-063A-41A4-836D-85D14980EEF0}"/>
          </ac:spMkLst>
        </pc:spChg>
        <pc:spChg chg="add del">
          <ac:chgData name="marcelo monteros" userId="9785fb024c10dc2b" providerId="LiveId" clId="{0B5D592C-E06A-4F7B-B80F-82CF2BAA3C61}" dt="2024-06-17T21:00:26.305" v="1653" actId="26606"/>
          <ac:spMkLst>
            <pc:docMk/>
            <pc:sldMk cId="2757050646" sldId="293"/>
            <ac:spMk id="24" creationId="{76906711-0AFB-47DD-A4B6-4E94B38B8C91}"/>
          </ac:spMkLst>
        </pc:spChg>
        <pc:spChg chg="add del">
          <ac:chgData name="marcelo monteros" userId="9785fb024c10dc2b" providerId="LiveId" clId="{0B5D592C-E06A-4F7B-B80F-82CF2BAA3C61}" dt="2024-06-17T21:00:26.305" v="1653" actId="26606"/>
          <ac:spMkLst>
            <pc:docMk/>
            <pc:sldMk cId="2757050646" sldId="293"/>
            <ac:spMk id="25" creationId="{AA91F649-894C-41F6-A21D-3D1AC558E934}"/>
          </ac:spMkLst>
        </pc:spChg>
        <pc:spChg chg="add del">
          <ac:chgData name="marcelo monteros" userId="9785fb024c10dc2b" providerId="LiveId" clId="{0B5D592C-E06A-4F7B-B80F-82CF2BAA3C61}" dt="2024-06-17T21:00:26.305" v="1653" actId="26606"/>
          <ac:spMkLst>
            <pc:docMk/>
            <pc:sldMk cId="2757050646" sldId="293"/>
            <ac:spMk id="26" creationId="{56037404-66BD-46B5-9323-1B531319671A}"/>
          </ac:spMkLst>
        </pc:spChg>
        <pc:spChg chg="add del">
          <ac:chgData name="marcelo monteros" userId="9785fb024c10dc2b" providerId="LiveId" clId="{0B5D592C-E06A-4F7B-B80F-82CF2BAA3C61}" dt="2024-06-17T21:00:26.916" v="1655" actId="26606"/>
          <ac:spMkLst>
            <pc:docMk/>
            <pc:sldMk cId="2757050646" sldId="293"/>
            <ac:spMk id="28" creationId="{DA381740-063A-41A4-836D-85D14980EEF0}"/>
          </ac:spMkLst>
        </pc:spChg>
        <pc:spChg chg="add del">
          <ac:chgData name="marcelo monteros" userId="9785fb024c10dc2b" providerId="LiveId" clId="{0B5D592C-E06A-4F7B-B80F-82CF2BAA3C61}" dt="2024-06-17T21:00:26.916" v="1655" actId="26606"/>
          <ac:spMkLst>
            <pc:docMk/>
            <pc:sldMk cId="2757050646" sldId="293"/>
            <ac:spMk id="29" creationId="{BCED4D40-4B67-4331-AC48-79B82B4A47D8}"/>
          </ac:spMkLst>
        </pc:spChg>
        <pc:spChg chg="add del">
          <ac:chgData name="marcelo monteros" userId="9785fb024c10dc2b" providerId="LiveId" clId="{0B5D592C-E06A-4F7B-B80F-82CF2BAA3C61}" dt="2024-06-17T21:00:28.913" v="1657" actId="26606"/>
          <ac:spMkLst>
            <pc:docMk/>
            <pc:sldMk cId="2757050646" sldId="293"/>
            <ac:spMk id="31" creationId="{DA381740-063A-41A4-836D-85D14980EEF0}"/>
          </ac:spMkLst>
        </pc:spChg>
        <pc:spChg chg="add del">
          <ac:chgData name="marcelo monteros" userId="9785fb024c10dc2b" providerId="LiveId" clId="{0B5D592C-E06A-4F7B-B80F-82CF2BAA3C61}" dt="2024-06-17T21:00:28.913" v="1657" actId="26606"/>
          <ac:spMkLst>
            <pc:docMk/>
            <pc:sldMk cId="2757050646" sldId="293"/>
            <ac:spMk id="32" creationId="{665DBBEF-238B-476B-96AB-8AAC3224ECEA}"/>
          </ac:spMkLst>
        </pc:spChg>
        <pc:spChg chg="add del">
          <ac:chgData name="marcelo monteros" userId="9785fb024c10dc2b" providerId="LiveId" clId="{0B5D592C-E06A-4F7B-B80F-82CF2BAA3C61}" dt="2024-06-17T21:00:28.913" v="1657" actId="26606"/>
          <ac:spMkLst>
            <pc:docMk/>
            <pc:sldMk cId="2757050646" sldId="293"/>
            <ac:spMk id="33" creationId="{3FCFB1DE-0B7E-48CC-BA90-B2AB0889F9D6}"/>
          </ac:spMkLst>
        </pc:spChg>
        <pc:spChg chg="add del">
          <ac:chgData name="marcelo monteros" userId="9785fb024c10dc2b" providerId="LiveId" clId="{0B5D592C-E06A-4F7B-B80F-82CF2BAA3C61}" dt="2024-06-17T21:00:35.774" v="1660" actId="26606"/>
          <ac:spMkLst>
            <pc:docMk/>
            <pc:sldMk cId="2757050646" sldId="293"/>
            <ac:spMk id="35" creationId="{DA381740-063A-41A4-836D-85D14980EEF0}"/>
          </ac:spMkLst>
        </pc:spChg>
        <pc:spChg chg="add del">
          <ac:chgData name="marcelo monteros" userId="9785fb024c10dc2b" providerId="LiveId" clId="{0B5D592C-E06A-4F7B-B80F-82CF2BAA3C61}" dt="2024-06-17T21:00:35.774" v="1660" actId="26606"/>
          <ac:spMkLst>
            <pc:docMk/>
            <pc:sldMk cId="2757050646" sldId="293"/>
            <ac:spMk id="36" creationId="{BCED4D40-4B67-4331-AC48-79B82B4A47D8}"/>
          </ac:spMkLst>
        </pc:spChg>
        <pc:spChg chg="add">
          <ac:chgData name="marcelo monteros" userId="9785fb024c10dc2b" providerId="LiveId" clId="{0B5D592C-E06A-4F7B-B80F-82CF2BAA3C61}" dt="2024-06-17T21:00:35.774" v="1660" actId="26606"/>
          <ac:spMkLst>
            <pc:docMk/>
            <pc:sldMk cId="2757050646" sldId="293"/>
            <ac:spMk id="41" creationId="{DA381740-063A-41A4-836D-85D14980EEF0}"/>
          </ac:spMkLst>
        </pc:spChg>
        <pc:spChg chg="add">
          <ac:chgData name="marcelo monteros" userId="9785fb024c10dc2b" providerId="LiveId" clId="{0B5D592C-E06A-4F7B-B80F-82CF2BAA3C61}" dt="2024-06-17T21:00:35.774" v="1660" actId="26606"/>
          <ac:spMkLst>
            <pc:docMk/>
            <pc:sldMk cId="2757050646" sldId="293"/>
            <ac:spMk id="43" creationId="{BCED4D40-4B67-4331-AC48-79B82B4A47D8}"/>
          </ac:spMkLst>
        </pc:spChg>
        <pc:picChg chg="del">
          <ac:chgData name="marcelo monteros" userId="9785fb024c10dc2b" providerId="LiveId" clId="{0B5D592C-E06A-4F7B-B80F-82CF2BAA3C61}" dt="2024-06-17T20:59:59.105" v="1646" actId="478"/>
          <ac:picMkLst>
            <pc:docMk/>
            <pc:sldMk cId="2757050646" sldId="293"/>
            <ac:picMk id="5" creationId="{8E460DBD-A251-BF00-6E84-35E0C09C1609}"/>
          </ac:picMkLst>
        </pc:picChg>
        <pc:picChg chg="add mod ord">
          <ac:chgData name="marcelo monteros" userId="9785fb024c10dc2b" providerId="LiveId" clId="{0B5D592C-E06A-4F7B-B80F-82CF2BAA3C61}" dt="2024-06-17T21:02:40.577" v="1694" actId="14100"/>
          <ac:picMkLst>
            <pc:docMk/>
            <pc:sldMk cId="2757050646" sldId="293"/>
            <ac:picMk id="7" creationId="{A4E6BEFE-9824-D7C2-10FE-09A50B7F2A92}"/>
          </ac:picMkLst>
        </pc:picChg>
      </pc:sldChg>
      <pc:sldChg chg="addSp delSp modSp add mod">
        <pc:chgData name="marcelo monteros" userId="9785fb024c10dc2b" providerId="LiveId" clId="{0B5D592C-E06A-4F7B-B80F-82CF2BAA3C61}" dt="2024-06-20T19:32:48.245" v="1777" actId="20577"/>
        <pc:sldMkLst>
          <pc:docMk/>
          <pc:sldMk cId="713735316" sldId="294"/>
        </pc:sldMkLst>
        <pc:spChg chg="mod">
          <ac:chgData name="marcelo monteros" userId="9785fb024c10dc2b" providerId="LiveId" clId="{0B5D592C-E06A-4F7B-B80F-82CF2BAA3C61}" dt="2024-06-17T21:11:02.793" v="1767" actId="20577"/>
          <ac:spMkLst>
            <pc:docMk/>
            <pc:sldMk cId="713735316" sldId="294"/>
            <ac:spMk id="2" creationId="{1855A3F1-2963-9B5E-4FE5-10F44699B228}"/>
          </ac:spMkLst>
        </pc:spChg>
        <pc:spChg chg="add del mod">
          <ac:chgData name="marcelo monteros" userId="9785fb024c10dc2b" providerId="LiveId" clId="{0B5D592C-E06A-4F7B-B80F-82CF2BAA3C61}" dt="2024-06-17T21:07:47.223" v="1730" actId="1032"/>
          <ac:spMkLst>
            <pc:docMk/>
            <pc:sldMk cId="713735316" sldId="294"/>
            <ac:spMk id="4" creationId="{B3B35544-4973-A918-C8D0-2A8E2813B505}"/>
          </ac:spMkLst>
        </pc:spChg>
        <pc:spChg chg="add del mod">
          <ac:chgData name="marcelo monteros" userId="9785fb024c10dc2b" providerId="LiveId" clId="{0B5D592C-E06A-4F7B-B80F-82CF2BAA3C61}" dt="2024-06-17T21:08:42.392" v="1732" actId="22"/>
          <ac:spMkLst>
            <pc:docMk/>
            <pc:sldMk cId="713735316" sldId="294"/>
            <ac:spMk id="8" creationId="{003BF2FC-3E7B-DA79-0067-21D49511898A}"/>
          </ac:spMkLst>
        </pc:spChg>
        <pc:spChg chg="del">
          <ac:chgData name="marcelo monteros" userId="9785fb024c10dc2b" providerId="LiveId" clId="{0B5D592C-E06A-4F7B-B80F-82CF2BAA3C61}" dt="2024-06-17T21:09:00.348" v="1736" actId="26606"/>
          <ac:spMkLst>
            <pc:docMk/>
            <pc:sldMk cId="713735316" sldId="294"/>
            <ac:spMk id="11" creationId="{DA381740-063A-41A4-836D-85D14980EEF0}"/>
          </ac:spMkLst>
        </pc:spChg>
        <pc:spChg chg="add mod">
          <ac:chgData name="marcelo monteros" userId="9785fb024c10dc2b" providerId="LiveId" clId="{0B5D592C-E06A-4F7B-B80F-82CF2BAA3C61}" dt="2024-06-20T19:32:48.245" v="1777" actId="20577"/>
          <ac:spMkLst>
            <pc:docMk/>
            <pc:sldMk cId="713735316" sldId="294"/>
            <ac:spMk id="12" creationId="{FA9B4ECB-C503-9F1A-99DD-A887CD2A825D}"/>
          </ac:spMkLst>
        </pc:spChg>
        <pc:spChg chg="del">
          <ac:chgData name="marcelo monteros" userId="9785fb024c10dc2b" providerId="LiveId" clId="{0B5D592C-E06A-4F7B-B80F-82CF2BAA3C61}" dt="2024-06-17T21:09:00.348" v="1736" actId="26606"/>
          <ac:spMkLst>
            <pc:docMk/>
            <pc:sldMk cId="713735316" sldId="294"/>
            <ac:spMk id="13" creationId="{665DBBEF-238B-476B-96AB-8AAC3224ECEA}"/>
          </ac:spMkLst>
        </pc:spChg>
        <pc:spChg chg="del">
          <ac:chgData name="marcelo monteros" userId="9785fb024c10dc2b" providerId="LiveId" clId="{0B5D592C-E06A-4F7B-B80F-82CF2BAA3C61}" dt="2024-06-17T21:09:00.348" v="1736" actId="26606"/>
          <ac:spMkLst>
            <pc:docMk/>
            <pc:sldMk cId="713735316" sldId="294"/>
            <ac:spMk id="15" creationId="{3FCFB1DE-0B7E-48CC-BA90-B2AB0889F9D6}"/>
          </ac:spMkLst>
        </pc:spChg>
        <pc:spChg chg="add">
          <ac:chgData name="marcelo monteros" userId="9785fb024c10dc2b" providerId="LiveId" clId="{0B5D592C-E06A-4F7B-B80F-82CF2BAA3C61}" dt="2024-06-17T21:09:00.348" v="1736" actId="26606"/>
          <ac:spMkLst>
            <pc:docMk/>
            <pc:sldMk cId="713735316" sldId="294"/>
            <ac:spMk id="20" creationId="{DA381740-063A-41A4-836D-85D14980EEF0}"/>
          </ac:spMkLst>
        </pc:spChg>
        <pc:spChg chg="add">
          <ac:chgData name="marcelo monteros" userId="9785fb024c10dc2b" providerId="LiveId" clId="{0B5D592C-E06A-4F7B-B80F-82CF2BAA3C61}" dt="2024-06-17T21:09:00.348" v="1736" actId="26606"/>
          <ac:spMkLst>
            <pc:docMk/>
            <pc:sldMk cId="713735316" sldId="294"/>
            <ac:spMk id="22" creationId="{665DBBEF-238B-476B-96AB-8AAC3224ECEA}"/>
          </ac:spMkLst>
        </pc:spChg>
        <pc:spChg chg="add">
          <ac:chgData name="marcelo monteros" userId="9785fb024c10dc2b" providerId="LiveId" clId="{0B5D592C-E06A-4F7B-B80F-82CF2BAA3C61}" dt="2024-06-17T21:09:00.348" v="1736" actId="26606"/>
          <ac:spMkLst>
            <pc:docMk/>
            <pc:sldMk cId="713735316" sldId="294"/>
            <ac:spMk id="24" creationId="{3FCFB1DE-0B7E-48CC-BA90-B2AB0889F9D6}"/>
          </ac:spMkLst>
        </pc:spChg>
        <pc:graphicFrameChg chg="add del modGraphic">
          <ac:chgData name="marcelo monteros" userId="9785fb024c10dc2b" providerId="LiveId" clId="{0B5D592C-E06A-4F7B-B80F-82CF2BAA3C61}" dt="2024-06-17T21:08:40.204" v="1731" actId="478"/>
          <ac:graphicFrameMkLst>
            <pc:docMk/>
            <pc:sldMk cId="713735316" sldId="294"/>
            <ac:graphicFrameMk id="6" creationId="{E16F7711-FE33-A4CC-3AAE-CC23B2B39069}"/>
          </ac:graphicFrameMkLst>
        </pc:graphicFrameChg>
        <pc:picChg chg="del">
          <ac:chgData name="marcelo monteros" userId="9785fb024c10dc2b" providerId="LiveId" clId="{0B5D592C-E06A-4F7B-B80F-82CF2BAA3C61}" dt="2024-06-17T21:07:39.247" v="1729" actId="478"/>
          <ac:picMkLst>
            <pc:docMk/>
            <pc:sldMk cId="713735316" sldId="294"/>
            <ac:picMk id="5" creationId="{1D9AA44E-37ED-2CE4-C4D7-86ACBBDB837F}"/>
          </ac:picMkLst>
        </pc:picChg>
        <pc:picChg chg="add mod ord modCrop">
          <ac:chgData name="marcelo monteros" userId="9785fb024c10dc2b" providerId="LiveId" clId="{0B5D592C-E06A-4F7B-B80F-82CF2BAA3C61}" dt="2024-06-17T21:09:00.348" v="1736" actId="26606"/>
          <ac:picMkLst>
            <pc:docMk/>
            <pc:sldMk cId="713735316" sldId="294"/>
            <ac:picMk id="10" creationId="{B1AAE5C4-E3E0-E6F0-3822-ED526DE2588C}"/>
          </ac:picMkLst>
        </pc:picChg>
      </pc:sldChg>
      <pc:sldChg chg="addSp delSp modSp new mod setBg modClrScheme chgLayout">
        <pc:chgData name="marcelo monteros" userId="9785fb024c10dc2b" providerId="LiveId" clId="{0B5D592C-E06A-4F7B-B80F-82CF2BAA3C61}" dt="2024-06-26T02:38:30.696" v="1808" actId="20577"/>
        <pc:sldMkLst>
          <pc:docMk/>
          <pc:sldMk cId="437707030" sldId="295"/>
        </pc:sldMkLst>
        <pc:spChg chg="mod ord">
          <ac:chgData name="marcelo monteros" userId="9785fb024c10dc2b" providerId="LiveId" clId="{0B5D592C-E06A-4F7B-B80F-82CF2BAA3C61}" dt="2024-06-26T02:38:04.910" v="1803" actId="26606"/>
          <ac:spMkLst>
            <pc:docMk/>
            <pc:sldMk cId="437707030" sldId="295"/>
            <ac:spMk id="2" creationId="{30D57263-214C-6574-0060-744777860BEB}"/>
          </ac:spMkLst>
        </pc:spChg>
        <pc:spChg chg="mod ord">
          <ac:chgData name="marcelo monteros" userId="9785fb024c10dc2b" providerId="LiveId" clId="{0B5D592C-E06A-4F7B-B80F-82CF2BAA3C61}" dt="2024-06-26T02:38:30.696" v="1808" actId="20577"/>
          <ac:spMkLst>
            <pc:docMk/>
            <pc:sldMk cId="437707030" sldId="295"/>
            <ac:spMk id="3" creationId="{CE630005-96F4-9965-3C84-AFB6F3BDFCAD}"/>
          </ac:spMkLst>
        </pc:spChg>
        <pc:spChg chg="add del mod ord">
          <ac:chgData name="marcelo monteros" userId="9785fb024c10dc2b" providerId="LiveId" clId="{0B5D592C-E06A-4F7B-B80F-82CF2BAA3C61}" dt="2024-06-26T02:38:00.336" v="1802" actId="22"/>
          <ac:spMkLst>
            <pc:docMk/>
            <pc:sldMk cId="437707030" sldId="295"/>
            <ac:spMk id="4" creationId="{212C078C-DF12-13A5-104E-4F6D1F81D474}"/>
          </ac:spMkLst>
        </pc:spChg>
        <pc:spChg chg="add">
          <ac:chgData name="marcelo monteros" userId="9785fb024c10dc2b" providerId="LiveId" clId="{0B5D592C-E06A-4F7B-B80F-82CF2BAA3C61}" dt="2024-06-26T02:38:04.910" v="1803" actId="26606"/>
          <ac:spMkLst>
            <pc:docMk/>
            <pc:sldMk cId="437707030" sldId="295"/>
            <ac:spMk id="11" creationId="{EBDD1931-9E86-4402-9A68-33A2D9EFB198}"/>
          </ac:spMkLst>
        </pc:spChg>
        <pc:spChg chg="add">
          <ac:chgData name="marcelo monteros" userId="9785fb024c10dc2b" providerId="LiveId" clId="{0B5D592C-E06A-4F7B-B80F-82CF2BAA3C61}" dt="2024-06-26T02:38:04.910" v="1803" actId="26606"/>
          <ac:spMkLst>
            <pc:docMk/>
            <pc:sldMk cId="437707030" sldId="295"/>
            <ac:spMk id="13" creationId="{F13C74B1-5B17-4795-BED0-7140497B445A}"/>
          </ac:spMkLst>
        </pc:spChg>
        <pc:spChg chg="add">
          <ac:chgData name="marcelo monteros" userId="9785fb024c10dc2b" providerId="LiveId" clId="{0B5D592C-E06A-4F7B-B80F-82CF2BAA3C61}" dt="2024-06-26T02:38:04.910" v="1803" actId="26606"/>
          <ac:spMkLst>
            <pc:docMk/>
            <pc:sldMk cId="437707030" sldId="295"/>
            <ac:spMk id="15" creationId="{3FCFB1DE-0B7E-48CC-BA90-B2AB0889F9D6}"/>
          </ac:spMkLst>
        </pc:spChg>
        <pc:picChg chg="add mod ord">
          <ac:chgData name="marcelo monteros" userId="9785fb024c10dc2b" providerId="LiveId" clId="{0B5D592C-E06A-4F7B-B80F-82CF2BAA3C61}" dt="2024-06-26T02:38:04.910" v="1803" actId="26606"/>
          <ac:picMkLst>
            <pc:docMk/>
            <pc:sldMk cId="437707030" sldId="295"/>
            <ac:picMk id="6" creationId="{EB84E76C-EFB1-C158-654F-9850CEAE58A1}"/>
          </ac:picMkLst>
        </pc:picChg>
      </pc:sldChg>
      <pc:sldChg chg="modSp new mod">
        <pc:chgData name="marcelo monteros" userId="9785fb024c10dc2b" providerId="LiveId" clId="{0B5D592C-E06A-4F7B-B80F-82CF2BAA3C61}" dt="2024-06-26T02:39:59.895" v="1823" actId="27636"/>
        <pc:sldMkLst>
          <pc:docMk/>
          <pc:sldMk cId="1932301790" sldId="296"/>
        </pc:sldMkLst>
        <pc:spChg chg="mod">
          <ac:chgData name="marcelo monteros" userId="9785fb024c10dc2b" providerId="LiveId" clId="{0B5D592C-E06A-4F7B-B80F-82CF2BAA3C61}" dt="2024-06-26T02:38:56.666" v="1810"/>
          <ac:spMkLst>
            <pc:docMk/>
            <pc:sldMk cId="1932301790" sldId="296"/>
            <ac:spMk id="2" creationId="{002371E4-45DE-3DC3-F237-D43EF418BEC5}"/>
          </ac:spMkLst>
        </pc:spChg>
        <pc:spChg chg="mod">
          <ac:chgData name="marcelo monteros" userId="9785fb024c10dc2b" providerId="LiveId" clId="{0B5D592C-E06A-4F7B-B80F-82CF2BAA3C61}" dt="2024-06-26T02:39:59.895" v="1823" actId="27636"/>
          <ac:spMkLst>
            <pc:docMk/>
            <pc:sldMk cId="1932301790" sldId="296"/>
            <ac:spMk id="3" creationId="{0E9538DF-CC6C-5C7C-CC3F-FE265FC83DAF}"/>
          </ac:spMkLst>
        </pc:spChg>
      </pc:sldChg>
      <pc:sldChg chg="addSp delSp modSp new mod setBg">
        <pc:chgData name="marcelo monteros" userId="9785fb024c10dc2b" providerId="LiveId" clId="{0B5D592C-E06A-4F7B-B80F-82CF2BAA3C61}" dt="2024-06-26T02:41:37.874" v="1829" actId="26606"/>
        <pc:sldMkLst>
          <pc:docMk/>
          <pc:sldMk cId="3595270627" sldId="297"/>
        </pc:sldMkLst>
        <pc:spChg chg="mod ord">
          <ac:chgData name="marcelo monteros" userId="9785fb024c10dc2b" providerId="LiveId" clId="{0B5D592C-E06A-4F7B-B80F-82CF2BAA3C61}" dt="2024-06-26T02:41:37.874" v="1829" actId="26606"/>
          <ac:spMkLst>
            <pc:docMk/>
            <pc:sldMk cId="3595270627" sldId="297"/>
            <ac:spMk id="2" creationId="{A616515F-8F3F-DD0A-4D66-676FABC1638E}"/>
          </ac:spMkLst>
        </pc:spChg>
        <pc:spChg chg="del">
          <ac:chgData name="marcelo monteros" userId="9785fb024c10dc2b" providerId="LiveId" clId="{0B5D592C-E06A-4F7B-B80F-82CF2BAA3C61}" dt="2024-06-26T02:41:28.369" v="1826" actId="22"/>
          <ac:spMkLst>
            <pc:docMk/>
            <pc:sldMk cId="3595270627" sldId="297"/>
            <ac:spMk id="3" creationId="{9E7CAD1C-24CE-07B3-E251-9355506A7CC4}"/>
          </ac:spMkLst>
        </pc:spChg>
        <pc:spChg chg="add del">
          <ac:chgData name="marcelo monteros" userId="9785fb024c10dc2b" providerId="LiveId" clId="{0B5D592C-E06A-4F7B-B80F-82CF2BAA3C61}" dt="2024-06-26T02:41:37.874" v="1828" actId="26606"/>
          <ac:spMkLst>
            <pc:docMk/>
            <pc:sldMk cId="3595270627" sldId="297"/>
            <ac:spMk id="10" creationId="{DA381740-063A-41A4-836D-85D14980EEF0}"/>
          </ac:spMkLst>
        </pc:spChg>
        <pc:spChg chg="add del">
          <ac:chgData name="marcelo monteros" userId="9785fb024c10dc2b" providerId="LiveId" clId="{0B5D592C-E06A-4F7B-B80F-82CF2BAA3C61}" dt="2024-06-26T02:41:37.874" v="1828" actId="26606"/>
          <ac:spMkLst>
            <pc:docMk/>
            <pc:sldMk cId="3595270627" sldId="297"/>
            <ac:spMk id="12" creationId="{678CC48C-9275-4EFA-9B84-8E818500B9C1}"/>
          </ac:spMkLst>
        </pc:spChg>
        <pc:spChg chg="add del">
          <ac:chgData name="marcelo monteros" userId="9785fb024c10dc2b" providerId="LiveId" clId="{0B5D592C-E06A-4F7B-B80F-82CF2BAA3C61}" dt="2024-06-26T02:41:37.874" v="1828" actId="26606"/>
          <ac:spMkLst>
            <pc:docMk/>
            <pc:sldMk cId="3595270627" sldId="297"/>
            <ac:spMk id="14" creationId="{0A324144-E9CF-4B12-A53E-FAC0D281D8B0}"/>
          </ac:spMkLst>
        </pc:spChg>
        <pc:spChg chg="add">
          <ac:chgData name="marcelo monteros" userId="9785fb024c10dc2b" providerId="LiveId" clId="{0B5D592C-E06A-4F7B-B80F-82CF2BAA3C61}" dt="2024-06-26T02:41:37.874" v="1829" actId="26606"/>
          <ac:spMkLst>
            <pc:docMk/>
            <pc:sldMk cId="3595270627" sldId="297"/>
            <ac:spMk id="16" creationId="{DA381740-063A-41A4-836D-85D14980EEF0}"/>
          </ac:spMkLst>
        </pc:spChg>
        <pc:spChg chg="add">
          <ac:chgData name="marcelo monteros" userId="9785fb024c10dc2b" providerId="LiveId" clId="{0B5D592C-E06A-4F7B-B80F-82CF2BAA3C61}" dt="2024-06-26T02:41:37.874" v="1829" actId="26606"/>
          <ac:spMkLst>
            <pc:docMk/>
            <pc:sldMk cId="3595270627" sldId="297"/>
            <ac:spMk id="17" creationId="{665DBBEF-238B-476B-96AB-8AAC3224ECEA}"/>
          </ac:spMkLst>
        </pc:spChg>
        <pc:spChg chg="add">
          <ac:chgData name="marcelo monteros" userId="9785fb024c10dc2b" providerId="LiveId" clId="{0B5D592C-E06A-4F7B-B80F-82CF2BAA3C61}" dt="2024-06-26T02:41:37.874" v="1829" actId="26606"/>
          <ac:spMkLst>
            <pc:docMk/>
            <pc:sldMk cId="3595270627" sldId="297"/>
            <ac:spMk id="18" creationId="{3FCFB1DE-0B7E-48CC-BA90-B2AB0889F9D6}"/>
          </ac:spMkLst>
        </pc:spChg>
        <pc:picChg chg="add mod ord">
          <ac:chgData name="marcelo monteros" userId="9785fb024c10dc2b" providerId="LiveId" clId="{0B5D592C-E06A-4F7B-B80F-82CF2BAA3C61}" dt="2024-06-26T02:41:37.874" v="1829" actId="26606"/>
          <ac:picMkLst>
            <pc:docMk/>
            <pc:sldMk cId="3595270627" sldId="297"/>
            <ac:picMk id="5" creationId="{FA354824-2186-2AE7-B7D4-2EAC6E2BD446}"/>
          </ac:picMkLst>
        </pc:picChg>
      </pc:sldChg>
      <pc:sldChg chg="addSp delSp modSp new mod">
        <pc:chgData name="marcelo monteros" userId="9785fb024c10dc2b" providerId="LiveId" clId="{0B5D592C-E06A-4F7B-B80F-82CF2BAA3C61}" dt="2024-06-26T02:42:13.368" v="1832" actId="22"/>
        <pc:sldMkLst>
          <pc:docMk/>
          <pc:sldMk cId="3951837510" sldId="298"/>
        </pc:sldMkLst>
        <pc:spChg chg="mod">
          <ac:chgData name="marcelo monteros" userId="9785fb024c10dc2b" providerId="LiveId" clId="{0B5D592C-E06A-4F7B-B80F-82CF2BAA3C61}" dt="2024-06-26T02:42:01.239" v="1831"/>
          <ac:spMkLst>
            <pc:docMk/>
            <pc:sldMk cId="3951837510" sldId="298"/>
            <ac:spMk id="2" creationId="{322F0BD6-5389-EDE7-4F88-897D43CC675B}"/>
          </ac:spMkLst>
        </pc:spChg>
        <pc:spChg chg="del">
          <ac:chgData name="marcelo monteros" userId="9785fb024c10dc2b" providerId="LiveId" clId="{0B5D592C-E06A-4F7B-B80F-82CF2BAA3C61}" dt="2024-06-26T02:42:13.368" v="1832" actId="22"/>
          <ac:spMkLst>
            <pc:docMk/>
            <pc:sldMk cId="3951837510" sldId="298"/>
            <ac:spMk id="3" creationId="{6ACDC3C7-17D9-EFB5-C432-8E82FFBEE5AA}"/>
          </ac:spMkLst>
        </pc:spChg>
        <pc:picChg chg="add mod ord">
          <ac:chgData name="marcelo monteros" userId="9785fb024c10dc2b" providerId="LiveId" clId="{0B5D592C-E06A-4F7B-B80F-82CF2BAA3C61}" dt="2024-06-26T02:42:13.368" v="1832" actId="22"/>
          <ac:picMkLst>
            <pc:docMk/>
            <pc:sldMk cId="3951837510" sldId="298"/>
            <ac:picMk id="5" creationId="{919B4F38-0665-31A8-34DF-CF55F8DEE840}"/>
          </ac:picMkLst>
        </pc:picChg>
      </pc:sldChg>
      <pc:sldChg chg="addSp delSp modSp new mod">
        <pc:chgData name="marcelo monteros" userId="9785fb024c10dc2b" providerId="LiveId" clId="{0B5D592C-E06A-4F7B-B80F-82CF2BAA3C61}" dt="2024-06-26T02:43:28.165" v="1843" actId="22"/>
        <pc:sldMkLst>
          <pc:docMk/>
          <pc:sldMk cId="3159662313" sldId="299"/>
        </pc:sldMkLst>
        <pc:spChg chg="mod">
          <ac:chgData name="marcelo monteros" userId="9785fb024c10dc2b" providerId="LiveId" clId="{0B5D592C-E06A-4F7B-B80F-82CF2BAA3C61}" dt="2024-06-26T02:42:41.643" v="1842" actId="20577"/>
          <ac:spMkLst>
            <pc:docMk/>
            <pc:sldMk cId="3159662313" sldId="299"/>
            <ac:spMk id="2" creationId="{9A0388FB-8F4F-E270-F0A2-1574844DA927}"/>
          </ac:spMkLst>
        </pc:spChg>
        <pc:spChg chg="del">
          <ac:chgData name="marcelo monteros" userId="9785fb024c10dc2b" providerId="LiveId" clId="{0B5D592C-E06A-4F7B-B80F-82CF2BAA3C61}" dt="2024-06-26T02:43:28.165" v="1843" actId="22"/>
          <ac:spMkLst>
            <pc:docMk/>
            <pc:sldMk cId="3159662313" sldId="299"/>
            <ac:spMk id="3" creationId="{FD8E9D23-68C7-6FB5-E345-B5FF1BEB5EAA}"/>
          </ac:spMkLst>
        </pc:spChg>
        <pc:picChg chg="add mod ord">
          <ac:chgData name="marcelo monteros" userId="9785fb024c10dc2b" providerId="LiveId" clId="{0B5D592C-E06A-4F7B-B80F-82CF2BAA3C61}" dt="2024-06-26T02:43:28.165" v="1843" actId="22"/>
          <ac:picMkLst>
            <pc:docMk/>
            <pc:sldMk cId="3159662313" sldId="299"/>
            <ac:picMk id="5" creationId="{A46435F8-4344-1833-50DF-D3619A177ADB}"/>
          </ac:picMkLst>
        </pc:picChg>
      </pc:sldChg>
      <pc:sldChg chg="addSp delSp modSp new mod">
        <pc:chgData name="marcelo monteros" userId="9785fb024c10dc2b" providerId="LiveId" clId="{0B5D592C-E06A-4F7B-B80F-82CF2BAA3C61}" dt="2024-06-26T02:44:05.394" v="1860" actId="22"/>
        <pc:sldMkLst>
          <pc:docMk/>
          <pc:sldMk cId="626753599" sldId="300"/>
        </pc:sldMkLst>
        <pc:spChg chg="mod">
          <ac:chgData name="marcelo monteros" userId="9785fb024c10dc2b" providerId="LiveId" clId="{0B5D592C-E06A-4F7B-B80F-82CF2BAA3C61}" dt="2024-06-26T02:43:45.439" v="1859" actId="20577"/>
          <ac:spMkLst>
            <pc:docMk/>
            <pc:sldMk cId="626753599" sldId="300"/>
            <ac:spMk id="2" creationId="{42360CFB-A0D1-ED3E-A6D8-80CD9E299262}"/>
          </ac:spMkLst>
        </pc:spChg>
        <pc:spChg chg="del">
          <ac:chgData name="marcelo monteros" userId="9785fb024c10dc2b" providerId="LiveId" clId="{0B5D592C-E06A-4F7B-B80F-82CF2BAA3C61}" dt="2024-06-26T02:44:05.394" v="1860" actId="22"/>
          <ac:spMkLst>
            <pc:docMk/>
            <pc:sldMk cId="626753599" sldId="300"/>
            <ac:spMk id="3" creationId="{8536C802-AEDC-BA20-18D4-976F43D55F2E}"/>
          </ac:spMkLst>
        </pc:spChg>
        <pc:picChg chg="add mod ord">
          <ac:chgData name="marcelo monteros" userId="9785fb024c10dc2b" providerId="LiveId" clId="{0B5D592C-E06A-4F7B-B80F-82CF2BAA3C61}" dt="2024-06-26T02:44:05.394" v="1860" actId="22"/>
          <ac:picMkLst>
            <pc:docMk/>
            <pc:sldMk cId="626753599" sldId="300"/>
            <ac:picMk id="5" creationId="{9A51DDA1-9279-3115-3775-DDCB1D170FC4}"/>
          </ac:picMkLst>
        </pc:picChg>
      </pc:sldChg>
      <pc:sldChg chg="addSp delSp modSp add mod">
        <pc:chgData name="marcelo monteros" userId="9785fb024c10dc2b" providerId="LiveId" clId="{0B5D592C-E06A-4F7B-B80F-82CF2BAA3C61}" dt="2024-06-26T22:19:57.871" v="1864" actId="26606"/>
        <pc:sldMkLst>
          <pc:docMk/>
          <pc:sldMk cId="2080770195" sldId="301"/>
        </pc:sldMkLst>
        <pc:spChg chg="add del mod">
          <ac:chgData name="marcelo monteros" userId="9785fb024c10dc2b" providerId="LiveId" clId="{0B5D592C-E06A-4F7B-B80F-82CF2BAA3C61}" dt="2024-06-26T22:19:54.471" v="1863" actId="22"/>
          <ac:spMkLst>
            <pc:docMk/>
            <pc:sldMk cId="2080770195" sldId="301"/>
            <ac:spMk id="4" creationId="{E6C21BA4-147D-B1C5-A683-D93278B94AD3}"/>
          </ac:spMkLst>
        </pc:spChg>
        <pc:spChg chg="del">
          <ac:chgData name="marcelo monteros" userId="9785fb024c10dc2b" providerId="LiveId" clId="{0B5D592C-E06A-4F7B-B80F-82CF2BAA3C61}" dt="2024-06-26T22:19:57.871" v="1864" actId="26606"/>
          <ac:spMkLst>
            <pc:docMk/>
            <pc:sldMk cId="2080770195" sldId="301"/>
            <ac:spMk id="11" creationId="{DA381740-063A-41A4-836D-85D14980EEF0}"/>
          </ac:spMkLst>
        </pc:spChg>
        <pc:spChg chg="del">
          <ac:chgData name="marcelo monteros" userId="9785fb024c10dc2b" providerId="LiveId" clId="{0B5D592C-E06A-4F7B-B80F-82CF2BAA3C61}" dt="2024-06-26T22:19:57.871" v="1864" actId="26606"/>
          <ac:spMkLst>
            <pc:docMk/>
            <pc:sldMk cId="2080770195" sldId="301"/>
            <ac:spMk id="13" creationId="{665DBBEF-238B-476B-96AB-8AAC3224ECEA}"/>
          </ac:spMkLst>
        </pc:spChg>
        <pc:spChg chg="del">
          <ac:chgData name="marcelo monteros" userId="9785fb024c10dc2b" providerId="LiveId" clId="{0B5D592C-E06A-4F7B-B80F-82CF2BAA3C61}" dt="2024-06-26T22:19:57.871" v="1864" actId="26606"/>
          <ac:spMkLst>
            <pc:docMk/>
            <pc:sldMk cId="2080770195" sldId="301"/>
            <ac:spMk id="15" creationId="{3FCFB1DE-0B7E-48CC-BA90-B2AB0889F9D6}"/>
          </ac:spMkLst>
        </pc:spChg>
        <pc:spChg chg="add">
          <ac:chgData name="marcelo monteros" userId="9785fb024c10dc2b" providerId="LiveId" clId="{0B5D592C-E06A-4F7B-B80F-82CF2BAA3C61}" dt="2024-06-26T22:19:57.871" v="1864" actId="26606"/>
          <ac:spMkLst>
            <pc:docMk/>
            <pc:sldMk cId="2080770195" sldId="301"/>
            <ac:spMk id="20" creationId="{DA381740-063A-41A4-836D-85D14980EEF0}"/>
          </ac:spMkLst>
        </pc:spChg>
        <pc:spChg chg="add">
          <ac:chgData name="marcelo monteros" userId="9785fb024c10dc2b" providerId="LiveId" clId="{0B5D592C-E06A-4F7B-B80F-82CF2BAA3C61}" dt="2024-06-26T22:19:57.871" v="1864" actId="26606"/>
          <ac:spMkLst>
            <pc:docMk/>
            <pc:sldMk cId="2080770195" sldId="301"/>
            <ac:spMk id="22" creationId="{665DBBEF-238B-476B-96AB-8AAC3224ECEA}"/>
          </ac:spMkLst>
        </pc:spChg>
        <pc:spChg chg="add">
          <ac:chgData name="marcelo monteros" userId="9785fb024c10dc2b" providerId="LiveId" clId="{0B5D592C-E06A-4F7B-B80F-82CF2BAA3C61}" dt="2024-06-26T22:19:57.871" v="1864" actId="26606"/>
          <ac:spMkLst>
            <pc:docMk/>
            <pc:sldMk cId="2080770195" sldId="301"/>
            <ac:spMk id="24" creationId="{3FCFB1DE-0B7E-48CC-BA90-B2AB0889F9D6}"/>
          </ac:spMkLst>
        </pc:spChg>
        <pc:picChg chg="del">
          <ac:chgData name="marcelo monteros" userId="9785fb024c10dc2b" providerId="LiveId" clId="{0B5D592C-E06A-4F7B-B80F-82CF2BAA3C61}" dt="2024-06-26T22:19:51.964" v="1862" actId="478"/>
          <ac:picMkLst>
            <pc:docMk/>
            <pc:sldMk cId="2080770195" sldId="301"/>
            <ac:picMk id="5" creationId="{1D9AA44E-37ED-2CE4-C4D7-86ACBBDB837F}"/>
          </ac:picMkLst>
        </pc:picChg>
        <pc:picChg chg="add mod ord">
          <ac:chgData name="marcelo monteros" userId="9785fb024c10dc2b" providerId="LiveId" clId="{0B5D592C-E06A-4F7B-B80F-82CF2BAA3C61}" dt="2024-06-26T22:19:57.871" v="1864" actId="26606"/>
          <ac:picMkLst>
            <pc:docMk/>
            <pc:sldMk cId="2080770195" sldId="301"/>
            <ac:picMk id="7" creationId="{26839D71-D485-D9F1-0787-D127C94FBB3D}"/>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882E8-5D8B-4192-822F-4695363D23A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8AD1E1D-ACC3-4D71-ABA0-40E39506E2AD}">
      <dgm:prSet/>
      <dgm:spPr/>
      <dgm:t>
        <a:bodyPr/>
        <a:lstStyle/>
        <a:p>
          <a:r>
            <a:rPr lang="es-MX" dirty="0"/>
            <a:t>Introducción a los agentes inteligentes</a:t>
          </a:r>
          <a:endParaRPr lang="en-US" dirty="0"/>
        </a:p>
      </dgm:t>
    </dgm:pt>
    <dgm:pt modelId="{9E28CD1F-D0F8-4133-B664-05438C4F3591}" type="parTrans" cxnId="{FC361B0C-5D2D-4F09-AFDD-6C82E450D105}">
      <dgm:prSet/>
      <dgm:spPr/>
      <dgm:t>
        <a:bodyPr/>
        <a:lstStyle/>
        <a:p>
          <a:endParaRPr lang="en-US"/>
        </a:p>
      </dgm:t>
    </dgm:pt>
    <dgm:pt modelId="{2D4F0789-5171-4581-9197-16D70F913CC8}" type="sibTrans" cxnId="{FC361B0C-5D2D-4F09-AFDD-6C82E450D105}">
      <dgm:prSet/>
      <dgm:spPr/>
      <dgm:t>
        <a:bodyPr/>
        <a:lstStyle/>
        <a:p>
          <a:endParaRPr lang="en-US"/>
        </a:p>
      </dgm:t>
    </dgm:pt>
    <dgm:pt modelId="{2A827DDF-815F-4F2B-BB0D-B00345FE2D8E}">
      <dgm:prSet/>
      <dgm:spPr/>
      <dgm:t>
        <a:bodyPr/>
        <a:lstStyle/>
        <a:p>
          <a:r>
            <a:rPr lang="es-MX" dirty="0"/>
            <a:t>Comportamiento y entorno de los agentes inteligentes</a:t>
          </a:r>
          <a:endParaRPr lang="en-US" dirty="0"/>
        </a:p>
      </dgm:t>
    </dgm:pt>
    <dgm:pt modelId="{DAEE59D8-973A-411C-B22D-FCB34A5ABC8B}" type="parTrans" cxnId="{408CE46B-4743-4C36-8BDA-1E8CC88D2DD2}">
      <dgm:prSet/>
      <dgm:spPr/>
      <dgm:t>
        <a:bodyPr/>
        <a:lstStyle/>
        <a:p>
          <a:endParaRPr lang="en-US"/>
        </a:p>
      </dgm:t>
    </dgm:pt>
    <dgm:pt modelId="{8E565B1D-0F03-486C-B4A0-FDC39F2685DF}" type="sibTrans" cxnId="{408CE46B-4743-4C36-8BDA-1E8CC88D2DD2}">
      <dgm:prSet/>
      <dgm:spPr/>
      <dgm:t>
        <a:bodyPr/>
        <a:lstStyle/>
        <a:p>
          <a:endParaRPr lang="en-US"/>
        </a:p>
      </dgm:t>
    </dgm:pt>
    <dgm:pt modelId="{FFFAAF65-8992-4B22-A782-6B01BA6DA61D}">
      <dgm:prSet/>
      <dgm:spPr/>
      <dgm:t>
        <a:bodyPr/>
        <a:lstStyle/>
        <a:p>
          <a:r>
            <a:rPr lang="es-MX" dirty="0"/>
            <a:t>Estructura de los agentes inteligentes</a:t>
          </a:r>
          <a:endParaRPr lang="en-US" dirty="0"/>
        </a:p>
      </dgm:t>
    </dgm:pt>
    <dgm:pt modelId="{A162F039-E418-467C-972F-E4155956E53D}" type="parTrans" cxnId="{8126460D-EF47-4D8B-B544-B6A231D65A38}">
      <dgm:prSet/>
      <dgm:spPr/>
      <dgm:t>
        <a:bodyPr/>
        <a:lstStyle/>
        <a:p>
          <a:endParaRPr lang="en-US"/>
        </a:p>
      </dgm:t>
    </dgm:pt>
    <dgm:pt modelId="{8CF92491-2E62-4935-B669-D1AD28ADB59E}" type="sibTrans" cxnId="{8126460D-EF47-4D8B-B544-B6A231D65A38}">
      <dgm:prSet/>
      <dgm:spPr/>
      <dgm:t>
        <a:bodyPr/>
        <a:lstStyle/>
        <a:p>
          <a:endParaRPr lang="en-US"/>
        </a:p>
      </dgm:t>
    </dgm:pt>
    <dgm:pt modelId="{66E8E091-878B-46B0-ABB7-5711AF4B909A}">
      <dgm:prSet/>
      <dgm:spPr/>
      <dgm:t>
        <a:bodyPr/>
        <a:lstStyle/>
        <a:p>
          <a:r>
            <a:rPr lang="es-MX" dirty="0"/>
            <a:t>Agentes inteligentes en economía</a:t>
          </a:r>
          <a:endParaRPr lang="en-US" dirty="0"/>
        </a:p>
      </dgm:t>
    </dgm:pt>
    <dgm:pt modelId="{4D6326C3-7997-4EC8-A913-6F762C44B941}" type="parTrans" cxnId="{C27A9327-3008-47AC-B4FF-070FDB4ADF10}">
      <dgm:prSet/>
      <dgm:spPr/>
      <dgm:t>
        <a:bodyPr/>
        <a:lstStyle/>
        <a:p>
          <a:endParaRPr lang="en-US"/>
        </a:p>
      </dgm:t>
    </dgm:pt>
    <dgm:pt modelId="{B6CCA7AC-1167-4282-B02C-F4757FA7DE1E}" type="sibTrans" cxnId="{C27A9327-3008-47AC-B4FF-070FDB4ADF10}">
      <dgm:prSet/>
      <dgm:spPr/>
      <dgm:t>
        <a:bodyPr/>
        <a:lstStyle/>
        <a:p>
          <a:endParaRPr lang="en-US"/>
        </a:p>
      </dgm:t>
    </dgm:pt>
    <dgm:pt modelId="{0CC8C811-EBD2-47FB-82C3-083B9DF51C39}" type="pres">
      <dgm:prSet presAssocID="{B8F882E8-5D8B-4192-822F-4695363D23A5}" presName="root" presStyleCnt="0">
        <dgm:presLayoutVars>
          <dgm:dir/>
          <dgm:resizeHandles val="exact"/>
        </dgm:presLayoutVars>
      </dgm:prSet>
      <dgm:spPr/>
    </dgm:pt>
    <dgm:pt modelId="{5D7ECCA2-A3F7-4091-A1A9-1084A2DB492C}" type="pres">
      <dgm:prSet presAssocID="{48AD1E1D-ACC3-4D71-ABA0-40E39506E2AD}" presName="compNode" presStyleCnt="0"/>
      <dgm:spPr/>
    </dgm:pt>
    <dgm:pt modelId="{B4480F42-9D20-4859-B904-8C223EBC0F26}" type="pres">
      <dgm:prSet presAssocID="{48AD1E1D-ACC3-4D71-ABA0-40E39506E2AD}" presName="bgRect" presStyleLbl="bgShp" presStyleIdx="0" presStyleCnt="4"/>
      <dgm:spPr/>
    </dgm:pt>
    <dgm:pt modelId="{4629A10D-D7F5-4502-85D5-2894194D9BBD}" type="pres">
      <dgm:prSet presAssocID="{48AD1E1D-ACC3-4D71-ABA0-40E39506E2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DFF1C0C-2259-4B5D-8006-295F38DD769E}" type="pres">
      <dgm:prSet presAssocID="{48AD1E1D-ACC3-4D71-ABA0-40E39506E2AD}" presName="spaceRect" presStyleCnt="0"/>
      <dgm:spPr/>
    </dgm:pt>
    <dgm:pt modelId="{57C89261-7CC0-49D5-A24C-0861CEC63982}" type="pres">
      <dgm:prSet presAssocID="{48AD1E1D-ACC3-4D71-ABA0-40E39506E2AD}" presName="parTx" presStyleLbl="revTx" presStyleIdx="0" presStyleCnt="4">
        <dgm:presLayoutVars>
          <dgm:chMax val="0"/>
          <dgm:chPref val="0"/>
        </dgm:presLayoutVars>
      </dgm:prSet>
      <dgm:spPr/>
    </dgm:pt>
    <dgm:pt modelId="{F2B58726-E2E4-4520-8BB3-55311349B9EF}" type="pres">
      <dgm:prSet presAssocID="{2D4F0789-5171-4581-9197-16D70F913CC8}" presName="sibTrans" presStyleCnt="0"/>
      <dgm:spPr/>
    </dgm:pt>
    <dgm:pt modelId="{5D423D74-FCE6-4C25-9D07-591700EF1B6E}" type="pres">
      <dgm:prSet presAssocID="{2A827DDF-815F-4F2B-BB0D-B00345FE2D8E}" presName="compNode" presStyleCnt="0"/>
      <dgm:spPr/>
    </dgm:pt>
    <dgm:pt modelId="{CE13FF1E-FAF2-4627-AF9B-28568680262A}" type="pres">
      <dgm:prSet presAssocID="{2A827DDF-815F-4F2B-BB0D-B00345FE2D8E}" presName="bgRect" presStyleLbl="bgShp" presStyleIdx="1" presStyleCnt="4"/>
      <dgm:spPr/>
    </dgm:pt>
    <dgm:pt modelId="{CA01DABA-A05A-4589-B89C-AFB6CE4F636E}" type="pres">
      <dgm:prSet presAssocID="{2A827DDF-815F-4F2B-BB0D-B00345FE2D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0A20467B-5DC9-4056-BCDD-5A1B631D7E0B}" type="pres">
      <dgm:prSet presAssocID="{2A827DDF-815F-4F2B-BB0D-B00345FE2D8E}" presName="spaceRect" presStyleCnt="0"/>
      <dgm:spPr/>
    </dgm:pt>
    <dgm:pt modelId="{9766CE93-AC35-452C-A2B3-877C73837022}" type="pres">
      <dgm:prSet presAssocID="{2A827DDF-815F-4F2B-BB0D-B00345FE2D8E}" presName="parTx" presStyleLbl="revTx" presStyleIdx="1" presStyleCnt="4">
        <dgm:presLayoutVars>
          <dgm:chMax val="0"/>
          <dgm:chPref val="0"/>
        </dgm:presLayoutVars>
      </dgm:prSet>
      <dgm:spPr/>
    </dgm:pt>
    <dgm:pt modelId="{796287FE-6475-4F82-B7F2-C335EB48587A}" type="pres">
      <dgm:prSet presAssocID="{8E565B1D-0F03-486C-B4A0-FDC39F2685DF}" presName="sibTrans" presStyleCnt="0"/>
      <dgm:spPr/>
    </dgm:pt>
    <dgm:pt modelId="{C6163B9F-328C-4EF1-B4B5-7CD21235ABF8}" type="pres">
      <dgm:prSet presAssocID="{FFFAAF65-8992-4B22-A782-6B01BA6DA61D}" presName="compNode" presStyleCnt="0"/>
      <dgm:spPr/>
    </dgm:pt>
    <dgm:pt modelId="{AAD6F5EB-3B19-42A1-BFE7-E2AC344BAD63}" type="pres">
      <dgm:prSet presAssocID="{FFFAAF65-8992-4B22-A782-6B01BA6DA61D}" presName="bgRect" presStyleLbl="bgShp" presStyleIdx="2" presStyleCnt="4"/>
      <dgm:spPr/>
    </dgm:pt>
    <dgm:pt modelId="{95BAC8AB-ED74-4D12-84D9-598B9811E20E}" type="pres">
      <dgm:prSet presAssocID="{FFFAAF65-8992-4B22-A782-6B01BA6DA6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uario"/>
        </a:ext>
      </dgm:extLst>
    </dgm:pt>
    <dgm:pt modelId="{9CCFB564-984A-4A95-A05F-60D3A3749A86}" type="pres">
      <dgm:prSet presAssocID="{FFFAAF65-8992-4B22-A782-6B01BA6DA61D}" presName="spaceRect" presStyleCnt="0"/>
      <dgm:spPr/>
    </dgm:pt>
    <dgm:pt modelId="{F53E3F83-A44E-4B5E-8CDF-1991B193B393}" type="pres">
      <dgm:prSet presAssocID="{FFFAAF65-8992-4B22-A782-6B01BA6DA61D}" presName="parTx" presStyleLbl="revTx" presStyleIdx="2" presStyleCnt="4">
        <dgm:presLayoutVars>
          <dgm:chMax val="0"/>
          <dgm:chPref val="0"/>
        </dgm:presLayoutVars>
      </dgm:prSet>
      <dgm:spPr/>
    </dgm:pt>
    <dgm:pt modelId="{D4FAACD1-9CEB-4D0B-BA99-243AC3A505FF}" type="pres">
      <dgm:prSet presAssocID="{8CF92491-2E62-4935-B669-D1AD28ADB59E}" presName="sibTrans" presStyleCnt="0"/>
      <dgm:spPr/>
    </dgm:pt>
    <dgm:pt modelId="{D5DDF351-A7A9-4DBF-B766-B3B6C954CA98}" type="pres">
      <dgm:prSet presAssocID="{66E8E091-878B-46B0-ABB7-5711AF4B909A}" presName="compNode" presStyleCnt="0"/>
      <dgm:spPr/>
    </dgm:pt>
    <dgm:pt modelId="{F3EFE46C-1898-45C9-9012-90883EE32C71}" type="pres">
      <dgm:prSet presAssocID="{66E8E091-878B-46B0-ABB7-5711AF4B909A}" presName="bgRect" presStyleLbl="bgShp" presStyleIdx="3" presStyleCnt="4"/>
      <dgm:spPr/>
    </dgm:pt>
    <dgm:pt modelId="{07DCEAD4-B491-4056-9CC0-6D8B7943E3A9}" type="pres">
      <dgm:prSet presAssocID="{66E8E091-878B-46B0-ABB7-5711AF4B90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das"/>
        </a:ext>
      </dgm:extLst>
    </dgm:pt>
    <dgm:pt modelId="{71B4BEC1-F7C4-4AA3-AB11-EC006822812A}" type="pres">
      <dgm:prSet presAssocID="{66E8E091-878B-46B0-ABB7-5711AF4B909A}" presName="spaceRect" presStyleCnt="0"/>
      <dgm:spPr/>
    </dgm:pt>
    <dgm:pt modelId="{451EAC15-D086-437A-8B4F-AF59AEF12484}" type="pres">
      <dgm:prSet presAssocID="{66E8E091-878B-46B0-ABB7-5711AF4B909A}" presName="parTx" presStyleLbl="revTx" presStyleIdx="3" presStyleCnt="4">
        <dgm:presLayoutVars>
          <dgm:chMax val="0"/>
          <dgm:chPref val="0"/>
        </dgm:presLayoutVars>
      </dgm:prSet>
      <dgm:spPr/>
    </dgm:pt>
  </dgm:ptLst>
  <dgm:cxnLst>
    <dgm:cxn modelId="{FC361B0C-5D2D-4F09-AFDD-6C82E450D105}" srcId="{B8F882E8-5D8B-4192-822F-4695363D23A5}" destId="{48AD1E1D-ACC3-4D71-ABA0-40E39506E2AD}" srcOrd="0" destOrd="0" parTransId="{9E28CD1F-D0F8-4133-B664-05438C4F3591}" sibTransId="{2D4F0789-5171-4581-9197-16D70F913CC8}"/>
    <dgm:cxn modelId="{8126460D-EF47-4D8B-B544-B6A231D65A38}" srcId="{B8F882E8-5D8B-4192-822F-4695363D23A5}" destId="{FFFAAF65-8992-4B22-A782-6B01BA6DA61D}" srcOrd="2" destOrd="0" parTransId="{A162F039-E418-467C-972F-E4155956E53D}" sibTransId="{8CF92491-2E62-4935-B669-D1AD28ADB59E}"/>
    <dgm:cxn modelId="{C27A9327-3008-47AC-B4FF-070FDB4ADF10}" srcId="{B8F882E8-5D8B-4192-822F-4695363D23A5}" destId="{66E8E091-878B-46B0-ABB7-5711AF4B909A}" srcOrd="3" destOrd="0" parTransId="{4D6326C3-7997-4EC8-A913-6F762C44B941}" sibTransId="{B6CCA7AC-1167-4282-B02C-F4757FA7DE1E}"/>
    <dgm:cxn modelId="{A99B4F30-3A9F-481C-84AB-2C5C11F9CEF2}" type="presOf" srcId="{66E8E091-878B-46B0-ABB7-5711AF4B909A}" destId="{451EAC15-D086-437A-8B4F-AF59AEF12484}" srcOrd="0" destOrd="0" presId="urn:microsoft.com/office/officeart/2018/2/layout/IconVerticalSolidList"/>
    <dgm:cxn modelId="{408CE46B-4743-4C36-8BDA-1E8CC88D2DD2}" srcId="{B8F882E8-5D8B-4192-822F-4695363D23A5}" destId="{2A827DDF-815F-4F2B-BB0D-B00345FE2D8E}" srcOrd="1" destOrd="0" parTransId="{DAEE59D8-973A-411C-B22D-FCB34A5ABC8B}" sibTransId="{8E565B1D-0F03-486C-B4A0-FDC39F2685DF}"/>
    <dgm:cxn modelId="{5CB9E7C5-2077-4AF3-9345-9288FAD2C205}" type="presOf" srcId="{B8F882E8-5D8B-4192-822F-4695363D23A5}" destId="{0CC8C811-EBD2-47FB-82C3-083B9DF51C39}" srcOrd="0" destOrd="0" presId="urn:microsoft.com/office/officeart/2018/2/layout/IconVerticalSolidList"/>
    <dgm:cxn modelId="{ACAB20F7-4153-4247-8C38-F19A05101E0D}" type="presOf" srcId="{FFFAAF65-8992-4B22-A782-6B01BA6DA61D}" destId="{F53E3F83-A44E-4B5E-8CDF-1991B193B393}" srcOrd="0" destOrd="0" presId="urn:microsoft.com/office/officeart/2018/2/layout/IconVerticalSolidList"/>
    <dgm:cxn modelId="{FB1D0BFE-A92F-4830-9B1C-861D1614255D}" type="presOf" srcId="{2A827DDF-815F-4F2B-BB0D-B00345FE2D8E}" destId="{9766CE93-AC35-452C-A2B3-877C73837022}" srcOrd="0" destOrd="0" presId="urn:microsoft.com/office/officeart/2018/2/layout/IconVerticalSolidList"/>
    <dgm:cxn modelId="{5121D4FF-7405-45C0-B2C0-D401CA31E06D}" type="presOf" srcId="{48AD1E1D-ACC3-4D71-ABA0-40E39506E2AD}" destId="{57C89261-7CC0-49D5-A24C-0861CEC63982}" srcOrd="0" destOrd="0" presId="urn:microsoft.com/office/officeart/2018/2/layout/IconVerticalSolidList"/>
    <dgm:cxn modelId="{16A68E62-EC49-4A71-BC1F-33769B474D21}" type="presParOf" srcId="{0CC8C811-EBD2-47FB-82C3-083B9DF51C39}" destId="{5D7ECCA2-A3F7-4091-A1A9-1084A2DB492C}" srcOrd="0" destOrd="0" presId="urn:microsoft.com/office/officeart/2018/2/layout/IconVerticalSolidList"/>
    <dgm:cxn modelId="{596E1837-587C-47B2-9B16-AE8AEDF8B863}" type="presParOf" srcId="{5D7ECCA2-A3F7-4091-A1A9-1084A2DB492C}" destId="{B4480F42-9D20-4859-B904-8C223EBC0F26}" srcOrd="0" destOrd="0" presId="urn:microsoft.com/office/officeart/2018/2/layout/IconVerticalSolidList"/>
    <dgm:cxn modelId="{F14DFB5A-4DD5-4F7D-84D2-29381DD26472}" type="presParOf" srcId="{5D7ECCA2-A3F7-4091-A1A9-1084A2DB492C}" destId="{4629A10D-D7F5-4502-85D5-2894194D9BBD}" srcOrd="1" destOrd="0" presId="urn:microsoft.com/office/officeart/2018/2/layout/IconVerticalSolidList"/>
    <dgm:cxn modelId="{A317A791-816B-4CAA-93E9-09177EF373A2}" type="presParOf" srcId="{5D7ECCA2-A3F7-4091-A1A9-1084A2DB492C}" destId="{0DFF1C0C-2259-4B5D-8006-295F38DD769E}" srcOrd="2" destOrd="0" presId="urn:microsoft.com/office/officeart/2018/2/layout/IconVerticalSolidList"/>
    <dgm:cxn modelId="{56326CA8-EF6D-46A3-8E1E-DA9DED2FA93A}" type="presParOf" srcId="{5D7ECCA2-A3F7-4091-A1A9-1084A2DB492C}" destId="{57C89261-7CC0-49D5-A24C-0861CEC63982}" srcOrd="3" destOrd="0" presId="urn:microsoft.com/office/officeart/2018/2/layout/IconVerticalSolidList"/>
    <dgm:cxn modelId="{AC8412A2-A0A8-4C19-A967-60C8B462594B}" type="presParOf" srcId="{0CC8C811-EBD2-47FB-82C3-083B9DF51C39}" destId="{F2B58726-E2E4-4520-8BB3-55311349B9EF}" srcOrd="1" destOrd="0" presId="urn:microsoft.com/office/officeart/2018/2/layout/IconVerticalSolidList"/>
    <dgm:cxn modelId="{2DD260D8-8B07-478B-9AE4-8F98412F0C41}" type="presParOf" srcId="{0CC8C811-EBD2-47FB-82C3-083B9DF51C39}" destId="{5D423D74-FCE6-4C25-9D07-591700EF1B6E}" srcOrd="2" destOrd="0" presId="urn:microsoft.com/office/officeart/2018/2/layout/IconVerticalSolidList"/>
    <dgm:cxn modelId="{D4EE5552-3359-45CE-A624-E5108535173B}" type="presParOf" srcId="{5D423D74-FCE6-4C25-9D07-591700EF1B6E}" destId="{CE13FF1E-FAF2-4627-AF9B-28568680262A}" srcOrd="0" destOrd="0" presId="urn:microsoft.com/office/officeart/2018/2/layout/IconVerticalSolidList"/>
    <dgm:cxn modelId="{99329426-C96E-4B9A-BD7A-054E830F6FD5}" type="presParOf" srcId="{5D423D74-FCE6-4C25-9D07-591700EF1B6E}" destId="{CA01DABA-A05A-4589-B89C-AFB6CE4F636E}" srcOrd="1" destOrd="0" presId="urn:microsoft.com/office/officeart/2018/2/layout/IconVerticalSolidList"/>
    <dgm:cxn modelId="{03491ADA-25C3-4A0A-8D20-A2EF725069F5}" type="presParOf" srcId="{5D423D74-FCE6-4C25-9D07-591700EF1B6E}" destId="{0A20467B-5DC9-4056-BCDD-5A1B631D7E0B}" srcOrd="2" destOrd="0" presId="urn:microsoft.com/office/officeart/2018/2/layout/IconVerticalSolidList"/>
    <dgm:cxn modelId="{7DC1714F-5EA4-464C-87B7-948A3ECD79B7}" type="presParOf" srcId="{5D423D74-FCE6-4C25-9D07-591700EF1B6E}" destId="{9766CE93-AC35-452C-A2B3-877C73837022}" srcOrd="3" destOrd="0" presId="urn:microsoft.com/office/officeart/2018/2/layout/IconVerticalSolidList"/>
    <dgm:cxn modelId="{A1F723B9-7CE0-4F82-8FA4-D9F327AF9F0E}" type="presParOf" srcId="{0CC8C811-EBD2-47FB-82C3-083B9DF51C39}" destId="{796287FE-6475-4F82-B7F2-C335EB48587A}" srcOrd="3" destOrd="0" presId="urn:microsoft.com/office/officeart/2018/2/layout/IconVerticalSolidList"/>
    <dgm:cxn modelId="{003DC9BD-F9F2-4FDB-A523-F4D452C7343E}" type="presParOf" srcId="{0CC8C811-EBD2-47FB-82C3-083B9DF51C39}" destId="{C6163B9F-328C-4EF1-B4B5-7CD21235ABF8}" srcOrd="4" destOrd="0" presId="urn:microsoft.com/office/officeart/2018/2/layout/IconVerticalSolidList"/>
    <dgm:cxn modelId="{64F30793-654D-44DF-A62A-536B0E93A3DD}" type="presParOf" srcId="{C6163B9F-328C-4EF1-B4B5-7CD21235ABF8}" destId="{AAD6F5EB-3B19-42A1-BFE7-E2AC344BAD63}" srcOrd="0" destOrd="0" presId="urn:microsoft.com/office/officeart/2018/2/layout/IconVerticalSolidList"/>
    <dgm:cxn modelId="{6ECF1481-B3C5-4477-A25A-8DF810ED9B41}" type="presParOf" srcId="{C6163B9F-328C-4EF1-B4B5-7CD21235ABF8}" destId="{95BAC8AB-ED74-4D12-84D9-598B9811E20E}" srcOrd="1" destOrd="0" presId="urn:microsoft.com/office/officeart/2018/2/layout/IconVerticalSolidList"/>
    <dgm:cxn modelId="{913D27F9-0A57-4836-AF9C-DAA450213AF5}" type="presParOf" srcId="{C6163B9F-328C-4EF1-B4B5-7CD21235ABF8}" destId="{9CCFB564-984A-4A95-A05F-60D3A3749A86}" srcOrd="2" destOrd="0" presId="urn:microsoft.com/office/officeart/2018/2/layout/IconVerticalSolidList"/>
    <dgm:cxn modelId="{6D4D325D-C697-421C-991D-309D7DE741E3}" type="presParOf" srcId="{C6163B9F-328C-4EF1-B4B5-7CD21235ABF8}" destId="{F53E3F83-A44E-4B5E-8CDF-1991B193B393}" srcOrd="3" destOrd="0" presId="urn:microsoft.com/office/officeart/2018/2/layout/IconVerticalSolidList"/>
    <dgm:cxn modelId="{1DE251FC-1361-4B12-821E-234EF9B60164}" type="presParOf" srcId="{0CC8C811-EBD2-47FB-82C3-083B9DF51C39}" destId="{D4FAACD1-9CEB-4D0B-BA99-243AC3A505FF}" srcOrd="5" destOrd="0" presId="urn:microsoft.com/office/officeart/2018/2/layout/IconVerticalSolidList"/>
    <dgm:cxn modelId="{B7D7A592-E6B9-47BA-A05D-5E7DDA2B9BD7}" type="presParOf" srcId="{0CC8C811-EBD2-47FB-82C3-083B9DF51C39}" destId="{D5DDF351-A7A9-4DBF-B766-B3B6C954CA98}" srcOrd="6" destOrd="0" presId="urn:microsoft.com/office/officeart/2018/2/layout/IconVerticalSolidList"/>
    <dgm:cxn modelId="{28F7AAE9-5CC0-406B-887B-BA2DF215E776}" type="presParOf" srcId="{D5DDF351-A7A9-4DBF-B766-B3B6C954CA98}" destId="{F3EFE46C-1898-45C9-9012-90883EE32C71}" srcOrd="0" destOrd="0" presId="urn:microsoft.com/office/officeart/2018/2/layout/IconVerticalSolidList"/>
    <dgm:cxn modelId="{2B704E25-6859-46A8-B893-3E80A327FD52}" type="presParOf" srcId="{D5DDF351-A7A9-4DBF-B766-B3B6C954CA98}" destId="{07DCEAD4-B491-4056-9CC0-6D8B7943E3A9}" srcOrd="1" destOrd="0" presId="urn:microsoft.com/office/officeart/2018/2/layout/IconVerticalSolidList"/>
    <dgm:cxn modelId="{5D732C1D-7070-4A0D-9B5F-CE896823BA12}" type="presParOf" srcId="{D5DDF351-A7A9-4DBF-B766-B3B6C954CA98}" destId="{71B4BEC1-F7C4-4AA3-AB11-EC006822812A}" srcOrd="2" destOrd="0" presId="urn:microsoft.com/office/officeart/2018/2/layout/IconVerticalSolidList"/>
    <dgm:cxn modelId="{15235BB1-DD19-4F8F-B3B5-09EF8A1E0C62}" type="presParOf" srcId="{D5DDF351-A7A9-4DBF-B766-B3B6C954CA98}" destId="{451EAC15-D086-437A-8B4F-AF59AEF124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13F576-C654-45BC-9349-8B08B13849B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EC"/>
        </a:p>
      </dgm:t>
    </dgm:pt>
    <dgm:pt modelId="{192524A3-FDBB-44A1-96C0-7C535841D9EA}">
      <dgm:prSet phldrT="[Texto]"/>
      <dgm:spPr/>
      <dgm:t>
        <a:bodyPr/>
        <a:lstStyle/>
        <a:p>
          <a:r>
            <a:rPr lang="es-EC" dirty="0"/>
            <a:t>Espacio de </a:t>
          </a:r>
        </a:p>
        <a:p>
          <a:r>
            <a:rPr lang="es-EC" dirty="0"/>
            <a:t>Estados</a:t>
          </a:r>
        </a:p>
      </dgm:t>
    </dgm:pt>
    <dgm:pt modelId="{04387AB7-4FEC-4E0E-949D-E8E2BBC14298}" type="parTrans" cxnId="{1FE9C8C1-01C2-42ED-B0BA-246A37ACEFD3}">
      <dgm:prSet/>
      <dgm:spPr/>
      <dgm:t>
        <a:bodyPr/>
        <a:lstStyle/>
        <a:p>
          <a:endParaRPr lang="es-EC"/>
        </a:p>
      </dgm:t>
    </dgm:pt>
    <dgm:pt modelId="{E5ADCDE1-B471-421D-83DD-263E40141E45}" type="sibTrans" cxnId="{1FE9C8C1-01C2-42ED-B0BA-246A37ACEFD3}">
      <dgm:prSet/>
      <dgm:spPr/>
      <dgm:t>
        <a:bodyPr/>
        <a:lstStyle/>
        <a:p>
          <a:endParaRPr lang="es-EC"/>
        </a:p>
      </dgm:t>
    </dgm:pt>
    <dgm:pt modelId="{94011B89-2E89-4212-8F12-0EE52F9B388B}">
      <dgm:prSet phldrT="[Texto]"/>
      <dgm:spPr/>
      <dgm:t>
        <a:bodyPr/>
        <a:lstStyle/>
        <a:p>
          <a:r>
            <a:rPr lang="es-EC" dirty="0"/>
            <a:t>Búsqueda</a:t>
          </a:r>
        </a:p>
      </dgm:t>
    </dgm:pt>
    <dgm:pt modelId="{A65EEE39-71A0-43FC-8DA7-B8719F2F4CF9}" type="parTrans" cxnId="{FAF2B104-62C0-430F-A103-15DC6090D1EF}">
      <dgm:prSet/>
      <dgm:spPr/>
      <dgm:t>
        <a:bodyPr/>
        <a:lstStyle/>
        <a:p>
          <a:endParaRPr lang="es-EC"/>
        </a:p>
      </dgm:t>
    </dgm:pt>
    <dgm:pt modelId="{6D349525-482B-4B7C-B725-6C34D5E43E94}" type="sibTrans" cxnId="{FAF2B104-62C0-430F-A103-15DC6090D1EF}">
      <dgm:prSet/>
      <dgm:spPr/>
      <dgm:t>
        <a:bodyPr/>
        <a:lstStyle/>
        <a:p>
          <a:endParaRPr lang="es-EC"/>
        </a:p>
      </dgm:t>
    </dgm:pt>
    <dgm:pt modelId="{3CDEB7B5-9EB8-4FEF-8DDA-831DBF9E43B0}">
      <dgm:prSet phldrT="[Texto]"/>
      <dgm:spPr/>
      <dgm:t>
        <a:bodyPr/>
        <a:lstStyle/>
        <a:p>
          <a:r>
            <a:rPr lang="es-EC" dirty="0"/>
            <a:t>Objetivo</a:t>
          </a:r>
        </a:p>
      </dgm:t>
    </dgm:pt>
    <dgm:pt modelId="{D30C0B97-DC93-4F76-B1E8-4917BF4E0BFC}" type="parTrans" cxnId="{ED8AF13A-198E-495F-B67E-A1AE9681599A}">
      <dgm:prSet/>
      <dgm:spPr/>
      <dgm:t>
        <a:bodyPr/>
        <a:lstStyle/>
        <a:p>
          <a:endParaRPr lang="es-EC"/>
        </a:p>
      </dgm:t>
    </dgm:pt>
    <dgm:pt modelId="{D97C6FE9-40A2-4F42-A30F-C37BB7A7848A}" type="sibTrans" cxnId="{ED8AF13A-198E-495F-B67E-A1AE9681599A}">
      <dgm:prSet/>
      <dgm:spPr/>
      <dgm:t>
        <a:bodyPr/>
        <a:lstStyle/>
        <a:p>
          <a:endParaRPr lang="es-EC"/>
        </a:p>
      </dgm:t>
    </dgm:pt>
    <dgm:pt modelId="{FEFEB4EA-3247-49F3-BF40-BBA9FD88B1BF}">
      <dgm:prSet phldrT="[Texto]"/>
      <dgm:spPr/>
      <dgm:t>
        <a:bodyPr/>
        <a:lstStyle/>
        <a:p>
          <a:r>
            <a:rPr lang="es-EC" dirty="0"/>
            <a:t>Mundo</a:t>
          </a:r>
        </a:p>
      </dgm:t>
    </dgm:pt>
    <dgm:pt modelId="{31B72B89-851F-400D-AA75-87C68D8C6FF4}" type="parTrans" cxnId="{C486F400-3329-4122-B485-B7A717281235}">
      <dgm:prSet/>
      <dgm:spPr/>
      <dgm:t>
        <a:bodyPr/>
        <a:lstStyle/>
        <a:p>
          <a:endParaRPr lang="es-EC"/>
        </a:p>
      </dgm:t>
    </dgm:pt>
    <dgm:pt modelId="{005CBB32-C942-4883-A3E9-7675A718675F}" type="sibTrans" cxnId="{C486F400-3329-4122-B485-B7A717281235}">
      <dgm:prSet/>
      <dgm:spPr/>
      <dgm:t>
        <a:bodyPr/>
        <a:lstStyle/>
        <a:p>
          <a:endParaRPr lang="es-EC"/>
        </a:p>
      </dgm:t>
    </dgm:pt>
    <dgm:pt modelId="{39B76E48-F3E7-483C-BA2B-62E13B9AE6A1}">
      <dgm:prSet/>
      <dgm:spPr/>
      <dgm:t>
        <a:bodyPr/>
        <a:lstStyle/>
        <a:p>
          <a:r>
            <a:rPr lang="es-EC" dirty="0"/>
            <a:t>Modelo simbólico o dominio</a:t>
          </a:r>
        </a:p>
      </dgm:t>
    </dgm:pt>
    <dgm:pt modelId="{D6111BC6-D462-465D-B218-4EF781E9A07F}" type="parTrans" cxnId="{45E8647B-8991-4D97-9900-4844381C29AC}">
      <dgm:prSet/>
      <dgm:spPr/>
      <dgm:t>
        <a:bodyPr/>
        <a:lstStyle/>
        <a:p>
          <a:endParaRPr lang="es-EC"/>
        </a:p>
      </dgm:t>
    </dgm:pt>
    <dgm:pt modelId="{3B3FA86D-9447-4FFA-A807-2746C7AD8212}" type="sibTrans" cxnId="{45E8647B-8991-4D97-9900-4844381C29AC}">
      <dgm:prSet/>
      <dgm:spPr/>
      <dgm:t>
        <a:bodyPr/>
        <a:lstStyle/>
        <a:p>
          <a:endParaRPr lang="es-EC"/>
        </a:p>
      </dgm:t>
    </dgm:pt>
    <dgm:pt modelId="{245C5C1E-BD3C-4325-BC8A-9FC7F9B05C98}">
      <dgm:prSet/>
      <dgm:spPr/>
      <dgm:t>
        <a:bodyPr/>
        <a:lstStyle/>
        <a:p>
          <a:r>
            <a:rPr lang="es-EC" dirty="0"/>
            <a:t>Grafo</a:t>
          </a:r>
        </a:p>
      </dgm:t>
    </dgm:pt>
    <dgm:pt modelId="{2220D6CF-FB36-4254-BDF7-081CCE549513}" type="parTrans" cxnId="{D159D11C-2069-41D1-8157-833B2D44AA56}">
      <dgm:prSet/>
      <dgm:spPr/>
      <dgm:t>
        <a:bodyPr/>
        <a:lstStyle/>
        <a:p>
          <a:endParaRPr lang="es-EC"/>
        </a:p>
      </dgm:t>
    </dgm:pt>
    <dgm:pt modelId="{B6B5641C-AE1A-47BD-AC87-ABE1219344FA}" type="sibTrans" cxnId="{D159D11C-2069-41D1-8157-833B2D44AA56}">
      <dgm:prSet/>
      <dgm:spPr/>
      <dgm:t>
        <a:bodyPr/>
        <a:lstStyle/>
        <a:p>
          <a:endParaRPr lang="es-EC"/>
        </a:p>
      </dgm:t>
    </dgm:pt>
    <dgm:pt modelId="{27659B08-0E13-4D51-9333-7CFDF490B305}">
      <dgm:prSet phldrT="[Texto]"/>
      <dgm:spPr/>
      <dgm:t>
        <a:bodyPr/>
        <a:lstStyle/>
        <a:p>
          <a:r>
            <a:rPr lang="es-EC" dirty="0"/>
            <a:t>Independiente del problema</a:t>
          </a:r>
        </a:p>
      </dgm:t>
    </dgm:pt>
    <dgm:pt modelId="{07E209BB-C595-42C9-9B1B-4608FF3CA732}" type="parTrans" cxnId="{F8FD0BCC-DF9C-4D3C-8069-ED42CFF209B4}">
      <dgm:prSet/>
      <dgm:spPr/>
      <dgm:t>
        <a:bodyPr/>
        <a:lstStyle/>
        <a:p>
          <a:endParaRPr lang="es-EC"/>
        </a:p>
      </dgm:t>
    </dgm:pt>
    <dgm:pt modelId="{3CFF62CB-F1A9-47B8-887F-9CC9CEED57DA}" type="sibTrans" cxnId="{F8FD0BCC-DF9C-4D3C-8069-ED42CFF209B4}">
      <dgm:prSet/>
      <dgm:spPr/>
      <dgm:t>
        <a:bodyPr/>
        <a:lstStyle/>
        <a:p>
          <a:endParaRPr lang="es-EC"/>
        </a:p>
      </dgm:t>
    </dgm:pt>
    <dgm:pt modelId="{B8FF39B8-1843-4040-9F78-426D416DBF57}">
      <dgm:prSet/>
      <dgm:spPr/>
      <dgm:t>
        <a:bodyPr/>
        <a:lstStyle/>
        <a:p>
          <a:r>
            <a:rPr lang="es-EC" dirty="0"/>
            <a:t>Explorar espacio de estados</a:t>
          </a:r>
        </a:p>
      </dgm:t>
    </dgm:pt>
    <dgm:pt modelId="{E6B7F837-B00B-4FA5-B931-D8AA142462E2}" type="parTrans" cxnId="{66B78704-4349-43FD-91FF-F800882C47AA}">
      <dgm:prSet/>
      <dgm:spPr/>
      <dgm:t>
        <a:bodyPr/>
        <a:lstStyle/>
        <a:p>
          <a:endParaRPr lang="es-EC"/>
        </a:p>
      </dgm:t>
    </dgm:pt>
    <dgm:pt modelId="{60956FC6-AA50-4D94-9BC9-32DCB1BC89C9}" type="sibTrans" cxnId="{66B78704-4349-43FD-91FF-F800882C47AA}">
      <dgm:prSet/>
      <dgm:spPr/>
      <dgm:t>
        <a:bodyPr/>
        <a:lstStyle/>
        <a:p>
          <a:endParaRPr lang="es-EC"/>
        </a:p>
      </dgm:t>
    </dgm:pt>
    <dgm:pt modelId="{59C008CD-E767-4EC6-AEB1-16466BEC7324}">
      <dgm:prSet/>
      <dgm:spPr/>
      <dgm:t>
        <a:bodyPr/>
        <a:lstStyle/>
        <a:p>
          <a:r>
            <a:rPr lang="es-EC" dirty="0"/>
            <a:t>Aplicando proceso de exploración</a:t>
          </a:r>
        </a:p>
      </dgm:t>
    </dgm:pt>
    <dgm:pt modelId="{8F4A9554-8C3B-4AB0-9E85-3D5DF571D7A8}" type="parTrans" cxnId="{34F946C8-10B3-486B-A0EF-EA6D09865C7D}">
      <dgm:prSet/>
      <dgm:spPr/>
      <dgm:t>
        <a:bodyPr/>
        <a:lstStyle/>
        <a:p>
          <a:endParaRPr lang="es-EC"/>
        </a:p>
      </dgm:t>
    </dgm:pt>
    <dgm:pt modelId="{3C385758-453F-46F5-9C4E-9C8BD9358D1E}" type="sibTrans" cxnId="{34F946C8-10B3-486B-A0EF-EA6D09865C7D}">
      <dgm:prSet/>
      <dgm:spPr/>
      <dgm:t>
        <a:bodyPr/>
        <a:lstStyle/>
        <a:p>
          <a:endParaRPr lang="es-EC"/>
        </a:p>
      </dgm:t>
    </dgm:pt>
    <dgm:pt modelId="{7A2D5D7D-E34C-4C59-90B5-41E2EE25F16C}">
      <dgm:prSet phldrT="[Texto]"/>
      <dgm:spPr/>
      <dgm:t>
        <a:bodyPr/>
        <a:lstStyle/>
        <a:p>
          <a:r>
            <a:rPr lang="es-EC" dirty="0"/>
            <a:t>Menos tiempo</a:t>
          </a:r>
        </a:p>
      </dgm:t>
    </dgm:pt>
    <dgm:pt modelId="{FD3B2197-38EA-49AE-A9F8-DD313821CA68}" type="parTrans" cxnId="{EF07A59E-EC3C-4F58-AE06-8F76766901B2}">
      <dgm:prSet/>
      <dgm:spPr/>
      <dgm:t>
        <a:bodyPr/>
        <a:lstStyle/>
        <a:p>
          <a:endParaRPr lang="es-EC"/>
        </a:p>
      </dgm:t>
    </dgm:pt>
    <dgm:pt modelId="{4CDF812D-28DD-4A8C-AB5E-3B5C9C8A5160}" type="sibTrans" cxnId="{EF07A59E-EC3C-4F58-AE06-8F76766901B2}">
      <dgm:prSet/>
      <dgm:spPr/>
      <dgm:t>
        <a:bodyPr/>
        <a:lstStyle/>
        <a:p>
          <a:endParaRPr lang="es-EC"/>
        </a:p>
      </dgm:t>
    </dgm:pt>
    <dgm:pt modelId="{DD8AE012-447C-4BCC-B38A-2E09C7E13B69}">
      <dgm:prSet phldrT="[Texto]"/>
      <dgm:spPr/>
      <dgm:t>
        <a:bodyPr/>
        <a:lstStyle/>
        <a:p>
          <a:r>
            <a:rPr lang="es-EC" dirty="0"/>
            <a:t>Menor número de acciones</a:t>
          </a:r>
        </a:p>
      </dgm:t>
    </dgm:pt>
    <dgm:pt modelId="{312DE960-BD9E-4DD4-A7BE-ADDD704EEB6D}" type="parTrans" cxnId="{2A4180A7-D087-47D2-A8EC-94C15B6C1D3B}">
      <dgm:prSet/>
      <dgm:spPr/>
      <dgm:t>
        <a:bodyPr/>
        <a:lstStyle/>
        <a:p>
          <a:endParaRPr lang="es-EC"/>
        </a:p>
      </dgm:t>
    </dgm:pt>
    <dgm:pt modelId="{9162E8D3-CB07-40CD-92BC-6D5387DC2499}" type="sibTrans" cxnId="{2A4180A7-D087-47D2-A8EC-94C15B6C1D3B}">
      <dgm:prSet/>
      <dgm:spPr/>
      <dgm:t>
        <a:bodyPr/>
        <a:lstStyle/>
        <a:p>
          <a:endParaRPr lang="es-EC"/>
        </a:p>
      </dgm:t>
    </dgm:pt>
    <dgm:pt modelId="{2CAC0E1D-73F8-48BB-8BFC-02975ED8BF6D}" type="pres">
      <dgm:prSet presAssocID="{1513F576-C654-45BC-9349-8B08B13849B1}" presName="Name0" presStyleCnt="0">
        <dgm:presLayoutVars>
          <dgm:dir/>
          <dgm:animLvl val="lvl"/>
          <dgm:resizeHandles val="exact"/>
        </dgm:presLayoutVars>
      </dgm:prSet>
      <dgm:spPr/>
    </dgm:pt>
    <dgm:pt modelId="{B1B1FF06-0D5F-45DF-841A-5C618AB6D4AB}" type="pres">
      <dgm:prSet presAssocID="{192524A3-FDBB-44A1-96C0-7C535841D9EA}" presName="composite" presStyleCnt="0"/>
      <dgm:spPr/>
    </dgm:pt>
    <dgm:pt modelId="{DDCD3345-E62D-4487-A815-457919FA83DE}" type="pres">
      <dgm:prSet presAssocID="{192524A3-FDBB-44A1-96C0-7C535841D9EA}" presName="parTx" presStyleLbl="alignNode1" presStyleIdx="0" presStyleCnt="3">
        <dgm:presLayoutVars>
          <dgm:chMax val="0"/>
          <dgm:chPref val="0"/>
          <dgm:bulletEnabled val="1"/>
        </dgm:presLayoutVars>
      </dgm:prSet>
      <dgm:spPr/>
    </dgm:pt>
    <dgm:pt modelId="{391F8DD1-E65A-42D4-A15A-2F827BE9C27B}" type="pres">
      <dgm:prSet presAssocID="{192524A3-FDBB-44A1-96C0-7C535841D9EA}" presName="desTx" presStyleLbl="alignAccFollowNode1" presStyleIdx="0" presStyleCnt="3">
        <dgm:presLayoutVars>
          <dgm:bulletEnabled val="1"/>
        </dgm:presLayoutVars>
      </dgm:prSet>
      <dgm:spPr/>
    </dgm:pt>
    <dgm:pt modelId="{6407C414-ABF2-4CA3-BFFA-C4C862946ABA}" type="pres">
      <dgm:prSet presAssocID="{E5ADCDE1-B471-421D-83DD-263E40141E45}" presName="space" presStyleCnt="0"/>
      <dgm:spPr/>
    </dgm:pt>
    <dgm:pt modelId="{ED8C4AB6-5776-4379-B0E4-ECEA0D76EE90}" type="pres">
      <dgm:prSet presAssocID="{94011B89-2E89-4212-8F12-0EE52F9B388B}" presName="composite" presStyleCnt="0"/>
      <dgm:spPr/>
    </dgm:pt>
    <dgm:pt modelId="{1A9F3302-4910-4D65-AEF9-EE45599D8BA3}" type="pres">
      <dgm:prSet presAssocID="{94011B89-2E89-4212-8F12-0EE52F9B388B}" presName="parTx" presStyleLbl="alignNode1" presStyleIdx="1" presStyleCnt="3">
        <dgm:presLayoutVars>
          <dgm:chMax val="0"/>
          <dgm:chPref val="0"/>
          <dgm:bulletEnabled val="1"/>
        </dgm:presLayoutVars>
      </dgm:prSet>
      <dgm:spPr/>
    </dgm:pt>
    <dgm:pt modelId="{F7552158-1F2A-434A-9371-962F9F78F581}" type="pres">
      <dgm:prSet presAssocID="{94011B89-2E89-4212-8F12-0EE52F9B388B}" presName="desTx" presStyleLbl="alignAccFollowNode1" presStyleIdx="1" presStyleCnt="3">
        <dgm:presLayoutVars>
          <dgm:bulletEnabled val="1"/>
        </dgm:presLayoutVars>
      </dgm:prSet>
      <dgm:spPr/>
    </dgm:pt>
    <dgm:pt modelId="{C1EFCA3C-BF95-4C52-91EF-04F2B7D255A5}" type="pres">
      <dgm:prSet presAssocID="{6D349525-482B-4B7C-B725-6C34D5E43E94}" presName="space" presStyleCnt="0"/>
      <dgm:spPr/>
    </dgm:pt>
    <dgm:pt modelId="{8C3B46E8-A32E-4B67-B7EE-CCAFB915399F}" type="pres">
      <dgm:prSet presAssocID="{3CDEB7B5-9EB8-4FEF-8DDA-831DBF9E43B0}" presName="composite" presStyleCnt="0"/>
      <dgm:spPr/>
    </dgm:pt>
    <dgm:pt modelId="{1D724A38-4C37-4819-8F28-1166804C593D}" type="pres">
      <dgm:prSet presAssocID="{3CDEB7B5-9EB8-4FEF-8DDA-831DBF9E43B0}" presName="parTx" presStyleLbl="alignNode1" presStyleIdx="2" presStyleCnt="3">
        <dgm:presLayoutVars>
          <dgm:chMax val="0"/>
          <dgm:chPref val="0"/>
          <dgm:bulletEnabled val="1"/>
        </dgm:presLayoutVars>
      </dgm:prSet>
      <dgm:spPr/>
    </dgm:pt>
    <dgm:pt modelId="{2E821D4B-F8F7-41A3-803D-B6A42A3D6F18}" type="pres">
      <dgm:prSet presAssocID="{3CDEB7B5-9EB8-4FEF-8DDA-831DBF9E43B0}" presName="desTx" presStyleLbl="alignAccFollowNode1" presStyleIdx="2" presStyleCnt="3">
        <dgm:presLayoutVars>
          <dgm:bulletEnabled val="1"/>
        </dgm:presLayoutVars>
      </dgm:prSet>
      <dgm:spPr/>
    </dgm:pt>
  </dgm:ptLst>
  <dgm:cxnLst>
    <dgm:cxn modelId="{C486F400-3329-4122-B485-B7A717281235}" srcId="{192524A3-FDBB-44A1-96C0-7C535841D9EA}" destId="{FEFEB4EA-3247-49F3-BF40-BBA9FD88B1BF}" srcOrd="0" destOrd="0" parTransId="{31B72B89-851F-400D-AA75-87C68D8C6FF4}" sibTransId="{005CBB32-C942-4883-A3E9-7675A718675F}"/>
    <dgm:cxn modelId="{C8C10002-3A65-4144-B47B-2D6A42A5E291}" type="presOf" srcId="{FEFEB4EA-3247-49F3-BF40-BBA9FD88B1BF}" destId="{391F8DD1-E65A-42D4-A15A-2F827BE9C27B}" srcOrd="0" destOrd="0" presId="urn:microsoft.com/office/officeart/2005/8/layout/hList1"/>
    <dgm:cxn modelId="{66B78704-4349-43FD-91FF-F800882C47AA}" srcId="{94011B89-2E89-4212-8F12-0EE52F9B388B}" destId="{B8FF39B8-1843-4040-9F78-426D416DBF57}" srcOrd="1" destOrd="0" parTransId="{E6B7F837-B00B-4FA5-B931-D8AA142462E2}" sibTransId="{60956FC6-AA50-4D94-9BC9-32DCB1BC89C9}"/>
    <dgm:cxn modelId="{FAF2B104-62C0-430F-A103-15DC6090D1EF}" srcId="{1513F576-C654-45BC-9349-8B08B13849B1}" destId="{94011B89-2E89-4212-8F12-0EE52F9B388B}" srcOrd="1" destOrd="0" parTransId="{A65EEE39-71A0-43FC-8DA7-B8719F2F4CF9}" sibTransId="{6D349525-482B-4B7C-B725-6C34D5E43E94}"/>
    <dgm:cxn modelId="{D969130C-7BB2-4998-A07B-C8786CF217C7}" type="presOf" srcId="{27659B08-0E13-4D51-9333-7CFDF490B305}" destId="{F7552158-1F2A-434A-9371-962F9F78F581}" srcOrd="0" destOrd="0" presId="urn:microsoft.com/office/officeart/2005/8/layout/hList1"/>
    <dgm:cxn modelId="{B4234E11-5882-4FAA-8B1F-FF8F0939B926}" type="presOf" srcId="{245C5C1E-BD3C-4325-BC8A-9FC7F9B05C98}" destId="{391F8DD1-E65A-42D4-A15A-2F827BE9C27B}" srcOrd="0" destOrd="2" presId="urn:microsoft.com/office/officeart/2005/8/layout/hList1"/>
    <dgm:cxn modelId="{D159D11C-2069-41D1-8157-833B2D44AA56}" srcId="{192524A3-FDBB-44A1-96C0-7C535841D9EA}" destId="{245C5C1E-BD3C-4325-BC8A-9FC7F9B05C98}" srcOrd="2" destOrd="0" parTransId="{2220D6CF-FB36-4254-BDF7-081CCE549513}" sibTransId="{B6B5641C-AE1A-47BD-AC87-ABE1219344FA}"/>
    <dgm:cxn modelId="{ED8AF13A-198E-495F-B67E-A1AE9681599A}" srcId="{1513F576-C654-45BC-9349-8B08B13849B1}" destId="{3CDEB7B5-9EB8-4FEF-8DDA-831DBF9E43B0}" srcOrd="2" destOrd="0" parTransId="{D30C0B97-DC93-4F76-B1E8-4917BF4E0BFC}" sibTransId="{D97C6FE9-40A2-4F42-A30F-C37BB7A7848A}"/>
    <dgm:cxn modelId="{EFA61460-A048-4672-860E-691E895C482C}" type="presOf" srcId="{B8FF39B8-1843-4040-9F78-426D416DBF57}" destId="{F7552158-1F2A-434A-9371-962F9F78F581}" srcOrd="0" destOrd="1" presId="urn:microsoft.com/office/officeart/2005/8/layout/hList1"/>
    <dgm:cxn modelId="{A88FC966-95CD-4E2B-93E3-CC5900386699}" type="presOf" srcId="{39B76E48-F3E7-483C-BA2B-62E13B9AE6A1}" destId="{391F8DD1-E65A-42D4-A15A-2F827BE9C27B}" srcOrd="0" destOrd="1" presId="urn:microsoft.com/office/officeart/2005/8/layout/hList1"/>
    <dgm:cxn modelId="{25790E6B-387E-4F89-865E-5ADA013A074D}" type="presOf" srcId="{1513F576-C654-45BC-9349-8B08B13849B1}" destId="{2CAC0E1D-73F8-48BB-8BFC-02975ED8BF6D}" srcOrd="0" destOrd="0" presId="urn:microsoft.com/office/officeart/2005/8/layout/hList1"/>
    <dgm:cxn modelId="{D56F006E-9223-4018-9D3B-794898495D33}" type="presOf" srcId="{94011B89-2E89-4212-8F12-0EE52F9B388B}" destId="{1A9F3302-4910-4D65-AEF9-EE45599D8BA3}" srcOrd="0" destOrd="0" presId="urn:microsoft.com/office/officeart/2005/8/layout/hList1"/>
    <dgm:cxn modelId="{F1121575-D701-4396-BA24-1A4E862476F5}" type="presOf" srcId="{192524A3-FDBB-44A1-96C0-7C535841D9EA}" destId="{DDCD3345-E62D-4487-A815-457919FA83DE}" srcOrd="0" destOrd="0" presId="urn:microsoft.com/office/officeart/2005/8/layout/hList1"/>
    <dgm:cxn modelId="{45E8647B-8991-4D97-9900-4844381C29AC}" srcId="{192524A3-FDBB-44A1-96C0-7C535841D9EA}" destId="{39B76E48-F3E7-483C-BA2B-62E13B9AE6A1}" srcOrd="1" destOrd="0" parTransId="{D6111BC6-D462-465D-B218-4EF781E9A07F}" sibTransId="{3B3FA86D-9447-4FFA-A807-2746C7AD8212}"/>
    <dgm:cxn modelId="{215D2889-EB30-4399-92D1-565C9D7E7E70}" type="presOf" srcId="{59C008CD-E767-4EC6-AEB1-16466BEC7324}" destId="{F7552158-1F2A-434A-9371-962F9F78F581}" srcOrd="0" destOrd="2" presId="urn:microsoft.com/office/officeart/2005/8/layout/hList1"/>
    <dgm:cxn modelId="{EF07A59E-EC3C-4F58-AE06-8F76766901B2}" srcId="{3CDEB7B5-9EB8-4FEF-8DDA-831DBF9E43B0}" destId="{7A2D5D7D-E34C-4C59-90B5-41E2EE25F16C}" srcOrd="1" destOrd="0" parTransId="{FD3B2197-38EA-49AE-A9F8-DD313821CA68}" sibTransId="{4CDF812D-28DD-4A8C-AB5E-3B5C9C8A5160}"/>
    <dgm:cxn modelId="{8E3E33A3-46E4-4598-9B70-E4CB74E72A6A}" type="presOf" srcId="{3CDEB7B5-9EB8-4FEF-8DDA-831DBF9E43B0}" destId="{1D724A38-4C37-4819-8F28-1166804C593D}" srcOrd="0" destOrd="0" presId="urn:microsoft.com/office/officeart/2005/8/layout/hList1"/>
    <dgm:cxn modelId="{7AEDBDA5-6AF5-4C8A-AA0F-DAD6654896D8}" type="presOf" srcId="{7A2D5D7D-E34C-4C59-90B5-41E2EE25F16C}" destId="{2E821D4B-F8F7-41A3-803D-B6A42A3D6F18}" srcOrd="0" destOrd="1" presId="urn:microsoft.com/office/officeart/2005/8/layout/hList1"/>
    <dgm:cxn modelId="{2A4180A7-D087-47D2-A8EC-94C15B6C1D3B}" srcId="{3CDEB7B5-9EB8-4FEF-8DDA-831DBF9E43B0}" destId="{DD8AE012-447C-4BCC-B38A-2E09C7E13B69}" srcOrd="0" destOrd="0" parTransId="{312DE960-BD9E-4DD4-A7BE-ADDD704EEB6D}" sibTransId="{9162E8D3-CB07-40CD-92BC-6D5387DC2499}"/>
    <dgm:cxn modelId="{1FE9C8C1-01C2-42ED-B0BA-246A37ACEFD3}" srcId="{1513F576-C654-45BC-9349-8B08B13849B1}" destId="{192524A3-FDBB-44A1-96C0-7C535841D9EA}" srcOrd="0" destOrd="0" parTransId="{04387AB7-4FEC-4E0E-949D-E8E2BBC14298}" sibTransId="{E5ADCDE1-B471-421D-83DD-263E40141E45}"/>
    <dgm:cxn modelId="{34F946C8-10B3-486B-A0EF-EA6D09865C7D}" srcId="{94011B89-2E89-4212-8F12-0EE52F9B388B}" destId="{59C008CD-E767-4EC6-AEB1-16466BEC7324}" srcOrd="2" destOrd="0" parTransId="{8F4A9554-8C3B-4AB0-9E85-3D5DF571D7A8}" sibTransId="{3C385758-453F-46F5-9C4E-9C8BD9358D1E}"/>
    <dgm:cxn modelId="{F8FD0BCC-DF9C-4D3C-8069-ED42CFF209B4}" srcId="{94011B89-2E89-4212-8F12-0EE52F9B388B}" destId="{27659B08-0E13-4D51-9333-7CFDF490B305}" srcOrd="0" destOrd="0" parTransId="{07E209BB-C595-42C9-9B1B-4608FF3CA732}" sibTransId="{3CFF62CB-F1A9-47B8-887F-9CC9CEED57DA}"/>
    <dgm:cxn modelId="{F6ED69EF-8933-48EE-B9C2-59CD65FD0E0E}" type="presOf" srcId="{DD8AE012-447C-4BCC-B38A-2E09C7E13B69}" destId="{2E821D4B-F8F7-41A3-803D-B6A42A3D6F18}" srcOrd="0" destOrd="0" presId="urn:microsoft.com/office/officeart/2005/8/layout/hList1"/>
    <dgm:cxn modelId="{2194F378-C5D2-4799-9D18-10826762A0F9}" type="presParOf" srcId="{2CAC0E1D-73F8-48BB-8BFC-02975ED8BF6D}" destId="{B1B1FF06-0D5F-45DF-841A-5C618AB6D4AB}" srcOrd="0" destOrd="0" presId="urn:microsoft.com/office/officeart/2005/8/layout/hList1"/>
    <dgm:cxn modelId="{7C4D0F50-ACEF-4CB2-BAC4-9ECE7864B165}" type="presParOf" srcId="{B1B1FF06-0D5F-45DF-841A-5C618AB6D4AB}" destId="{DDCD3345-E62D-4487-A815-457919FA83DE}" srcOrd="0" destOrd="0" presId="urn:microsoft.com/office/officeart/2005/8/layout/hList1"/>
    <dgm:cxn modelId="{8DFC4DE6-59E6-4E51-952D-A4358C6C08F1}" type="presParOf" srcId="{B1B1FF06-0D5F-45DF-841A-5C618AB6D4AB}" destId="{391F8DD1-E65A-42D4-A15A-2F827BE9C27B}" srcOrd="1" destOrd="0" presId="urn:microsoft.com/office/officeart/2005/8/layout/hList1"/>
    <dgm:cxn modelId="{6FA3B6CE-2716-45BB-8290-9CBA727F0B0C}" type="presParOf" srcId="{2CAC0E1D-73F8-48BB-8BFC-02975ED8BF6D}" destId="{6407C414-ABF2-4CA3-BFFA-C4C862946ABA}" srcOrd="1" destOrd="0" presId="urn:microsoft.com/office/officeart/2005/8/layout/hList1"/>
    <dgm:cxn modelId="{093F8401-73D1-49B4-9A4A-DC3FD5C0C415}" type="presParOf" srcId="{2CAC0E1D-73F8-48BB-8BFC-02975ED8BF6D}" destId="{ED8C4AB6-5776-4379-B0E4-ECEA0D76EE90}" srcOrd="2" destOrd="0" presId="urn:microsoft.com/office/officeart/2005/8/layout/hList1"/>
    <dgm:cxn modelId="{9E271B0E-16BB-42E9-983C-27DC0A3C9BAB}" type="presParOf" srcId="{ED8C4AB6-5776-4379-B0E4-ECEA0D76EE90}" destId="{1A9F3302-4910-4D65-AEF9-EE45599D8BA3}" srcOrd="0" destOrd="0" presId="urn:microsoft.com/office/officeart/2005/8/layout/hList1"/>
    <dgm:cxn modelId="{0A868FA0-BB5A-4A8B-8596-164CC61B51D9}" type="presParOf" srcId="{ED8C4AB6-5776-4379-B0E4-ECEA0D76EE90}" destId="{F7552158-1F2A-434A-9371-962F9F78F581}" srcOrd="1" destOrd="0" presId="urn:microsoft.com/office/officeart/2005/8/layout/hList1"/>
    <dgm:cxn modelId="{FD5B501F-CE1C-4C05-AE64-EEA91FF30E4A}" type="presParOf" srcId="{2CAC0E1D-73F8-48BB-8BFC-02975ED8BF6D}" destId="{C1EFCA3C-BF95-4C52-91EF-04F2B7D255A5}" srcOrd="3" destOrd="0" presId="urn:microsoft.com/office/officeart/2005/8/layout/hList1"/>
    <dgm:cxn modelId="{9AE3A348-3EAD-48CD-9DE4-C08F65E844EA}" type="presParOf" srcId="{2CAC0E1D-73F8-48BB-8BFC-02975ED8BF6D}" destId="{8C3B46E8-A32E-4B67-B7EE-CCAFB915399F}" srcOrd="4" destOrd="0" presId="urn:microsoft.com/office/officeart/2005/8/layout/hList1"/>
    <dgm:cxn modelId="{E5DC0B68-D3A6-4F80-8CB5-68D62DD525E7}" type="presParOf" srcId="{8C3B46E8-A32E-4B67-B7EE-CCAFB915399F}" destId="{1D724A38-4C37-4819-8F28-1166804C593D}" srcOrd="0" destOrd="0" presId="urn:microsoft.com/office/officeart/2005/8/layout/hList1"/>
    <dgm:cxn modelId="{0A331722-D3A0-4041-8124-4BD8D4D3DDAA}" type="presParOf" srcId="{8C3B46E8-A32E-4B67-B7EE-CCAFB915399F}" destId="{2E821D4B-F8F7-41A3-803D-B6A42A3D6F1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80F42-9D20-4859-B904-8C223EBC0F26}">
      <dsp:nvSpPr>
        <dsp:cNvPr id="0" name=""/>
        <dsp:cNvSpPr/>
      </dsp:nvSpPr>
      <dsp:spPr>
        <a:xfrm>
          <a:off x="0" y="229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9A10D-D7F5-4502-85D5-2894194D9BBD}">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C89261-7CC0-49D5-A24C-0861CEC63982}">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s-MX" sz="2200" kern="1200" dirty="0"/>
            <a:t>Introducción a los agentes inteligentes</a:t>
          </a:r>
          <a:endParaRPr lang="en-US" sz="2200" kern="1200" dirty="0"/>
        </a:p>
      </dsp:txBody>
      <dsp:txXfrm>
        <a:off x="1345038" y="2297"/>
        <a:ext cx="5555473" cy="1164535"/>
      </dsp:txXfrm>
    </dsp:sp>
    <dsp:sp modelId="{CE13FF1E-FAF2-4627-AF9B-28568680262A}">
      <dsp:nvSpPr>
        <dsp:cNvPr id="0" name=""/>
        <dsp:cNvSpPr/>
      </dsp:nvSpPr>
      <dsp:spPr>
        <a:xfrm>
          <a:off x="0" y="145796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01DABA-A05A-4589-B89C-AFB6CE4F636E}">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66CE93-AC35-452C-A2B3-877C73837022}">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s-MX" sz="2200" kern="1200" dirty="0"/>
            <a:t>Comportamiento y entorno de los agentes inteligentes</a:t>
          </a:r>
          <a:endParaRPr lang="en-US" sz="2200" kern="1200" dirty="0"/>
        </a:p>
      </dsp:txBody>
      <dsp:txXfrm>
        <a:off x="1345038" y="1457967"/>
        <a:ext cx="5555473" cy="1164535"/>
      </dsp:txXfrm>
    </dsp:sp>
    <dsp:sp modelId="{AAD6F5EB-3B19-42A1-BFE7-E2AC344BAD63}">
      <dsp:nvSpPr>
        <dsp:cNvPr id="0" name=""/>
        <dsp:cNvSpPr/>
      </dsp:nvSpPr>
      <dsp:spPr>
        <a:xfrm>
          <a:off x="0" y="291363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AC8AB-ED74-4D12-84D9-598B9811E20E}">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3E3F83-A44E-4B5E-8CDF-1991B193B393}">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s-MX" sz="2200" kern="1200" dirty="0"/>
            <a:t>Estructura de los agentes inteligentes</a:t>
          </a:r>
          <a:endParaRPr lang="en-US" sz="2200" kern="1200" dirty="0"/>
        </a:p>
      </dsp:txBody>
      <dsp:txXfrm>
        <a:off x="1345038" y="2913637"/>
        <a:ext cx="5555473" cy="1164535"/>
      </dsp:txXfrm>
    </dsp:sp>
    <dsp:sp modelId="{F3EFE46C-1898-45C9-9012-90883EE32C71}">
      <dsp:nvSpPr>
        <dsp:cNvPr id="0" name=""/>
        <dsp:cNvSpPr/>
      </dsp:nvSpPr>
      <dsp:spPr>
        <a:xfrm>
          <a:off x="0" y="4369307"/>
          <a:ext cx="6900512" cy="1164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CEAD4-B491-4056-9CC0-6D8B7943E3A9}">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EAC15-D086-437A-8B4F-AF59AEF12484}">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977900">
            <a:lnSpc>
              <a:spcPct val="90000"/>
            </a:lnSpc>
            <a:spcBef>
              <a:spcPct val="0"/>
            </a:spcBef>
            <a:spcAft>
              <a:spcPct val="35000"/>
            </a:spcAft>
            <a:buNone/>
          </a:pPr>
          <a:r>
            <a:rPr lang="es-MX" sz="2200" kern="1200" dirty="0"/>
            <a:t>Agentes inteligentes en economía</a:t>
          </a:r>
          <a:endParaRPr lang="en-US" sz="2200" kern="1200" dirty="0"/>
        </a:p>
      </dsp:txBody>
      <dsp:txXfrm>
        <a:off x="1345038" y="4369307"/>
        <a:ext cx="5555473" cy="1164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D3345-E62D-4487-A815-457919FA83DE}">
      <dsp:nvSpPr>
        <dsp:cNvPr id="0" name=""/>
        <dsp:cNvSpPr/>
      </dsp:nvSpPr>
      <dsp:spPr>
        <a:xfrm>
          <a:off x="3286" y="364227"/>
          <a:ext cx="3203971" cy="126943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EC" sz="3100" kern="1200" dirty="0"/>
            <a:t>Espacio de </a:t>
          </a:r>
        </a:p>
        <a:p>
          <a:pPr marL="0" lvl="0" indent="0" algn="ctr" defTabSz="1377950">
            <a:lnSpc>
              <a:spcPct val="90000"/>
            </a:lnSpc>
            <a:spcBef>
              <a:spcPct val="0"/>
            </a:spcBef>
            <a:spcAft>
              <a:spcPct val="35000"/>
            </a:spcAft>
            <a:buNone/>
          </a:pPr>
          <a:r>
            <a:rPr lang="es-EC" sz="3100" kern="1200" dirty="0"/>
            <a:t>Estados</a:t>
          </a:r>
        </a:p>
      </dsp:txBody>
      <dsp:txXfrm>
        <a:off x="3286" y="364227"/>
        <a:ext cx="3203971" cy="1269439"/>
      </dsp:txXfrm>
    </dsp:sp>
    <dsp:sp modelId="{391F8DD1-E65A-42D4-A15A-2F827BE9C27B}">
      <dsp:nvSpPr>
        <dsp:cNvPr id="0" name=""/>
        <dsp:cNvSpPr/>
      </dsp:nvSpPr>
      <dsp:spPr>
        <a:xfrm>
          <a:off x="3286" y="1633666"/>
          <a:ext cx="3203971" cy="225501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s-EC" sz="3100" kern="1200" dirty="0"/>
            <a:t>Mundo</a:t>
          </a:r>
        </a:p>
        <a:p>
          <a:pPr marL="285750" lvl="1" indent="-285750" algn="l" defTabSz="1377950">
            <a:lnSpc>
              <a:spcPct val="90000"/>
            </a:lnSpc>
            <a:spcBef>
              <a:spcPct val="0"/>
            </a:spcBef>
            <a:spcAft>
              <a:spcPct val="15000"/>
            </a:spcAft>
            <a:buChar char="•"/>
          </a:pPr>
          <a:r>
            <a:rPr lang="es-EC" sz="3100" kern="1200" dirty="0"/>
            <a:t>Modelo simbólico o dominio</a:t>
          </a:r>
        </a:p>
        <a:p>
          <a:pPr marL="285750" lvl="1" indent="-285750" algn="l" defTabSz="1377950">
            <a:lnSpc>
              <a:spcPct val="90000"/>
            </a:lnSpc>
            <a:spcBef>
              <a:spcPct val="0"/>
            </a:spcBef>
            <a:spcAft>
              <a:spcPct val="15000"/>
            </a:spcAft>
            <a:buChar char="•"/>
          </a:pPr>
          <a:r>
            <a:rPr lang="es-EC" sz="3100" kern="1200" dirty="0"/>
            <a:t>Grafo</a:t>
          </a:r>
        </a:p>
      </dsp:txBody>
      <dsp:txXfrm>
        <a:off x="3286" y="1633666"/>
        <a:ext cx="3203971" cy="2255017"/>
      </dsp:txXfrm>
    </dsp:sp>
    <dsp:sp modelId="{1A9F3302-4910-4D65-AEF9-EE45599D8BA3}">
      <dsp:nvSpPr>
        <dsp:cNvPr id="0" name=""/>
        <dsp:cNvSpPr/>
      </dsp:nvSpPr>
      <dsp:spPr>
        <a:xfrm>
          <a:off x="3655814" y="364227"/>
          <a:ext cx="3203971" cy="1269439"/>
        </a:xfrm>
        <a:prstGeom prst="rect">
          <a:avLst/>
        </a:prstGeom>
        <a:solidFill>
          <a:schemeClr val="accent5">
            <a:hueOff val="755281"/>
            <a:satOff val="433"/>
            <a:lumOff val="1274"/>
            <a:alphaOff val="0"/>
          </a:schemeClr>
        </a:solidFill>
        <a:ln w="12700" cap="flat" cmpd="sng" algn="ctr">
          <a:solidFill>
            <a:schemeClr val="accent5">
              <a:hueOff val="755281"/>
              <a:satOff val="433"/>
              <a:lumOff val="12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EC" sz="3100" kern="1200" dirty="0"/>
            <a:t>Búsqueda</a:t>
          </a:r>
        </a:p>
      </dsp:txBody>
      <dsp:txXfrm>
        <a:off x="3655814" y="364227"/>
        <a:ext cx="3203971" cy="1269439"/>
      </dsp:txXfrm>
    </dsp:sp>
    <dsp:sp modelId="{F7552158-1F2A-434A-9371-962F9F78F581}">
      <dsp:nvSpPr>
        <dsp:cNvPr id="0" name=""/>
        <dsp:cNvSpPr/>
      </dsp:nvSpPr>
      <dsp:spPr>
        <a:xfrm>
          <a:off x="3655814" y="1633666"/>
          <a:ext cx="3203971" cy="2255017"/>
        </a:xfrm>
        <a:prstGeom prst="rect">
          <a:avLst/>
        </a:prstGeom>
        <a:solidFill>
          <a:schemeClr val="accent5">
            <a:tint val="40000"/>
            <a:alpha val="90000"/>
            <a:hueOff val="778941"/>
            <a:satOff val="732"/>
            <a:lumOff val="294"/>
            <a:alphaOff val="0"/>
          </a:schemeClr>
        </a:solidFill>
        <a:ln w="12700" cap="flat" cmpd="sng" algn="ctr">
          <a:solidFill>
            <a:schemeClr val="accent5">
              <a:tint val="40000"/>
              <a:alpha val="90000"/>
              <a:hueOff val="778941"/>
              <a:satOff val="732"/>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s-EC" sz="3100" kern="1200" dirty="0"/>
            <a:t>Independiente del problema</a:t>
          </a:r>
        </a:p>
        <a:p>
          <a:pPr marL="285750" lvl="1" indent="-285750" algn="l" defTabSz="1377950">
            <a:lnSpc>
              <a:spcPct val="90000"/>
            </a:lnSpc>
            <a:spcBef>
              <a:spcPct val="0"/>
            </a:spcBef>
            <a:spcAft>
              <a:spcPct val="15000"/>
            </a:spcAft>
            <a:buChar char="•"/>
          </a:pPr>
          <a:r>
            <a:rPr lang="es-EC" sz="3100" kern="1200" dirty="0"/>
            <a:t>Explorar espacio de estados</a:t>
          </a:r>
        </a:p>
        <a:p>
          <a:pPr marL="285750" lvl="1" indent="-285750" algn="l" defTabSz="1377950">
            <a:lnSpc>
              <a:spcPct val="90000"/>
            </a:lnSpc>
            <a:spcBef>
              <a:spcPct val="0"/>
            </a:spcBef>
            <a:spcAft>
              <a:spcPct val="15000"/>
            </a:spcAft>
            <a:buChar char="•"/>
          </a:pPr>
          <a:r>
            <a:rPr lang="es-EC" sz="3100" kern="1200" dirty="0"/>
            <a:t>Aplicando proceso de exploración</a:t>
          </a:r>
        </a:p>
      </dsp:txBody>
      <dsp:txXfrm>
        <a:off x="3655814" y="1633666"/>
        <a:ext cx="3203971" cy="2255017"/>
      </dsp:txXfrm>
    </dsp:sp>
    <dsp:sp modelId="{1D724A38-4C37-4819-8F28-1166804C593D}">
      <dsp:nvSpPr>
        <dsp:cNvPr id="0" name=""/>
        <dsp:cNvSpPr/>
      </dsp:nvSpPr>
      <dsp:spPr>
        <a:xfrm>
          <a:off x="7308342" y="364227"/>
          <a:ext cx="3203971" cy="1269439"/>
        </a:xfrm>
        <a:prstGeom prst="rect">
          <a:avLst/>
        </a:prstGeom>
        <a:solidFill>
          <a:schemeClr val="accent5">
            <a:hueOff val="1510562"/>
            <a:satOff val="865"/>
            <a:lumOff val="2549"/>
            <a:alphaOff val="0"/>
          </a:schemeClr>
        </a:solidFill>
        <a:ln w="12700" cap="flat" cmpd="sng" algn="ctr">
          <a:solidFill>
            <a:schemeClr val="accent5">
              <a:hueOff val="1510562"/>
              <a:satOff val="865"/>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EC" sz="3100" kern="1200" dirty="0"/>
            <a:t>Objetivo</a:t>
          </a:r>
        </a:p>
      </dsp:txBody>
      <dsp:txXfrm>
        <a:off x="7308342" y="364227"/>
        <a:ext cx="3203971" cy="1269439"/>
      </dsp:txXfrm>
    </dsp:sp>
    <dsp:sp modelId="{2E821D4B-F8F7-41A3-803D-B6A42A3D6F18}">
      <dsp:nvSpPr>
        <dsp:cNvPr id="0" name=""/>
        <dsp:cNvSpPr/>
      </dsp:nvSpPr>
      <dsp:spPr>
        <a:xfrm>
          <a:off x="7308342" y="1633666"/>
          <a:ext cx="3203971" cy="2255017"/>
        </a:xfrm>
        <a:prstGeom prst="rect">
          <a:avLst/>
        </a:prstGeom>
        <a:solidFill>
          <a:schemeClr val="accent5">
            <a:tint val="40000"/>
            <a:alpha val="90000"/>
            <a:hueOff val="1557882"/>
            <a:satOff val="1464"/>
            <a:lumOff val="589"/>
            <a:alphaOff val="0"/>
          </a:schemeClr>
        </a:solidFill>
        <a:ln w="12700" cap="flat" cmpd="sng" algn="ctr">
          <a:solidFill>
            <a:schemeClr val="accent5">
              <a:tint val="40000"/>
              <a:alpha val="90000"/>
              <a:hueOff val="1557882"/>
              <a:satOff val="1464"/>
              <a:lumOff val="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s-EC" sz="3100" kern="1200" dirty="0"/>
            <a:t>Menor número de acciones</a:t>
          </a:r>
        </a:p>
        <a:p>
          <a:pPr marL="285750" lvl="1" indent="-285750" algn="l" defTabSz="1377950">
            <a:lnSpc>
              <a:spcPct val="90000"/>
            </a:lnSpc>
            <a:spcBef>
              <a:spcPct val="0"/>
            </a:spcBef>
            <a:spcAft>
              <a:spcPct val="15000"/>
            </a:spcAft>
            <a:buChar char="•"/>
          </a:pPr>
          <a:r>
            <a:rPr lang="es-EC" sz="3100" kern="1200" dirty="0"/>
            <a:t>Menos tiempo</a:t>
          </a:r>
        </a:p>
      </dsp:txBody>
      <dsp:txXfrm>
        <a:off x="7308342" y="1633666"/>
        <a:ext cx="3203971" cy="2255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2T16:03:01.43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8:43:55.1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8:49:34.0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8:57:19.04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9:05:06.43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5T19:14:31.77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27:50.22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29:38.22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52:55.330"/>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6/26/2024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3462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30174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74897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893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59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473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516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724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‹Nº›</a:t>
            </a:fld>
            <a:endParaRPr lang="en-US"/>
          </a:p>
        </p:txBody>
      </p:sp>
    </p:spTree>
    <p:extLst>
      <p:ext uri="{BB962C8B-B14F-4D97-AF65-F5344CB8AC3E}">
        <p14:creationId xmlns:p14="http://schemas.microsoft.com/office/powerpoint/2010/main" val="11297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622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6/26/2024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‹Nº›</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70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6/26/2024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‹Nº›</a:t>
            </a:fld>
            <a:endParaRPr lang="en-US" dirty="0"/>
          </a:p>
        </p:txBody>
      </p:sp>
    </p:spTree>
    <p:extLst>
      <p:ext uri="{BB962C8B-B14F-4D97-AF65-F5344CB8AC3E}">
        <p14:creationId xmlns:p14="http://schemas.microsoft.com/office/powerpoint/2010/main" val="35121237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www.youtube.com/watch?v=W_gxLKSsSI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0088D09A-880E-FBAE-7D8E-638B9FB3F4E2}"/>
              </a:ext>
            </a:extLst>
          </p:cNvPr>
          <p:cNvPicPr>
            <a:picLocks noChangeAspect="1"/>
          </p:cNvPicPr>
          <p:nvPr/>
        </p:nvPicPr>
        <p:blipFill rotWithShape="1">
          <a:blip r:embed="rId2">
            <a:alphaModFix amt="55000"/>
          </a:blip>
          <a:srcRect r="1321" b="-1"/>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ítulo 1">
            <a:extLst>
              <a:ext uri="{FF2B5EF4-FFF2-40B4-BE49-F238E27FC236}">
                <a16:creationId xmlns:a16="http://schemas.microsoft.com/office/drawing/2014/main" id="{89D56A20-9D1B-88F7-76C3-357CF2429684}"/>
              </a:ext>
            </a:extLst>
          </p:cNvPr>
          <p:cNvSpPr>
            <a:spLocks noGrp="1"/>
          </p:cNvSpPr>
          <p:nvPr>
            <p:ph type="ctrTitle"/>
          </p:nvPr>
        </p:nvSpPr>
        <p:spPr>
          <a:xfrm>
            <a:off x="1524000" y="1026747"/>
            <a:ext cx="9144000" cy="2387600"/>
          </a:xfrm>
        </p:spPr>
        <p:txBody>
          <a:bodyPr>
            <a:normAutofit/>
          </a:bodyPr>
          <a:lstStyle/>
          <a:p>
            <a:pPr algn="ctr"/>
            <a:r>
              <a:rPr lang="es-EC" sz="8000" dirty="0">
                <a:solidFill>
                  <a:schemeClr val="bg1"/>
                </a:solidFill>
              </a:rPr>
              <a:t>Agentes inteligentes</a:t>
            </a:r>
          </a:p>
        </p:txBody>
      </p:sp>
      <p:sp>
        <p:nvSpPr>
          <p:cNvPr id="3" name="Subtítulo 2">
            <a:extLst>
              <a:ext uri="{FF2B5EF4-FFF2-40B4-BE49-F238E27FC236}">
                <a16:creationId xmlns:a16="http://schemas.microsoft.com/office/drawing/2014/main" id="{FF22398F-415B-9B3E-8290-7BF0511644B3}"/>
              </a:ext>
            </a:extLst>
          </p:cNvPr>
          <p:cNvSpPr>
            <a:spLocks noGrp="1"/>
          </p:cNvSpPr>
          <p:nvPr>
            <p:ph type="subTitle" idx="1"/>
          </p:nvPr>
        </p:nvSpPr>
        <p:spPr>
          <a:xfrm>
            <a:off x="1524000" y="3927080"/>
            <a:ext cx="9144000" cy="1197323"/>
          </a:xfrm>
        </p:spPr>
        <p:txBody>
          <a:bodyPr>
            <a:normAutofit/>
          </a:bodyPr>
          <a:lstStyle/>
          <a:p>
            <a:pPr algn="ctr"/>
            <a:r>
              <a:rPr lang="es-EC" sz="3200" dirty="0">
                <a:solidFill>
                  <a:schemeClr val="bg1"/>
                </a:solidFill>
              </a:rPr>
              <a:t>Unidad 2</a:t>
            </a:r>
          </a:p>
        </p:txBody>
      </p:sp>
      <p:sp>
        <p:nvSpPr>
          <p:cNvPr id="13"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30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73895-B2F9-3A33-F6D1-8B7C06AECAE9}"/>
              </a:ext>
            </a:extLst>
          </p:cNvPr>
          <p:cNvSpPr>
            <a:spLocks noGrp="1"/>
          </p:cNvSpPr>
          <p:nvPr>
            <p:ph type="title"/>
          </p:nvPr>
        </p:nvSpPr>
        <p:spPr/>
        <p:txBody>
          <a:bodyPr/>
          <a:lstStyle/>
          <a:p>
            <a:r>
              <a:rPr lang="es-EC" dirty="0"/>
              <a:t>Ejemplo REAS (coche autónomo)</a:t>
            </a:r>
          </a:p>
        </p:txBody>
      </p:sp>
      <p:sp>
        <p:nvSpPr>
          <p:cNvPr id="3" name="Marcador de contenido 2">
            <a:extLst>
              <a:ext uri="{FF2B5EF4-FFF2-40B4-BE49-F238E27FC236}">
                <a16:creationId xmlns:a16="http://schemas.microsoft.com/office/drawing/2014/main" id="{AB407122-F0B5-531B-B320-DD42F73C702E}"/>
              </a:ext>
            </a:extLst>
          </p:cNvPr>
          <p:cNvSpPr>
            <a:spLocks noGrp="1"/>
          </p:cNvSpPr>
          <p:nvPr>
            <p:ph idx="1"/>
          </p:nvPr>
        </p:nvSpPr>
        <p:spPr/>
        <p:txBody>
          <a:bodyPr>
            <a:normAutofit/>
          </a:bodyPr>
          <a:lstStyle/>
          <a:p>
            <a:r>
              <a:rPr lang="es-MX" dirty="0"/>
              <a:t> Indicadores de Rendimiento: número de kilómetros recorridos, número de infracciones de tráfico cometidas, número de accidentes, valoración media (o mediana) de la comodidad del viaje por parte de los ocupantes del vehículo, número de situaciones de riesgo detectadas, coste del sistema, etc. </a:t>
            </a:r>
          </a:p>
          <a:p>
            <a:r>
              <a:rPr lang="es-MX" dirty="0"/>
              <a:t>Entorno: calles de la ciudad, señales, otros vehículos, peatones…</a:t>
            </a:r>
          </a:p>
          <a:p>
            <a:r>
              <a:rPr lang="es-MX" dirty="0"/>
              <a:t> Acciones posibles: arrancar, parar, frenar, acelerar, girar, cambiar marcha…</a:t>
            </a:r>
          </a:p>
          <a:p>
            <a:r>
              <a:rPr lang="es-MX" dirty="0"/>
              <a:t>–Sensores: velocímetros, frenos, GPS, cámaras de vídeo, </a:t>
            </a:r>
            <a:r>
              <a:rPr lang="es-MX" dirty="0" err="1"/>
              <a:t>etc</a:t>
            </a:r>
            <a:endParaRPr lang="es-EC" dirty="0"/>
          </a:p>
        </p:txBody>
      </p:sp>
    </p:spTree>
    <p:extLst>
      <p:ext uri="{BB962C8B-B14F-4D97-AF65-F5344CB8AC3E}">
        <p14:creationId xmlns:p14="http://schemas.microsoft.com/office/powerpoint/2010/main" val="354350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41D6B-FBD5-DC1B-F832-137622D5303A}"/>
              </a:ext>
            </a:extLst>
          </p:cNvPr>
          <p:cNvSpPr>
            <a:spLocks noGrp="1"/>
          </p:cNvSpPr>
          <p:nvPr>
            <p:ph type="title"/>
          </p:nvPr>
        </p:nvSpPr>
        <p:spPr/>
        <p:txBody>
          <a:bodyPr/>
          <a:lstStyle/>
          <a:p>
            <a:r>
              <a:rPr lang="es-EC" dirty="0"/>
              <a:t>Características del entorno</a:t>
            </a:r>
          </a:p>
        </p:txBody>
      </p:sp>
      <p:sp>
        <p:nvSpPr>
          <p:cNvPr id="3" name="Marcador de contenido 2">
            <a:extLst>
              <a:ext uri="{FF2B5EF4-FFF2-40B4-BE49-F238E27FC236}">
                <a16:creationId xmlns:a16="http://schemas.microsoft.com/office/drawing/2014/main" id="{7AEA23B4-90A4-ABF0-7597-6A0743D2121E}"/>
              </a:ext>
            </a:extLst>
          </p:cNvPr>
          <p:cNvSpPr>
            <a:spLocks noGrp="1"/>
          </p:cNvSpPr>
          <p:nvPr>
            <p:ph idx="1"/>
          </p:nvPr>
        </p:nvSpPr>
        <p:spPr/>
        <p:txBody>
          <a:bodyPr>
            <a:normAutofit lnSpcReduction="10000"/>
          </a:bodyPr>
          <a:lstStyle/>
          <a:p>
            <a:r>
              <a:rPr lang="es-MX" b="1" dirty="0"/>
              <a:t>Totalmente  observable  vs.  parcialmente  observable</a:t>
            </a:r>
            <a:r>
              <a:rPr lang="es-MX" dirty="0"/>
              <a:t>:  diremos  que  el  entorno  de  trabajo  es  totalmente  observable  si  los  sensores  del  agente  le  proporcionan información sobre todos los aspectos relevantes para la toma de decisiones. En otro caso,  el  entorno  de  trabajo  es  parcialmente  observable.</a:t>
            </a:r>
          </a:p>
          <a:p>
            <a:r>
              <a:rPr lang="es-MX" b="1" dirty="0"/>
              <a:t>Determinista  vs.  estocástico</a:t>
            </a:r>
            <a:r>
              <a:rPr lang="es-MX" dirty="0"/>
              <a:t>:  un  entorno  de  trabajo  es  determinista  cuando  el siguiente estado del entorno está totalmente determinado por el estado actual y la acción ejecutada por el agente. En otro caso, hablamos de un entorno estocástico</a:t>
            </a:r>
          </a:p>
          <a:p>
            <a:r>
              <a:rPr lang="es-MX" dirty="0"/>
              <a:t>Secuencial vs. episódico: en un entorno secuencial las acciones realizadas en el corto plazo pueden afectar a largo plazo. Por el contrario, en un entorno de trabajo episódico, las acciones a realizar en el siguiente episodio no dependen de las acciones que se realizaron en episodios previos</a:t>
            </a:r>
            <a:endParaRPr lang="es-EC" dirty="0"/>
          </a:p>
        </p:txBody>
      </p:sp>
    </p:spTree>
    <p:extLst>
      <p:ext uri="{BB962C8B-B14F-4D97-AF65-F5344CB8AC3E}">
        <p14:creationId xmlns:p14="http://schemas.microsoft.com/office/powerpoint/2010/main" val="265480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41D6B-FBD5-DC1B-F832-137622D5303A}"/>
              </a:ext>
            </a:extLst>
          </p:cNvPr>
          <p:cNvSpPr>
            <a:spLocks noGrp="1"/>
          </p:cNvSpPr>
          <p:nvPr>
            <p:ph type="title"/>
          </p:nvPr>
        </p:nvSpPr>
        <p:spPr/>
        <p:txBody>
          <a:bodyPr/>
          <a:lstStyle/>
          <a:p>
            <a:r>
              <a:rPr lang="es-EC" dirty="0"/>
              <a:t>Características del entorno</a:t>
            </a:r>
          </a:p>
        </p:txBody>
      </p:sp>
      <p:sp>
        <p:nvSpPr>
          <p:cNvPr id="3" name="Marcador de contenido 2">
            <a:extLst>
              <a:ext uri="{FF2B5EF4-FFF2-40B4-BE49-F238E27FC236}">
                <a16:creationId xmlns:a16="http://schemas.microsoft.com/office/drawing/2014/main" id="{7AEA23B4-90A4-ABF0-7597-6A0743D2121E}"/>
              </a:ext>
            </a:extLst>
          </p:cNvPr>
          <p:cNvSpPr>
            <a:spLocks noGrp="1"/>
          </p:cNvSpPr>
          <p:nvPr>
            <p:ph idx="1"/>
          </p:nvPr>
        </p:nvSpPr>
        <p:spPr/>
        <p:txBody>
          <a:bodyPr>
            <a:normAutofit/>
          </a:bodyPr>
          <a:lstStyle/>
          <a:p>
            <a:r>
              <a:rPr lang="es-MX" b="1" dirty="0"/>
              <a:t>Estático vs. dinámico</a:t>
            </a:r>
            <a:r>
              <a:rPr lang="es-MX" dirty="0"/>
              <a:t>: en un entorno de trabajo dinámico el entorno puede cambiar mientras el agente está analizando la situación para decidir qué acción tomar. En otro caso, el entorno es estático. </a:t>
            </a:r>
          </a:p>
          <a:p>
            <a:r>
              <a:rPr lang="es-MX" b="1" dirty="0"/>
              <a:t>Discreto  vs.  continuo</a:t>
            </a:r>
            <a:r>
              <a:rPr lang="es-MX" dirty="0"/>
              <a:t>: Un entorno de trabajo discreto tiene un número finito de estados distintos, aunque este número sea muy elevado. Esta situación se da en juegos como el ajedrez, que poseen un elevadísimo número de combinaciones, pero aun así finito. Por el contrario, el recurrido caso del coche autónomo sería un ejemplo de entorno de trabajo continuo, puesto que la velocidad y ubicación de los coches y peatones tienen un rango de valores continuos a los que hay que unir parámetros varios como ángulos de giro, inclinación de la carretera</a:t>
            </a:r>
            <a:endParaRPr lang="es-EC" dirty="0"/>
          </a:p>
        </p:txBody>
      </p:sp>
    </p:spTree>
    <p:extLst>
      <p:ext uri="{BB962C8B-B14F-4D97-AF65-F5344CB8AC3E}">
        <p14:creationId xmlns:p14="http://schemas.microsoft.com/office/powerpoint/2010/main" val="32562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41D6B-FBD5-DC1B-F832-137622D5303A}"/>
              </a:ext>
            </a:extLst>
          </p:cNvPr>
          <p:cNvSpPr>
            <a:spLocks noGrp="1"/>
          </p:cNvSpPr>
          <p:nvPr>
            <p:ph type="title"/>
          </p:nvPr>
        </p:nvSpPr>
        <p:spPr/>
        <p:txBody>
          <a:bodyPr/>
          <a:lstStyle/>
          <a:p>
            <a:r>
              <a:rPr lang="es-EC" dirty="0" err="1"/>
              <a:t>multiagente</a:t>
            </a:r>
            <a:endParaRPr lang="es-EC" dirty="0"/>
          </a:p>
        </p:txBody>
      </p:sp>
      <p:sp>
        <p:nvSpPr>
          <p:cNvPr id="3" name="Marcador de contenido 2">
            <a:extLst>
              <a:ext uri="{FF2B5EF4-FFF2-40B4-BE49-F238E27FC236}">
                <a16:creationId xmlns:a16="http://schemas.microsoft.com/office/drawing/2014/main" id="{7AEA23B4-90A4-ABF0-7597-6A0743D2121E}"/>
              </a:ext>
            </a:extLst>
          </p:cNvPr>
          <p:cNvSpPr>
            <a:spLocks noGrp="1"/>
          </p:cNvSpPr>
          <p:nvPr>
            <p:ph idx="1"/>
          </p:nvPr>
        </p:nvSpPr>
        <p:spPr/>
        <p:txBody>
          <a:bodyPr>
            <a:normAutofit/>
          </a:bodyPr>
          <a:lstStyle/>
          <a:p>
            <a:r>
              <a:rPr lang="es-MX" dirty="0"/>
              <a:t>Un entorno de trabajo donde un único agente trata de resolver un determinado problema sin interactuar con otros entes inteligentes sería un ejemplo de entorno de trabajo con agente individual.</a:t>
            </a:r>
          </a:p>
          <a:p>
            <a:r>
              <a:rPr lang="es-MX" dirty="0"/>
              <a:t>Un entorno de trabajo como el ajedrez, donde dos agentes compiten entre sí o como el caso de uso del coche autónomo, </a:t>
            </a:r>
          </a:p>
          <a:p>
            <a:pPr marL="0" indent="0">
              <a:buNone/>
            </a:pPr>
            <a:r>
              <a:rPr lang="es-MX" dirty="0"/>
              <a:t>donde varios agentes inteligentes tienen que convivir, serían ejemplos de entorno de trabajo </a:t>
            </a:r>
            <a:r>
              <a:rPr lang="es-MX" dirty="0" err="1"/>
              <a:t>multiagente</a:t>
            </a:r>
            <a:r>
              <a:rPr lang="es-MX" dirty="0"/>
              <a:t>.</a:t>
            </a:r>
          </a:p>
          <a:p>
            <a:endParaRPr lang="es-MX" dirty="0"/>
          </a:p>
          <a:p>
            <a:r>
              <a:rPr lang="es-MX" dirty="0"/>
              <a:t>Los agentes pueden ser homogéneos o heterogéneos.</a:t>
            </a:r>
            <a:endParaRPr lang="es-EC" dirty="0"/>
          </a:p>
        </p:txBody>
      </p:sp>
    </p:spTree>
    <p:extLst>
      <p:ext uri="{BB962C8B-B14F-4D97-AF65-F5344CB8AC3E}">
        <p14:creationId xmlns:p14="http://schemas.microsoft.com/office/powerpoint/2010/main" val="1172233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19ADE-2247-A3E0-785E-F7BDCE003971}"/>
              </a:ext>
            </a:extLst>
          </p:cNvPr>
          <p:cNvSpPr>
            <a:spLocks noGrp="1"/>
          </p:cNvSpPr>
          <p:nvPr>
            <p:ph type="title"/>
          </p:nvPr>
        </p:nvSpPr>
        <p:spPr/>
        <p:txBody>
          <a:bodyPr>
            <a:normAutofit fontScale="90000"/>
          </a:bodyPr>
          <a:lstStyle/>
          <a:p>
            <a:r>
              <a:rPr lang="es-EC" dirty="0"/>
              <a:t>Ejercicio </a:t>
            </a:r>
            <a:r>
              <a:rPr lang="es-MX" dirty="0"/>
              <a:t>ejemplos  de  uso  según  la </a:t>
            </a:r>
            <a:br>
              <a:rPr lang="es-MX" dirty="0"/>
            </a:br>
            <a:r>
              <a:rPr lang="es-MX" dirty="0"/>
              <a:t>tipología  del  entorno  de  trabajo  (Russell,  2004)</a:t>
            </a:r>
            <a:endParaRPr lang="es-EC" dirty="0"/>
          </a:p>
        </p:txBody>
      </p:sp>
      <p:graphicFrame>
        <p:nvGraphicFramePr>
          <p:cNvPr id="8" name="Marcador de contenido 7">
            <a:extLst>
              <a:ext uri="{FF2B5EF4-FFF2-40B4-BE49-F238E27FC236}">
                <a16:creationId xmlns:a16="http://schemas.microsoft.com/office/drawing/2014/main" id="{03D3E7E1-3140-C9EA-002B-9309F4432B27}"/>
              </a:ext>
            </a:extLst>
          </p:cNvPr>
          <p:cNvGraphicFramePr>
            <a:graphicFrameLocks noGrp="1"/>
          </p:cNvGraphicFramePr>
          <p:nvPr>
            <p:ph idx="1"/>
            <p:extLst>
              <p:ext uri="{D42A27DB-BD31-4B8C-83A1-F6EECF244321}">
                <p14:modId xmlns:p14="http://schemas.microsoft.com/office/powerpoint/2010/main" val="3414576611"/>
              </p:ext>
            </p:extLst>
          </p:nvPr>
        </p:nvGraphicFramePr>
        <p:xfrm>
          <a:off x="838200" y="1928813"/>
          <a:ext cx="10515596" cy="4937760"/>
        </p:xfrm>
        <a:graphic>
          <a:graphicData uri="http://schemas.openxmlformats.org/drawingml/2006/table">
            <a:tbl>
              <a:tblPr firstRow="1" firstCol="1" bandRow="1">
                <a:tableStyleId>{93296810-A885-4BE3-A3E7-6D5BEEA58F35}</a:tableStyleId>
              </a:tblPr>
              <a:tblGrid>
                <a:gridCol w="1502228">
                  <a:extLst>
                    <a:ext uri="{9D8B030D-6E8A-4147-A177-3AD203B41FA5}">
                      <a16:colId xmlns:a16="http://schemas.microsoft.com/office/drawing/2014/main" val="2807249845"/>
                    </a:ext>
                  </a:extLst>
                </a:gridCol>
                <a:gridCol w="1502228">
                  <a:extLst>
                    <a:ext uri="{9D8B030D-6E8A-4147-A177-3AD203B41FA5}">
                      <a16:colId xmlns:a16="http://schemas.microsoft.com/office/drawing/2014/main" val="756053685"/>
                    </a:ext>
                  </a:extLst>
                </a:gridCol>
                <a:gridCol w="1502228">
                  <a:extLst>
                    <a:ext uri="{9D8B030D-6E8A-4147-A177-3AD203B41FA5}">
                      <a16:colId xmlns:a16="http://schemas.microsoft.com/office/drawing/2014/main" val="386487978"/>
                    </a:ext>
                  </a:extLst>
                </a:gridCol>
                <a:gridCol w="1502228">
                  <a:extLst>
                    <a:ext uri="{9D8B030D-6E8A-4147-A177-3AD203B41FA5}">
                      <a16:colId xmlns:a16="http://schemas.microsoft.com/office/drawing/2014/main" val="1372469516"/>
                    </a:ext>
                  </a:extLst>
                </a:gridCol>
                <a:gridCol w="1502228">
                  <a:extLst>
                    <a:ext uri="{9D8B030D-6E8A-4147-A177-3AD203B41FA5}">
                      <a16:colId xmlns:a16="http://schemas.microsoft.com/office/drawing/2014/main" val="103785044"/>
                    </a:ext>
                  </a:extLst>
                </a:gridCol>
                <a:gridCol w="1502228">
                  <a:extLst>
                    <a:ext uri="{9D8B030D-6E8A-4147-A177-3AD203B41FA5}">
                      <a16:colId xmlns:a16="http://schemas.microsoft.com/office/drawing/2014/main" val="1589783386"/>
                    </a:ext>
                  </a:extLst>
                </a:gridCol>
                <a:gridCol w="1502228">
                  <a:extLst>
                    <a:ext uri="{9D8B030D-6E8A-4147-A177-3AD203B41FA5}">
                      <a16:colId xmlns:a16="http://schemas.microsoft.com/office/drawing/2014/main" val="3621419998"/>
                    </a:ext>
                  </a:extLst>
                </a:gridCol>
              </a:tblGrid>
              <a:tr h="370840">
                <a:tc>
                  <a:txBody>
                    <a:bodyPr/>
                    <a:lstStyle/>
                    <a:p>
                      <a:pPr algn="ctr"/>
                      <a:r>
                        <a:rPr lang="es-EC" dirty="0"/>
                        <a:t>Entorno de </a:t>
                      </a:r>
                    </a:p>
                    <a:p>
                      <a:pPr algn="ctr"/>
                      <a:r>
                        <a:rPr lang="es-EC" dirty="0"/>
                        <a:t>trabajo  </a:t>
                      </a:r>
                    </a:p>
                  </a:txBody>
                  <a:tcPr anchor="ctr"/>
                </a:tc>
                <a:tc>
                  <a:txBody>
                    <a:bodyPr/>
                    <a:lstStyle/>
                    <a:p>
                      <a:pPr algn="ctr"/>
                      <a:r>
                        <a:rPr lang="es-EC" dirty="0"/>
                        <a:t>Observable</a:t>
                      </a:r>
                    </a:p>
                  </a:txBody>
                  <a:tcPr anchor="ctr"/>
                </a:tc>
                <a:tc>
                  <a:txBody>
                    <a:bodyPr/>
                    <a:lstStyle/>
                    <a:p>
                      <a:pPr algn="ctr"/>
                      <a:r>
                        <a:rPr lang="es-EC" dirty="0"/>
                        <a:t>Determinista/</a:t>
                      </a:r>
                    </a:p>
                    <a:p>
                      <a:pPr algn="ctr"/>
                      <a:r>
                        <a:rPr lang="es-EC" dirty="0"/>
                        <a:t>estocástico</a:t>
                      </a:r>
                    </a:p>
                  </a:txBody>
                  <a:tcPr anchor="ctr"/>
                </a:tc>
                <a:tc>
                  <a:txBody>
                    <a:bodyPr/>
                    <a:lstStyle/>
                    <a:p>
                      <a:pPr algn="ctr"/>
                      <a:r>
                        <a:rPr lang="es-EC" dirty="0"/>
                        <a:t>Secuencial/ </a:t>
                      </a:r>
                    </a:p>
                    <a:p>
                      <a:pPr algn="ctr"/>
                      <a:r>
                        <a:rPr lang="es-EC" dirty="0"/>
                        <a:t>episódico </a:t>
                      </a:r>
                    </a:p>
                  </a:txBody>
                  <a:tcPr anchor="ctr"/>
                </a:tc>
                <a:tc>
                  <a:txBody>
                    <a:bodyPr/>
                    <a:lstStyle/>
                    <a:p>
                      <a:pPr algn="ctr"/>
                      <a:r>
                        <a:rPr lang="es-EC" dirty="0"/>
                        <a:t>Estático/ </a:t>
                      </a:r>
                    </a:p>
                    <a:p>
                      <a:pPr algn="ctr"/>
                      <a:r>
                        <a:rPr lang="es-EC" dirty="0"/>
                        <a:t>dinámico</a:t>
                      </a:r>
                    </a:p>
                  </a:txBody>
                  <a:tcPr anchor="ctr"/>
                </a:tc>
                <a:tc>
                  <a:txBody>
                    <a:bodyPr/>
                    <a:lstStyle/>
                    <a:p>
                      <a:pPr algn="ctr"/>
                      <a:r>
                        <a:rPr lang="es-EC" dirty="0"/>
                        <a:t>Discreto/ </a:t>
                      </a:r>
                    </a:p>
                    <a:p>
                      <a:pPr algn="ctr"/>
                      <a:r>
                        <a:rPr lang="es-EC" dirty="0"/>
                        <a:t>continuo </a:t>
                      </a:r>
                    </a:p>
                  </a:txBody>
                  <a:tcPr anchor="ctr"/>
                </a:tc>
                <a:tc>
                  <a:txBody>
                    <a:bodyPr/>
                    <a:lstStyle/>
                    <a:p>
                      <a:pPr algn="ctr"/>
                      <a:r>
                        <a:rPr lang="es-EC" dirty="0"/>
                        <a:t>Individual/ </a:t>
                      </a:r>
                    </a:p>
                    <a:p>
                      <a:pPr algn="ctr"/>
                      <a:r>
                        <a:rPr lang="es-EC" dirty="0" err="1"/>
                        <a:t>multiagente</a:t>
                      </a:r>
                      <a:endParaRPr lang="es-EC" dirty="0"/>
                    </a:p>
                  </a:txBody>
                  <a:tcPr anchor="ctr"/>
                </a:tc>
                <a:extLst>
                  <a:ext uri="{0D108BD9-81ED-4DB2-BD59-A6C34878D82A}">
                    <a16:rowId xmlns:a16="http://schemas.microsoft.com/office/drawing/2014/main" val="1068018075"/>
                  </a:ext>
                </a:extLst>
              </a:tr>
              <a:tr h="370840">
                <a:tc>
                  <a:txBody>
                    <a:bodyPr/>
                    <a:lstStyle/>
                    <a:p>
                      <a:r>
                        <a:rPr lang="es-EC" dirty="0"/>
                        <a:t>Crucigrama </a:t>
                      </a:r>
                    </a:p>
                    <a:p>
                      <a:r>
                        <a:rPr lang="es-EC" dirty="0"/>
                        <a:t>Ajedrez</a:t>
                      </a:r>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extLst>
                  <a:ext uri="{0D108BD9-81ED-4DB2-BD59-A6C34878D82A}">
                    <a16:rowId xmlns:a16="http://schemas.microsoft.com/office/drawing/2014/main" val="1295156442"/>
                  </a:ext>
                </a:extLst>
              </a:tr>
              <a:tr h="370840">
                <a:tc>
                  <a:txBody>
                    <a:bodyPr/>
                    <a:lstStyle/>
                    <a:p>
                      <a:r>
                        <a:rPr lang="es-EC" dirty="0"/>
                        <a:t>Póker </a:t>
                      </a:r>
                    </a:p>
                    <a:p>
                      <a:r>
                        <a:rPr lang="es-EC" dirty="0" err="1"/>
                        <a:t>Backgammon</a:t>
                      </a:r>
                      <a:r>
                        <a:rPr lang="es-EC" dirty="0"/>
                        <a:t> </a:t>
                      </a:r>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extLst>
                  <a:ext uri="{0D108BD9-81ED-4DB2-BD59-A6C34878D82A}">
                    <a16:rowId xmlns:a16="http://schemas.microsoft.com/office/drawing/2014/main" val="3323673591"/>
                  </a:ext>
                </a:extLst>
              </a:tr>
              <a:tr h="370840">
                <a:tc>
                  <a:txBody>
                    <a:bodyPr/>
                    <a:lstStyle/>
                    <a:p>
                      <a:r>
                        <a:rPr lang="es-EC" dirty="0"/>
                        <a:t>Taxi autónomo </a:t>
                      </a:r>
                    </a:p>
                    <a:p>
                      <a:r>
                        <a:rPr lang="es-EC" dirty="0"/>
                        <a:t>Diagnóstico </a:t>
                      </a:r>
                    </a:p>
                    <a:p>
                      <a:r>
                        <a:rPr lang="es-EC" dirty="0"/>
                        <a:t>médico </a:t>
                      </a:r>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tc>
                  <a:txBody>
                    <a:bodyPr/>
                    <a:lstStyle/>
                    <a:p>
                      <a:endParaRPr lang="es-EC"/>
                    </a:p>
                  </a:txBody>
                  <a:tcPr/>
                </a:tc>
                <a:extLst>
                  <a:ext uri="{0D108BD9-81ED-4DB2-BD59-A6C34878D82A}">
                    <a16:rowId xmlns:a16="http://schemas.microsoft.com/office/drawing/2014/main" val="1772140671"/>
                  </a:ext>
                </a:extLst>
              </a:tr>
              <a:tr h="370840">
                <a:tc>
                  <a:txBody>
                    <a:bodyPr/>
                    <a:lstStyle/>
                    <a:p>
                      <a:r>
                        <a:rPr lang="es-MX" dirty="0"/>
                        <a:t>Análisis de </a:t>
                      </a:r>
                    </a:p>
                    <a:p>
                      <a:r>
                        <a:rPr lang="es-MX" dirty="0"/>
                        <a:t>imagen </a:t>
                      </a:r>
                    </a:p>
                    <a:p>
                      <a:r>
                        <a:rPr lang="es-MX" dirty="0"/>
                        <a:t>Robot </a:t>
                      </a:r>
                    </a:p>
                    <a:p>
                      <a:r>
                        <a:rPr lang="es-MX" dirty="0"/>
                        <a:t>Clasificador</a:t>
                      </a:r>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extLst>
                  <a:ext uri="{0D108BD9-81ED-4DB2-BD59-A6C34878D82A}">
                    <a16:rowId xmlns:a16="http://schemas.microsoft.com/office/drawing/2014/main" val="329700958"/>
                  </a:ext>
                </a:extLst>
              </a:tr>
              <a:tr h="370840">
                <a:tc>
                  <a:txBody>
                    <a:bodyPr/>
                    <a:lstStyle/>
                    <a:p>
                      <a:r>
                        <a:rPr lang="es-EC" dirty="0"/>
                        <a:t>Tutor </a:t>
                      </a:r>
                    </a:p>
                    <a:p>
                      <a:r>
                        <a:rPr lang="es-EC" dirty="0"/>
                        <a:t>interactivo de </a:t>
                      </a:r>
                    </a:p>
                    <a:p>
                      <a:r>
                        <a:rPr lang="es-EC" dirty="0"/>
                        <a:t>inglés  </a:t>
                      </a:r>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tc>
                  <a:txBody>
                    <a:bodyPr/>
                    <a:lstStyle/>
                    <a:p>
                      <a:endParaRPr lang="es-EC" dirty="0"/>
                    </a:p>
                  </a:txBody>
                  <a:tcPr/>
                </a:tc>
                <a:extLst>
                  <a:ext uri="{0D108BD9-81ED-4DB2-BD59-A6C34878D82A}">
                    <a16:rowId xmlns:a16="http://schemas.microsoft.com/office/drawing/2014/main" val="3060834677"/>
                  </a:ext>
                </a:extLst>
              </a:tr>
            </a:tbl>
          </a:graphicData>
        </a:graphic>
      </p:graphicFrame>
    </p:spTree>
    <p:extLst>
      <p:ext uri="{BB962C8B-B14F-4D97-AF65-F5344CB8AC3E}">
        <p14:creationId xmlns:p14="http://schemas.microsoft.com/office/powerpoint/2010/main" val="427325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B056C-0D0F-0FF1-E971-FADB24B2EF68}"/>
              </a:ext>
            </a:extLst>
          </p:cNvPr>
          <p:cNvSpPr>
            <a:spLocks noGrp="1"/>
          </p:cNvSpPr>
          <p:nvPr>
            <p:ph type="title"/>
          </p:nvPr>
        </p:nvSpPr>
        <p:spPr/>
        <p:txBody>
          <a:bodyPr/>
          <a:lstStyle/>
          <a:p>
            <a:r>
              <a:rPr lang="es-EC" dirty="0"/>
              <a:t>estructura</a:t>
            </a:r>
          </a:p>
        </p:txBody>
      </p:sp>
      <p:sp>
        <p:nvSpPr>
          <p:cNvPr id="3" name="Marcador de texto 2">
            <a:extLst>
              <a:ext uri="{FF2B5EF4-FFF2-40B4-BE49-F238E27FC236}">
                <a16:creationId xmlns:a16="http://schemas.microsoft.com/office/drawing/2014/main" id="{5C79075E-370E-2BCB-223F-5B886C49C0C2}"/>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4290488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8C0730-852A-5577-B88E-9C48C5BFB557}"/>
              </a:ext>
            </a:extLst>
          </p:cNvPr>
          <p:cNvSpPr>
            <a:spLocks noGrp="1"/>
          </p:cNvSpPr>
          <p:nvPr>
            <p:ph type="title"/>
          </p:nvPr>
        </p:nvSpPr>
        <p:spPr>
          <a:xfrm>
            <a:off x="5297762" y="329184"/>
            <a:ext cx="6251110" cy="1783080"/>
          </a:xfrm>
        </p:spPr>
        <p:txBody>
          <a:bodyPr anchor="b">
            <a:normAutofit/>
          </a:bodyPr>
          <a:lstStyle/>
          <a:p>
            <a:pPr>
              <a:lnSpc>
                <a:spcPct val="90000"/>
              </a:lnSpc>
            </a:pPr>
            <a:r>
              <a:rPr lang="es-EC" sz="5600"/>
              <a:t>Agente </a:t>
            </a:r>
            <a:r>
              <a:rPr lang="es-MX" sz="5600"/>
              <a:t>Un agente se compone de arquitectura más software</a:t>
            </a:r>
            <a:endParaRPr lang="es-EC" sz="5600"/>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1263874-07DD-5567-4047-FE1E53423984}"/>
              </a:ext>
            </a:extLst>
          </p:cNvPr>
          <p:cNvSpPr>
            <a:spLocks noGrp="1"/>
          </p:cNvSpPr>
          <p:nvPr>
            <p:ph idx="1"/>
          </p:nvPr>
        </p:nvSpPr>
        <p:spPr>
          <a:xfrm>
            <a:off x="5297762" y="2706624"/>
            <a:ext cx="6251110" cy="3483864"/>
          </a:xfrm>
        </p:spPr>
        <p:txBody>
          <a:bodyPr>
            <a:normAutofit/>
          </a:bodyPr>
          <a:lstStyle/>
          <a:p>
            <a:r>
              <a:rPr lang="es-MX" dirty="0"/>
              <a:t>Por arquitectura entendemos el conjunto de sensores físicos, unidades de procesamiento y todo tipo de dispositivo que permite al agente comunicarse con el entorno y desencadenar acciones. </a:t>
            </a:r>
          </a:p>
          <a:p>
            <a:r>
              <a:rPr lang="es-MX" dirty="0"/>
              <a:t>El software recoge las instrucciones que guían el comportamiento del agente</a:t>
            </a:r>
            <a:endParaRPr lang="es-EC" dirty="0"/>
          </a:p>
        </p:txBody>
      </p:sp>
      <p:pic>
        <p:nvPicPr>
          <p:cNvPr id="5" name="Picture 4" descr="CPU con números binarios y placa base">
            <a:extLst>
              <a:ext uri="{FF2B5EF4-FFF2-40B4-BE49-F238E27FC236}">
                <a16:creationId xmlns:a16="http://schemas.microsoft.com/office/drawing/2014/main" id="{7BB25616-66E3-2090-AA3D-C0FF512526EB}"/>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07781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1CB24-8292-996C-7162-DB832F727871}"/>
              </a:ext>
            </a:extLst>
          </p:cNvPr>
          <p:cNvSpPr>
            <a:spLocks noGrp="1"/>
          </p:cNvSpPr>
          <p:nvPr>
            <p:ph type="title"/>
          </p:nvPr>
        </p:nvSpPr>
        <p:spPr/>
        <p:txBody>
          <a:bodyPr/>
          <a:lstStyle/>
          <a:p>
            <a:r>
              <a:rPr lang="es-EC" dirty="0"/>
              <a:t>tipología</a:t>
            </a:r>
          </a:p>
        </p:txBody>
      </p:sp>
      <p:sp>
        <p:nvSpPr>
          <p:cNvPr id="3" name="Marcador de contenido 2">
            <a:extLst>
              <a:ext uri="{FF2B5EF4-FFF2-40B4-BE49-F238E27FC236}">
                <a16:creationId xmlns:a16="http://schemas.microsoft.com/office/drawing/2014/main" id="{82D9BEF0-8428-BC8A-D945-F91FF9C479B1}"/>
              </a:ext>
            </a:extLst>
          </p:cNvPr>
          <p:cNvSpPr>
            <a:spLocks noGrp="1"/>
          </p:cNvSpPr>
          <p:nvPr>
            <p:ph idx="1"/>
          </p:nvPr>
        </p:nvSpPr>
        <p:spPr/>
        <p:txBody>
          <a:bodyPr/>
          <a:lstStyle/>
          <a:p>
            <a:r>
              <a:rPr lang="es-EC" dirty="0"/>
              <a:t>4 tipos de agentes</a:t>
            </a:r>
          </a:p>
          <a:p>
            <a:r>
              <a:rPr lang="es-MX" dirty="0"/>
              <a:t>Agentes  categorizados  en capas  de  mayor  complejidad  realizan  tipologías  de  tareas asociadas a agentes más simples, pero no al revés</a:t>
            </a:r>
            <a:endParaRPr lang="es-EC" dirty="0"/>
          </a:p>
        </p:txBody>
      </p:sp>
    </p:spTree>
    <p:extLst>
      <p:ext uri="{BB962C8B-B14F-4D97-AF65-F5344CB8AC3E}">
        <p14:creationId xmlns:p14="http://schemas.microsoft.com/office/powerpoint/2010/main" val="133384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582E60-6D2E-8619-5DAA-26CB57BE1502}"/>
              </a:ext>
            </a:extLst>
          </p:cNvPr>
          <p:cNvSpPr>
            <a:spLocks noGrp="1"/>
          </p:cNvSpPr>
          <p:nvPr>
            <p:ph type="title"/>
          </p:nvPr>
        </p:nvSpPr>
        <p:spPr>
          <a:xfrm>
            <a:off x="630936" y="640080"/>
            <a:ext cx="4818888" cy="1481328"/>
          </a:xfrm>
        </p:spPr>
        <p:txBody>
          <a:bodyPr anchor="b">
            <a:normAutofit/>
          </a:bodyPr>
          <a:lstStyle/>
          <a:p>
            <a:r>
              <a:rPr lang="es-EC" sz="5600"/>
              <a:t>Agente reactivo simple</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8FD403D-5CD8-8687-C1D7-74B21AA1B7BB}"/>
              </a:ext>
            </a:extLst>
          </p:cNvPr>
          <p:cNvSpPr>
            <a:spLocks noGrp="1"/>
          </p:cNvSpPr>
          <p:nvPr>
            <p:ph idx="1"/>
          </p:nvPr>
        </p:nvSpPr>
        <p:spPr>
          <a:xfrm>
            <a:off x="630936" y="2660904"/>
            <a:ext cx="4818888" cy="3547872"/>
          </a:xfrm>
        </p:spPr>
        <p:txBody>
          <a:bodyPr anchor="t">
            <a:normAutofit/>
          </a:bodyPr>
          <a:lstStyle/>
          <a:p>
            <a:r>
              <a:rPr lang="es-MX" dirty="0"/>
              <a:t>Reaccionan ante un estímulo o información de entorno externo y actual</a:t>
            </a:r>
          </a:p>
          <a:p>
            <a:r>
              <a:rPr lang="es-MX" dirty="0"/>
              <a:t>La información  previa  o  histórica  es  descartada</a:t>
            </a:r>
          </a:p>
          <a:p>
            <a:r>
              <a:rPr lang="en-US" dirty="0" err="1"/>
              <a:t>Ejemplo</a:t>
            </a:r>
            <a:r>
              <a:rPr lang="es-MX" dirty="0"/>
              <a:t>: Un robot aspirador</a:t>
            </a:r>
            <a:endParaRPr lang="en-US"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a:extLst>
              <a:ext uri="{FF2B5EF4-FFF2-40B4-BE49-F238E27FC236}">
                <a16:creationId xmlns:a16="http://schemas.microsoft.com/office/drawing/2014/main" id="{3DED9042-6426-7350-8993-D9745BFE9915}"/>
              </a:ext>
            </a:extLst>
          </p:cNvPr>
          <p:cNvPicPr>
            <a:picLocks noChangeAspect="1"/>
          </p:cNvPicPr>
          <p:nvPr/>
        </p:nvPicPr>
        <p:blipFill>
          <a:blip r:embed="rId4"/>
          <a:stretch>
            <a:fillRect/>
          </a:stretch>
        </p:blipFill>
        <p:spPr>
          <a:xfrm>
            <a:off x="6099048" y="1620717"/>
            <a:ext cx="5458968" cy="3616565"/>
          </a:xfrm>
          <a:prstGeom prst="rect">
            <a:avLst/>
          </a:prstGeom>
        </p:spPr>
      </p:pic>
    </p:spTree>
    <p:extLst>
      <p:ext uri="{BB962C8B-B14F-4D97-AF65-F5344CB8AC3E}">
        <p14:creationId xmlns:p14="http://schemas.microsoft.com/office/powerpoint/2010/main" val="124581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F89FB2-2F7B-112C-FE14-E0C4FFF22F47}"/>
              </a:ext>
            </a:extLst>
          </p:cNvPr>
          <p:cNvSpPr>
            <a:spLocks noGrp="1"/>
          </p:cNvSpPr>
          <p:nvPr>
            <p:ph type="title"/>
          </p:nvPr>
        </p:nvSpPr>
        <p:spPr>
          <a:xfrm>
            <a:off x="630936" y="640080"/>
            <a:ext cx="4818888" cy="1481328"/>
          </a:xfrm>
        </p:spPr>
        <p:txBody>
          <a:bodyPr anchor="b">
            <a:normAutofit/>
          </a:bodyPr>
          <a:lstStyle/>
          <a:p>
            <a:pPr>
              <a:lnSpc>
                <a:spcPct val="90000"/>
              </a:lnSpc>
            </a:pPr>
            <a:r>
              <a:rPr lang="es-MX" sz="4800"/>
              <a:t>Agentes reactivos basados en modelos</a:t>
            </a:r>
            <a:endParaRPr lang="es-EC" sz="480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0BD93A6-B643-95FE-2C84-C3629A107AAF}"/>
              </a:ext>
            </a:extLst>
          </p:cNvPr>
          <p:cNvSpPr>
            <a:spLocks noGrp="1"/>
          </p:cNvSpPr>
          <p:nvPr>
            <p:ph idx="1"/>
          </p:nvPr>
        </p:nvSpPr>
        <p:spPr>
          <a:xfrm>
            <a:off x="630936" y="2660904"/>
            <a:ext cx="4834128" cy="3547872"/>
          </a:xfrm>
        </p:spPr>
        <p:txBody>
          <a:bodyPr anchor="t">
            <a:normAutofit fontScale="92500" lnSpcReduction="20000"/>
          </a:bodyPr>
          <a:lstStyle/>
          <a:p>
            <a:r>
              <a:rPr lang="es-MX" dirty="0"/>
              <a:t>Incorporan  el  histórico  de  información  a  la  toma  de decisiones (estado del agente)</a:t>
            </a:r>
          </a:p>
          <a:p>
            <a:r>
              <a:rPr lang="es-MX" dirty="0"/>
              <a:t>Estado agente = sistema  de  reglas, transacciones de estados,  circuitos  booleanos o ecuaciones matemáticas</a:t>
            </a:r>
          </a:p>
          <a:p>
            <a:r>
              <a:rPr lang="es-MX" dirty="0"/>
              <a:t>Entorno + estado del agente</a:t>
            </a:r>
          </a:p>
          <a:p>
            <a:r>
              <a:rPr lang="es-MX" dirty="0"/>
              <a:t>Ejemplo, videojuego de acción donde en un momento dado están disparando a nuestro personaje</a:t>
            </a:r>
          </a:p>
          <a:p>
            <a:r>
              <a:rPr lang="es-MX" dirty="0"/>
              <a:t>Ejemplo, Auto autónomo</a:t>
            </a:r>
          </a:p>
          <a:p>
            <a:endParaRPr lang="en-US"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descr="Diagrama&#10;&#10;Descripción generada automáticamente">
            <a:extLst>
              <a:ext uri="{FF2B5EF4-FFF2-40B4-BE49-F238E27FC236}">
                <a16:creationId xmlns:a16="http://schemas.microsoft.com/office/drawing/2014/main" id="{BDB26FE8-951B-7D31-21EA-44637C59E070}"/>
              </a:ext>
            </a:extLst>
          </p:cNvPr>
          <p:cNvPicPr>
            <a:picLocks noChangeAspect="1"/>
          </p:cNvPicPr>
          <p:nvPr/>
        </p:nvPicPr>
        <p:blipFill>
          <a:blip r:embed="rId4"/>
          <a:stretch>
            <a:fillRect/>
          </a:stretch>
        </p:blipFill>
        <p:spPr>
          <a:xfrm>
            <a:off x="6099048" y="1538833"/>
            <a:ext cx="5458968" cy="3780334"/>
          </a:xfrm>
          <a:prstGeom prst="rect">
            <a:avLst/>
          </a:prstGeom>
        </p:spPr>
      </p:pic>
    </p:spTree>
    <p:extLst>
      <p:ext uri="{BB962C8B-B14F-4D97-AF65-F5344CB8AC3E}">
        <p14:creationId xmlns:p14="http://schemas.microsoft.com/office/powerpoint/2010/main" val="206483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18C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C6716CD-F50A-D085-3538-DAC4E9EDA125}"/>
              </a:ext>
            </a:extLst>
          </p:cNvPr>
          <p:cNvSpPr>
            <a:spLocks noGrp="1"/>
          </p:cNvSpPr>
          <p:nvPr>
            <p:ph type="title"/>
          </p:nvPr>
        </p:nvSpPr>
        <p:spPr>
          <a:xfrm>
            <a:off x="635001" y="640823"/>
            <a:ext cx="3103194" cy="5583148"/>
          </a:xfrm>
        </p:spPr>
        <p:txBody>
          <a:bodyPr anchor="ctr">
            <a:normAutofit/>
          </a:bodyPr>
          <a:lstStyle/>
          <a:p>
            <a:r>
              <a:rPr lang="es-EC">
                <a:solidFill>
                  <a:schemeClr val="bg1"/>
                </a:solidFill>
              </a:rPr>
              <a:t>agenda</a:t>
            </a:r>
          </a:p>
        </p:txBody>
      </p:sp>
      <p:graphicFrame>
        <p:nvGraphicFramePr>
          <p:cNvPr id="6" name="Marcador de contenido 2">
            <a:extLst>
              <a:ext uri="{FF2B5EF4-FFF2-40B4-BE49-F238E27FC236}">
                <a16:creationId xmlns:a16="http://schemas.microsoft.com/office/drawing/2014/main" id="{2FF7AB92-FD76-9303-AFEE-82F5B6933D17}"/>
              </a:ext>
            </a:extLst>
          </p:cNvPr>
          <p:cNvGraphicFramePr>
            <a:graphicFrameLocks noGrp="1"/>
          </p:cNvGraphicFramePr>
          <p:nvPr>
            <p:ph idx="1"/>
            <p:extLst>
              <p:ext uri="{D42A27DB-BD31-4B8C-83A1-F6EECF244321}">
                <p14:modId xmlns:p14="http://schemas.microsoft.com/office/powerpoint/2010/main" val="369401383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350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63A39F-1FC3-A084-1D1A-5FA156B0CCB7}"/>
              </a:ext>
            </a:extLst>
          </p:cNvPr>
          <p:cNvSpPr>
            <a:spLocks noGrp="1"/>
          </p:cNvSpPr>
          <p:nvPr>
            <p:ph type="title"/>
          </p:nvPr>
        </p:nvSpPr>
        <p:spPr>
          <a:xfrm>
            <a:off x="630936" y="640080"/>
            <a:ext cx="4818888" cy="1481328"/>
          </a:xfrm>
        </p:spPr>
        <p:txBody>
          <a:bodyPr anchor="b">
            <a:normAutofit/>
          </a:bodyPr>
          <a:lstStyle/>
          <a:p>
            <a:pPr>
              <a:lnSpc>
                <a:spcPct val="90000"/>
              </a:lnSpc>
            </a:pPr>
            <a:r>
              <a:rPr lang="es-EC" sz="4800"/>
              <a:t>Agentes basados en objetivos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9096221-9A1E-1AF2-E144-148F1845C592}"/>
              </a:ext>
            </a:extLst>
          </p:cNvPr>
          <p:cNvSpPr>
            <a:spLocks noGrp="1"/>
          </p:cNvSpPr>
          <p:nvPr>
            <p:ph idx="1"/>
          </p:nvPr>
        </p:nvSpPr>
        <p:spPr>
          <a:xfrm>
            <a:off x="630936" y="2660904"/>
            <a:ext cx="5318602" cy="3547872"/>
          </a:xfrm>
        </p:spPr>
        <p:txBody>
          <a:bodyPr anchor="t">
            <a:normAutofit fontScale="92500" lnSpcReduction="20000"/>
          </a:bodyPr>
          <a:lstStyle/>
          <a:p>
            <a:r>
              <a:rPr lang="es-MX" dirty="0"/>
              <a:t>Objetivo o meta, llegar a un destino concreto</a:t>
            </a:r>
          </a:p>
          <a:p>
            <a:r>
              <a:rPr lang="es-MX" dirty="0"/>
              <a:t>Debe representar explícitamente el conocimiento que soporta su decisión</a:t>
            </a:r>
          </a:p>
          <a:p>
            <a:r>
              <a:rPr lang="es-MX" dirty="0"/>
              <a:t>Obliga a realizar una búsqueda de las distintas soluciones posibles y planificar un itinerario</a:t>
            </a:r>
          </a:p>
          <a:p>
            <a:r>
              <a:rPr lang="es-MX" dirty="0"/>
              <a:t>No permiten satisfacer las necesidades en un gran número de ocasiones, considerar no solo la meta a conseguir sino también las condiciones en que se debe alcanzar dicha meta</a:t>
            </a:r>
            <a:endParaRPr lang="en-US"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descr="Diagrama&#10;&#10;Descripción generada automáticamente">
            <a:extLst>
              <a:ext uri="{FF2B5EF4-FFF2-40B4-BE49-F238E27FC236}">
                <a16:creationId xmlns:a16="http://schemas.microsoft.com/office/drawing/2014/main" id="{F116A485-48D6-E40F-A3A7-6DBCAAAA12A6}"/>
              </a:ext>
            </a:extLst>
          </p:cNvPr>
          <p:cNvPicPr>
            <a:picLocks noChangeAspect="1"/>
          </p:cNvPicPr>
          <p:nvPr/>
        </p:nvPicPr>
        <p:blipFill>
          <a:blip r:embed="rId4"/>
          <a:stretch>
            <a:fillRect/>
          </a:stretch>
        </p:blipFill>
        <p:spPr>
          <a:xfrm>
            <a:off x="6099048" y="1716249"/>
            <a:ext cx="5644568" cy="3541966"/>
          </a:xfrm>
          <a:prstGeom prst="rect">
            <a:avLst/>
          </a:prstGeom>
        </p:spPr>
      </p:pic>
    </p:spTree>
    <p:extLst>
      <p:ext uri="{BB962C8B-B14F-4D97-AF65-F5344CB8AC3E}">
        <p14:creationId xmlns:p14="http://schemas.microsoft.com/office/powerpoint/2010/main" val="140757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AC69C2-D556-E0D2-F2BE-1EB389FBE89A}"/>
              </a:ext>
            </a:extLst>
          </p:cNvPr>
          <p:cNvSpPr>
            <a:spLocks noGrp="1"/>
          </p:cNvSpPr>
          <p:nvPr>
            <p:ph type="title"/>
          </p:nvPr>
        </p:nvSpPr>
        <p:spPr>
          <a:xfrm>
            <a:off x="630936" y="640080"/>
            <a:ext cx="4818888" cy="1481328"/>
          </a:xfrm>
        </p:spPr>
        <p:txBody>
          <a:bodyPr anchor="b">
            <a:normAutofit/>
          </a:bodyPr>
          <a:lstStyle/>
          <a:p>
            <a:pPr>
              <a:lnSpc>
                <a:spcPct val="90000"/>
              </a:lnSpc>
            </a:pPr>
            <a:r>
              <a:rPr lang="es-MX" sz="4800"/>
              <a:t>Agentes basados en función de utilidad</a:t>
            </a:r>
            <a:endParaRPr lang="es-EC" sz="4800"/>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D4C3A96-9A91-119B-1CFB-350039A2997C}"/>
              </a:ext>
            </a:extLst>
          </p:cNvPr>
          <p:cNvSpPr>
            <a:spLocks noGrp="1"/>
          </p:cNvSpPr>
          <p:nvPr>
            <p:ph idx="1"/>
          </p:nvPr>
        </p:nvSpPr>
        <p:spPr>
          <a:xfrm>
            <a:off x="630935" y="2660904"/>
            <a:ext cx="4938591" cy="3547872"/>
          </a:xfrm>
        </p:spPr>
        <p:txBody>
          <a:bodyPr anchor="t">
            <a:normAutofit fontScale="85000" lnSpcReduction="10000"/>
          </a:bodyPr>
          <a:lstStyle/>
          <a:p>
            <a:r>
              <a:rPr lang="es-MX" dirty="0"/>
              <a:t>Incorporan la función de utilidad al modelo de tal forma que es posible medir la satisfacción de los usuarios con la solución.</a:t>
            </a:r>
          </a:p>
          <a:p>
            <a:r>
              <a:rPr lang="es-MX" dirty="0"/>
              <a:t>Función  matemática a  maximizar o minimizar. Por ejemplo, se puede minimizar la distancia recorrida, minimizar el gasto en combustible, minimizar el tiempo invertido</a:t>
            </a:r>
          </a:p>
          <a:p>
            <a:r>
              <a:rPr lang="es-MX" dirty="0"/>
              <a:t>Tomar decisiones  racionales con la ayuda de un algoritmo de propósito general </a:t>
            </a:r>
            <a:endParaRPr lang="en-US"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descr="Diagrama&#10;&#10;Descripción generada automáticamente">
            <a:extLst>
              <a:ext uri="{FF2B5EF4-FFF2-40B4-BE49-F238E27FC236}">
                <a16:creationId xmlns:a16="http://schemas.microsoft.com/office/drawing/2014/main" id="{6ACCDC06-A000-23C0-51C6-18584B52085C}"/>
              </a:ext>
            </a:extLst>
          </p:cNvPr>
          <p:cNvPicPr>
            <a:picLocks noChangeAspect="1"/>
          </p:cNvPicPr>
          <p:nvPr/>
        </p:nvPicPr>
        <p:blipFill>
          <a:blip r:embed="rId4"/>
          <a:stretch>
            <a:fillRect/>
          </a:stretch>
        </p:blipFill>
        <p:spPr>
          <a:xfrm>
            <a:off x="6099048" y="1634364"/>
            <a:ext cx="5458968" cy="3589271"/>
          </a:xfrm>
          <a:prstGeom prst="rect">
            <a:avLst/>
          </a:prstGeom>
        </p:spPr>
      </p:pic>
    </p:spTree>
    <p:extLst>
      <p:ext uri="{BB962C8B-B14F-4D97-AF65-F5344CB8AC3E}">
        <p14:creationId xmlns:p14="http://schemas.microsoft.com/office/powerpoint/2010/main" val="184742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72E806-B560-700E-BC52-8100384B0336}"/>
              </a:ext>
            </a:extLst>
          </p:cNvPr>
          <p:cNvSpPr>
            <a:spLocks noGrp="1"/>
          </p:cNvSpPr>
          <p:nvPr>
            <p:ph type="title"/>
          </p:nvPr>
        </p:nvSpPr>
        <p:spPr>
          <a:xfrm>
            <a:off x="630936" y="640080"/>
            <a:ext cx="4818888" cy="1481328"/>
          </a:xfrm>
        </p:spPr>
        <p:txBody>
          <a:bodyPr anchor="b">
            <a:normAutofit/>
          </a:bodyPr>
          <a:lstStyle/>
          <a:p>
            <a:r>
              <a:rPr lang="es-EC" sz="5600"/>
              <a:t>Agentes que aprenden</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AFF07BE-DF86-A441-0686-E0591D44226E}"/>
              </a:ext>
            </a:extLst>
          </p:cNvPr>
          <p:cNvSpPr>
            <a:spLocks noGrp="1"/>
          </p:cNvSpPr>
          <p:nvPr>
            <p:ph idx="1"/>
          </p:nvPr>
        </p:nvSpPr>
        <p:spPr>
          <a:xfrm>
            <a:off x="630936" y="2660904"/>
            <a:ext cx="4818888" cy="3547872"/>
          </a:xfrm>
        </p:spPr>
        <p:txBody>
          <a:bodyPr anchor="t">
            <a:normAutofit fontScale="77500" lnSpcReduction="20000"/>
          </a:bodyPr>
          <a:lstStyle/>
          <a:p>
            <a:r>
              <a:rPr lang="es-MX" dirty="0"/>
              <a:t>Enseñar a las Máquinas a  aprender por sí mismas las características de la tarea a abordar.</a:t>
            </a:r>
          </a:p>
          <a:p>
            <a:r>
              <a:rPr lang="es-MX" dirty="0"/>
              <a:t>La actuación del agente genera críticas(evaluaciones de la actividad del agente inteligente)</a:t>
            </a:r>
          </a:p>
          <a:p>
            <a:r>
              <a:rPr lang="es-MX" dirty="0"/>
              <a:t>Sensores del agente se convierten en  receptores  de  las  críticas. Sirven como retroalimentación para evolucionar</a:t>
            </a:r>
          </a:p>
          <a:p>
            <a:r>
              <a:rPr lang="es-MX" dirty="0"/>
              <a:t> Retroalimentación alimenta el aprendizaje, y desarrolla  mejoras</a:t>
            </a:r>
          </a:p>
          <a:p>
            <a:r>
              <a:rPr lang="es-MX" dirty="0"/>
              <a:t>Elemento de actuación selecciona acciones a ejecutar</a:t>
            </a:r>
          </a:p>
          <a:p>
            <a:r>
              <a:rPr lang="es-MX" dirty="0"/>
              <a:t>Generador de problemas  </a:t>
            </a:r>
            <a:r>
              <a:rPr lang="es-MX" dirty="0" err="1"/>
              <a:t>suguiere</a:t>
            </a:r>
            <a:r>
              <a:rPr lang="es-MX" dirty="0"/>
              <a:t> acciones exploratorias</a:t>
            </a:r>
            <a:endParaRPr lang="en-US" dirty="0"/>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descr="Diagrama&#10;&#10;Descripción generada automáticamente">
            <a:extLst>
              <a:ext uri="{FF2B5EF4-FFF2-40B4-BE49-F238E27FC236}">
                <a16:creationId xmlns:a16="http://schemas.microsoft.com/office/drawing/2014/main" id="{83AAFEDC-1D6D-F373-107A-DE3A70908070}"/>
              </a:ext>
            </a:extLst>
          </p:cNvPr>
          <p:cNvPicPr>
            <a:picLocks noChangeAspect="1"/>
          </p:cNvPicPr>
          <p:nvPr/>
        </p:nvPicPr>
        <p:blipFill>
          <a:blip r:embed="rId4"/>
          <a:stretch>
            <a:fillRect/>
          </a:stretch>
        </p:blipFill>
        <p:spPr>
          <a:xfrm>
            <a:off x="6099048" y="1764015"/>
            <a:ext cx="5458968" cy="3329969"/>
          </a:xfrm>
          <a:prstGeom prst="rect">
            <a:avLst/>
          </a:prstGeom>
        </p:spPr>
      </p:pic>
    </p:spTree>
    <p:extLst>
      <p:ext uri="{BB962C8B-B14F-4D97-AF65-F5344CB8AC3E}">
        <p14:creationId xmlns:p14="http://schemas.microsoft.com/office/powerpoint/2010/main" val="15419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9B96AF-3EFF-3AA8-86A4-73B8035AD709}"/>
              </a:ext>
            </a:extLst>
          </p:cNvPr>
          <p:cNvSpPr>
            <a:spLocks noGrp="1"/>
          </p:cNvSpPr>
          <p:nvPr>
            <p:ph type="title"/>
          </p:nvPr>
        </p:nvSpPr>
        <p:spPr/>
        <p:txBody>
          <a:bodyPr/>
          <a:lstStyle/>
          <a:p>
            <a:r>
              <a:rPr lang="es-EC" dirty="0"/>
              <a:t>resumen</a:t>
            </a:r>
          </a:p>
        </p:txBody>
      </p:sp>
      <p:sp>
        <p:nvSpPr>
          <p:cNvPr id="3" name="Marcador de contenido 2">
            <a:extLst>
              <a:ext uri="{FF2B5EF4-FFF2-40B4-BE49-F238E27FC236}">
                <a16:creationId xmlns:a16="http://schemas.microsoft.com/office/drawing/2014/main" id="{11D25E92-7BC1-A021-6205-9BFC63B8CC49}"/>
              </a:ext>
            </a:extLst>
          </p:cNvPr>
          <p:cNvSpPr>
            <a:spLocks noGrp="1"/>
          </p:cNvSpPr>
          <p:nvPr>
            <p:ph idx="1"/>
          </p:nvPr>
        </p:nvSpPr>
        <p:spPr/>
        <p:txBody>
          <a:bodyPr/>
          <a:lstStyle/>
          <a:p>
            <a:r>
              <a:rPr lang="es-MX" dirty="0"/>
              <a:t>Un modelo basado en agentes es un tipo de modelo  computacional que permite la simulación de acciones e interacciones de  individuos autónomos dentro de un entorno, y permite determinar qué efectos producen en el conjunto del sistema</a:t>
            </a:r>
            <a:r>
              <a:rPr lang="es-MX"/>
              <a:t>. </a:t>
            </a:r>
            <a:endParaRPr lang="es-EC" dirty="0"/>
          </a:p>
        </p:txBody>
      </p:sp>
    </p:spTree>
    <p:extLst>
      <p:ext uri="{BB962C8B-B14F-4D97-AF65-F5344CB8AC3E}">
        <p14:creationId xmlns:p14="http://schemas.microsoft.com/office/powerpoint/2010/main" val="294481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EBFB0F-83E7-ED7F-4AD2-099D51598E94}"/>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9600" dirty="0" err="1"/>
              <a:t>ejemplos</a:t>
            </a:r>
            <a:endParaRPr lang="en-US" sz="9600" dirty="0"/>
          </a:p>
        </p:txBody>
      </p:sp>
      <p:sp>
        <p:nvSpPr>
          <p:cNvPr id="3" name="Marcador de texto 2">
            <a:extLst>
              <a:ext uri="{FF2B5EF4-FFF2-40B4-BE49-F238E27FC236}">
                <a16:creationId xmlns:a16="http://schemas.microsoft.com/office/drawing/2014/main" id="{2B842FE0-0328-9CF9-3D8E-37302C0BB8AE}"/>
              </a:ext>
            </a:extLst>
          </p:cNvPr>
          <p:cNvSpPr>
            <a:spLocks noGrp="1"/>
          </p:cNvSpPr>
          <p:nvPr>
            <p:ph type="body" idx="1"/>
          </p:nvPr>
        </p:nvSpPr>
        <p:spPr>
          <a:xfrm>
            <a:off x="5297760" y="4636008"/>
            <a:ext cx="6251111" cy="1572768"/>
          </a:xfrm>
        </p:spPr>
        <p:txBody>
          <a:bodyPr vert="horz" lIns="91440" tIns="45720" rIns="91440" bIns="45720" rtlCol="0">
            <a:normAutofit/>
          </a:bodyPr>
          <a:lstStyle/>
          <a:p>
            <a:endParaRPr lang="en-US">
              <a:solidFill>
                <a:schemeClr val="tx1"/>
              </a:solidFill>
            </a:endParaRP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a fórmula de cálculo">
            <a:extLst>
              <a:ext uri="{FF2B5EF4-FFF2-40B4-BE49-F238E27FC236}">
                <a16:creationId xmlns:a16="http://schemas.microsoft.com/office/drawing/2014/main" id="{4C0E402C-549B-193D-056C-769B70FC18C7}"/>
              </a:ext>
            </a:extLst>
          </p:cNvPr>
          <p:cNvPicPr>
            <a:picLocks noChangeAspect="1"/>
          </p:cNvPicPr>
          <p:nvPr/>
        </p:nvPicPr>
        <p:blipFill rotWithShape="1">
          <a:blip r:embed="rId2"/>
          <a:srcRect l="24313" r="3035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785574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95719-7CB2-A46A-0CC0-4AEE153E6954}"/>
              </a:ext>
            </a:extLst>
          </p:cNvPr>
          <p:cNvSpPr>
            <a:spLocks noGrp="1"/>
          </p:cNvSpPr>
          <p:nvPr>
            <p:ph type="title"/>
          </p:nvPr>
        </p:nvSpPr>
        <p:spPr/>
        <p:txBody>
          <a:bodyPr/>
          <a:lstStyle/>
          <a:p>
            <a:r>
              <a:rPr lang="es-MX" dirty="0" err="1"/>
              <a:t>AlphaGo</a:t>
            </a:r>
            <a:endParaRPr lang="es-EC" dirty="0"/>
          </a:p>
        </p:txBody>
      </p:sp>
      <p:sp>
        <p:nvSpPr>
          <p:cNvPr id="3" name="Marcador de contenido 2">
            <a:extLst>
              <a:ext uri="{FF2B5EF4-FFF2-40B4-BE49-F238E27FC236}">
                <a16:creationId xmlns:a16="http://schemas.microsoft.com/office/drawing/2014/main" id="{B40B5B20-8C13-F31F-888A-51E20E6BA84E}"/>
              </a:ext>
            </a:extLst>
          </p:cNvPr>
          <p:cNvSpPr>
            <a:spLocks noGrp="1"/>
          </p:cNvSpPr>
          <p:nvPr>
            <p:ph idx="1"/>
          </p:nvPr>
        </p:nvSpPr>
        <p:spPr/>
        <p:txBody>
          <a:bodyPr/>
          <a:lstStyle/>
          <a:p>
            <a:r>
              <a:rPr lang="es-MX" dirty="0"/>
              <a:t>Un ejemplo real de este esquema puede ser el motor de inteligencia artificial </a:t>
            </a:r>
            <a:r>
              <a:rPr lang="es-MX" dirty="0" err="1"/>
              <a:t>AlphaGo</a:t>
            </a:r>
            <a:r>
              <a:rPr lang="es-MX" dirty="0"/>
              <a:t>  desarrollado  por  </a:t>
            </a:r>
            <a:r>
              <a:rPr lang="es-MX" dirty="0" err="1"/>
              <a:t>DeepMind</a:t>
            </a:r>
            <a:r>
              <a:rPr lang="es-MX" dirty="0"/>
              <a:t>  (Google).  En  mayo  de  2017,  </a:t>
            </a:r>
            <a:r>
              <a:rPr lang="es-MX" dirty="0" err="1"/>
              <a:t>AlphaGo</a:t>
            </a:r>
            <a:r>
              <a:rPr lang="es-MX" dirty="0"/>
              <a:t> derrotaba a Ke Jie, campeón (humano) del mundo de </a:t>
            </a:r>
            <a:r>
              <a:rPr lang="es-MX" dirty="0" err="1"/>
              <a:t>Go</a:t>
            </a:r>
            <a:r>
              <a:rPr lang="es-MX" dirty="0"/>
              <a:t> por la mínima. Por primera vez en la historia, una máquina superaba a un campeón mundial en este  milenario  juego.  </a:t>
            </a:r>
            <a:r>
              <a:rPr lang="es-MX" dirty="0" err="1"/>
              <a:t>AlphaGo</a:t>
            </a:r>
            <a:r>
              <a:rPr lang="es-MX" dirty="0"/>
              <a:t>  sorprendió  a  su  rival  con  movimientos imaginativos y poco usuales.  </a:t>
            </a:r>
            <a:endParaRPr lang="es-EC" dirty="0"/>
          </a:p>
        </p:txBody>
      </p:sp>
    </p:spTree>
    <p:extLst>
      <p:ext uri="{BB962C8B-B14F-4D97-AF65-F5344CB8AC3E}">
        <p14:creationId xmlns:p14="http://schemas.microsoft.com/office/powerpoint/2010/main" val="366106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14FDC9-9157-2A7F-FAF9-264D0A8B6EA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9600"/>
              <a:t>Ejemplo robot que aprende</a:t>
            </a:r>
          </a:p>
        </p:txBody>
      </p:sp>
      <p:sp>
        <p:nvSpPr>
          <p:cNvPr id="3" name="Marcador de contenido 2">
            <a:extLst>
              <a:ext uri="{FF2B5EF4-FFF2-40B4-BE49-F238E27FC236}">
                <a16:creationId xmlns:a16="http://schemas.microsoft.com/office/drawing/2014/main" id="{A4D7155E-5939-2DB6-FE54-D736B64E9E99}"/>
              </a:ext>
            </a:extLst>
          </p:cNvPr>
          <p:cNvSpPr>
            <a:spLocks noGrp="1"/>
          </p:cNvSpPr>
          <p:nvPr>
            <p:ph idx="1"/>
          </p:nvPr>
        </p:nvSpPr>
        <p:spPr>
          <a:xfrm>
            <a:off x="5297760" y="4636008"/>
            <a:ext cx="6251111" cy="1572768"/>
          </a:xfrm>
        </p:spPr>
        <p:txBody>
          <a:bodyPr vert="horz" lIns="91440" tIns="45720" rIns="91440" bIns="45720" rtlCol="0">
            <a:normAutofit/>
          </a:bodyPr>
          <a:lstStyle/>
          <a:p>
            <a:pPr marL="0" indent="0">
              <a:buNone/>
            </a:pPr>
            <a:r>
              <a:rPr lang="en-US" dirty="0">
                <a:hlinkClick r:id="rId2"/>
              </a:rPr>
              <a:t>Robot que </a:t>
            </a:r>
            <a:r>
              <a:rPr lang="en-US" dirty="0" err="1">
                <a:hlinkClick r:id="rId2"/>
              </a:rPr>
              <a:t>aprende</a:t>
            </a:r>
            <a:endParaRPr lang="en-US" dirty="0"/>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bot gris con botones coloridos">
            <a:extLst>
              <a:ext uri="{FF2B5EF4-FFF2-40B4-BE49-F238E27FC236}">
                <a16:creationId xmlns:a16="http://schemas.microsoft.com/office/drawing/2014/main" id="{E390DE5B-0383-0FC0-3D26-14F8A652D49D}"/>
              </a:ext>
            </a:extLst>
          </p:cNvPr>
          <p:cNvPicPr>
            <a:picLocks noChangeAspect="1"/>
          </p:cNvPicPr>
          <p:nvPr/>
        </p:nvPicPr>
        <p:blipFill rotWithShape="1">
          <a:blip r:embed="rId3"/>
          <a:srcRect l="45194" r="387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01905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B324D1-2450-2950-8DEC-51840878D36E}"/>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a:t>Algoritmos de busqueda</a:t>
            </a:r>
          </a:p>
        </p:txBody>
      </p:sp>
      <p:sp>
        <p:nvSpPr>
          <p:cNvPr id="3" name="Marcador de texto 2">
            <a:extLst>
              <a:ext uri="{FF2B5EF4-FFF2-40B4-BE49-F238E27FC236}">
                <a16:creationId xmlns:a16="http://schemas.microsoft.com/office/drawing/2014/main" id="{98BCF3CC-E81F-1F7C-444E-4047A03BE57D}"/>
              </a:ext>
            </a:extLst>
          </p:cNvPr>
          <p:cNvSpPr>
            <a:spLocks noGrp="1"/>
          </p:cNvSpPr>
          <p:nvPr>
            <p:ph type="body" idx="1"/>
          </p:nvPr>
        </p:nvSpPr>
        <p:spPr>
          <a:xfrm>
            <a:off x="890339" y="4636008"/>
            <a:ext cx="3734014" cy="1572768"/>
          </a:xfrm>
        </p:spPr>
        <p:txBody>
          <a:bodyPr vert="horz" lIns="91440" tIns="45720" rIns="91440" bIns="45720" rtlCol="0">
            <a:normAutofit/>
          </a:bodyPr>
          <a:lstStyle/>
          <a:p>
            <a:endParaRPr lang="en-US">
              <a:solidFill>
                <a:schemeClr val="tx1"/>
              </a:solidFill>
            </a:endParaRP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upa sobre fondo claro">
            <a:extLst>
              <a:ext uri="{FF2B5EF4-FFF2-40B4-BE49-F238E27FC236}">
                <a16:creationId xmlns:a16="http://schemas.microsoft.com/office/drawing/2014/main" id="{61CBFC49-5140-C22E-EA98-DF528D9B7960}"/>
              </a:ext>
            </a:extLst>
          </p:cNvPr>
          <p:cNvPicPr>
            <a:picLocks noChangeAspect="1"/>
          </p:cNvPicPr>
          <p:nvPr/>
        </p:nvPicPr>
        <p:blipFill rotWithShape="1">
          <a:blip r:embed="rId2"/>
          <a:srcRect l="29663" r="338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8287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1">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rgbClr val="C18C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B1DD17E-F275-3011-36E5-BC6AF0F626F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4000">
                <a:solidFill>
                  <a:schemeClr val="bg1"/>
                </a:solidFill>
              </a:rPr>
              <a:t>Descripción general de un problema de </a:t>
            </a:r>
            <a:br>
              <a:rPr lang="en-US" sz="4000">
                <a:solidFill>
                  <a:schemeClr val="bg1"/>
                </a:solidFill>
              </a:rPr>
            </a:br>
            <a:r>
              <a:rPr lang="en-US" sz="4000">
                <a:solidFill>
                  <a:schemeClr val="bg1"/>
                </a:solidFill>
              </a:rPr>
              <a:t>búsqueda</a:t>
            </a:r>
          </a:p>
        </p:txBody>
      </p:sp>
      <p:sp>
        <p:nvSpPr>
          <p:cNvPr id="4" name="Marcador de contenido 3">
            <a:extLst>
              <a:ext uri="{FF2B5EF4-FFF2-40B4-BE49-F238E27FC236}">
                <a16:creationId xmlns:a16="http://schemas.microsoft.com/office/drawing/2014/main" id="{5B109BAC-A305-56CE-A9AF-8F2D18A4BB84}"/>
              </a:ext>
            </a:extLst>
          </p:cNvPr>
          <p:cNvSpPr>
            <a:spLocks/>
          </p:cNvSpPr>
          <p:nvPr/>
        </p:nvSpPr>
        <p:spPr>
          <a:xfrm>
            <a:off x="1027645" y="2223655"/>
            <a:ext cx="9142728" cy="928107"/>
          </a:xfrm>
          <a:prstGeom prst="rect">
            <a:avLst/>
          </a:prstGeom>
        </p:spPr>
        <p:txBody>
          <a:bodyPr>
            <a:normAutofit fontScale="92500" lnSpcReduction="10000"/>
          </a:bodyPr>
          <a:lstStyle/>
          <a:p>
            <a:pPr defTabSz="841248">
              <a:spcAft>
                <a:spcPts val="600"/>
              </a:spcAft>
            </a:pPr>
            <a:r>
              <a:rPr lang="es-MX" sz="2800" dirty="0"/>
              <a:t>Catalogar</a:t>
            </a:r>
            <a:r>
              <a:rPr lang="es-MX" sz="1656" kern="1200" dirty="0">
                <a:solidFill>
                  <a:schemeClr val="tx1"/>
                </a:solidFill>
                <a:latin typeface="+mn-lt"/>
                <a:ea typeface="+mn-ea"/>
                <a:cs typeface="+mn-cs"/>
              </a:rPr>
              <a:t> </a:t>
            </a:r>
            <a:r>
              <a:rPr lang="es-MX" sz="2800" dirty="0"/>
              <a:t>de distintas maneras</a:t>
            </a:r>
          </a:p>
          <a:p>
            <a:pPr defTabSz="841248">
              <a:spcAft>
                <a:spcPts val="600"/>
              </a:spcAft>
            </a:pPr>
            <a:r>
              <a:rPr lang="es-MX" sz="2800" dirty="0"/>
              <a:t>Primera división observando características en la toma de decisión o de aplicación del resultado</a:t>
            </a:r>
            <a:endParaRPr lang="es-EC" sz="2800" dirty="0"/>
          </a:p>
        </p:txBody>
      </p:sp>
      <p:sp>
        <p:nvSpPr>
          <p:cNvPr id="5" name="Marcador de contenido 4">
            <a:extLst>
              <a:ext uri="{FF2B5EF4-FFF2-40B4-BE49-F238E27FC236}">
                <a16:creationId xmlns:a16="http://schemas.microsoft.com/office/drawing/2014/main" id="{FD5EA704-71D4-983B-C160-0AFA5C205EF7}"/>
              </a:ext>
            </a:extLst>
          </p:cNvPr>
          <p:cNvSpPr>
            <a:spLocks/>
          </p:cNvSpPr>
          <p:nvPr/>
        </p:nvSpPr>
        <p:spPr>
          <a:xfrm>
            <a:off x="1027645" y="3242486"/>
            <a:ext cx="10136709" cy="3175094"/>
          </a:xfrm>
          <a:prstGeom prst="rect">
            <a:avLst/>
          </a:prstGeom>
        </p:spPr>
        <p:txBody>
          <a:bodyPr>
            <a:normAutofit/>
          </a:bodyPr>
          <a:lstStyle/>
          <a:p>
            <a:pPr defTabSz="841248">
              <a:spcAft>
                <a:spcPts val="600"/>
              </a:spcAft>
            </a:pPr>
            <a:r>
              <a:rPr lang="es-MX" sz="2800" b="1" dirty="0"/>
              <a:t>Búsqueda offline</a:t>
            </a:r>
            <a:r>
              <a:rPr lang="es-MX" sz="2800" dirty="0"/>
              <a:t>: Agentes que realizan un proceso de  búsqueda de la secuencia de acciones que deben desarrollar desde el principio (el estado actual en el que se encuentran) hasta el estado final (objetivo o meta que desean alcanzar) y, una vez realizado el proceso de búsqueda, empiezan a  implementar el problema. </a:t>
            </a:r>
          </a:p>
          <a:p>
            <a:pPr defTabSz="841248">
              <a:spcAft>
                <a:spcPts val="600"/>
              </a:spcAft>
            </a:pPr>
            <a:r>
              <a:rPr lang="es-MX" sz="2800" b="1" dirty="0"/>
              <a:t>Búsqueda online</a:t>
            </a:r>
            <a:r>
              <a:rPr lang="es-MX" sz="2800" dirty="0"/>
              <a:t>: engloba a aquellos agentes que realizan una búsqueda a «corto» plazo, que no llega necesariamente a encontrar la meta, pero nos pone en el camino para alcanzarla. Al contrario que los anteriores, empieza a ejecutar acciones durante el proceso de búsqueda</a:t>
            </a:r>
            <a:endParaRPr lang="es-EC" sz="2800" dirty="0"/>
          </a:p>
        </p:txBody>
      </p:sp>
    </p:spTree>
    <p:extLst>
      <p:ext uri="{BB962C8B-B14F-4D97-AF65-F5344CB8AC3E}">
        <p14:creationId xmlns:p14="http://schemas.microsoft.com/office/powerpoint/2010/main" val="411336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0A82DF-671C-E6DF-CAE8-4599941E1B4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¿Qué son los agentes basados en búsquedas?</a:t>
            </a:r>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8E231AE-D648-50E1-AE19-98FFBAD2DF2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400"/>
              <a:t>Mantienen un modelo simbólico del entorno, modelo que representa solo aquella parte de la información del entorno que resulta relevante para el problema en cuestión</a:t>
            </a:r>
          </a:p>
          <a:p>
            <a:r>
              <a:rPr lang="en-US" sz="2400"/>
              <a:t>Desean modificar el estado del entorno de acuerdo a sus objetivos</a:t>
            </a:r>
          </a:p>
        </p:txBody>
      </p:sp>
      <mc:AlternateContent xmlns:mc="http://schemas.openxmlformats.org/markup-compatibility/2006" xmlns:p14="http://schemas.microsoft.com/office/powerpoint/2010/main">
        <mc:Choice Requires="p14">
          <p:contentPart p14:bwMode="auto" r:id="rId2">
            <p14:nvContentPartPr>
              <p14:cNvPr id="25"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Marcador de contenido 5">
            <a:extLst>
              <a:ext uri="{FF2B5EF4-FFF2-40B4-BE49-F238E27FC236}">
                <a16:creationId xmlns:a16="http://schemas.microsoft.com/office/drawing/2014/main" id="{EB7638EE-487A-A5FC-FBDC-8252B992D6C5}"/>
              </a:ext>
            </a:extLst>
          </p:cNvPr>
          <p:cNvPicPr>
            <a:picLocks noGrp="1" noChangeAspect="1"/>
          </p:cNvPicPr>
          <p:nvPr>
            <p:ph sz="half" idx="2"/>
          </p:nvPr>
        </p:nvPicPr>
        <p:blipFill>
          <a:blip r:embed="rId4"/>
          <a:stretch>
            <a:fillRect/>
          </a:stretch>
        </p:blipFill>
        <p:spPr>
          <a:xfrm>
            <a:off x="4654296" y="1193921"/>
            <a:ext cx="6903720" cy="4470157"/>
          </a:xfrm>
          <a:prstGeom prst="rect">
            <a:avLst/>
          </a:prstGeom>
        </p:spPr>
      </p:pic>
    </p:spTree>
    <p:extLst>
      <p:ext uri="{BB962C8B-B14F-4D97-AF65-F5344CB8AC3E}">
        <p14:creationId xmlns:p14="http://schemas.microsoft.com/office/powerpoint/2010/main" val="160825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AE8A4C-28F9-7272-CBA8-E2CCE9B24415}"/>
              </a:ext>
            </a:extLst>
          </p:cNvPr>
          <p:cNvSpPr>
            <a:spLocks noGrp="1"/>
          </p:cNvSpPr>
          <p:nvPr>
            <p:ph type="title"/>
          </p:nvPr>
        </p:nvSpPr>
        <p:spPr>
          <a:xfrm>
            <a:off x="640080" y="325369"/>
            <a:ext cx="4368602" cy="1956841"/>
          </a:xfrm>
        </p:spPr>
        <p:txBody>
          <a:bodyPr anchor="b">
            <a:normAutofit/>
          </a:bodyPr>
          <a:lstStyle/>
          <a:p>
            <a:r>
              <a:rPr lang="es-EC" sz="6600"/>
              <a:t>objetivos</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7A06B12-CA90-9233-9E9A-FDA131C80D83}"/>
              </a:ext>
            </a:extLst>
          </p:cNvPr>
          <p:cNvSpPr>
            <a:spLocks noGrp="1"/>
          </p:cNvSpPr>
          <p:nvPr>
            <p:ph idx="1"/>
          </p:nvPr>
        </p:nvSpPr>
        <p:spPr>
          <a:xfrm>
            <a:off x="640080" y="2872899"/>
            <a:ext cx="4243589" cy="3320668"/>
          </a:xfrm>
        </p:spPr>
        <p:txBody>
          <a:bodyPr>
            <a:normAutofit/>
          </a:bodyPr>
          <a:lstStyle/>
          <a:p>
            <a:r>
              <a:rPr lang="es-MX" dirty="0"/>
              <a:t>Ser capaz de definir las peculiaridades de un agente inteligente. </a:t>
            </a:r>
          </a:p>
          <a:p>
            <a:r>
              <a:rPr lang="es-MX" dirty="0"/>
              <a:t>Identificar las aplicaciones de los agentes inteligentes. </a:t>
            </a:r>
          </a:p>
          <a:p>
            <a:r>
              <a:rPr lang="es-MX" dirty="0"/>
              <a:t>Conocer los fundamentos de diseño y estructura de los agentes inteligentes </a:t>
            </a:r>
            <a:endParaRPr lang="es-EC" dirty="0"/>
          </a:p>
        </p:txBody>
      </p:sp>
      <p:pic>
        <p:nvPicPr>
          <p:cNvPr id="5" name="Picture 4" descr="Bombilla en fondo amarillo con rayos de luz y cable pintados">
            <a:extLst>
              <a:ext uri="{FF2B5EF4-FFF2-40B4-BE49-F238E27FC236}">
                <a16:creationId xmlns:a16="http://schemas.microsoft.com/office/drawing/2014/main" id="{54E827A1-D102-FDF7-325C-63F7AE317728}"/>
              </a:ext>
            </a:extLst>
          </p:cNvPr>
          <p:cNvPicPr>
            <a:picLocks noChangeAspect="1"/>
          </p:cNvPicPr>
          <p:nvPr/>
        </p:nvPicPr>
        <p:blipFill rotWithShape="1">
          <a:blip r:embed="rId2"/>
          <a:srcRect l="383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3679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0A82DF-671C-E6DF-CAE8-4599941E1B4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a:t>¿Qué son los agentes basados en búsquedas?</a:t>
            </a:r>
          </a:p>
        </p:txBody>
      </p:sp>
      <p:sp>
        <p:nvSpPr>
          <p:cNvPr id="3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8E231AE-D648-50E1-AE19-98FFBAD2DF2E}"/>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400"/>
              <a:t>Modificar el entorno de acuerdo a sus objetivos, anticipan los efectos que tendrían sus acciones sobre el mundo </a:t>
            </a:r>
          </a:p>
          <a:p>
            <a:r>
              <a:rPr lang="en-US" sz="2400"/>
              <a:t>generan planes de actuación a través de una secuencia de acciones que les llevan desde su estado actual hasta el objetivo buscado</a:t>
            </a:r>
            <a:endParaRPr lang="en-US" sz="2400" dirty="0"/>
          </a:p>
        </p:txBody>
      </p:sp>
      <mc:AlternateContent xmlns:mc="http://schemas.openxmlformats.org/markup-compatibility/2006" xmlns:p14="http://schemas.microsoft.com/office/powerpoint/2010/main">
        <mc:Choice Requires="p14">
          <p:contentPart p14:bwMode="auto" r:id="rId2">
            <p14:nvContentPartPr>
              <p14: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6" name="Ink 3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Marcador de contenido 7">
            <a:extLst>
              <a:ext uri="{FF2B5EF4-FFF2-40B4-BE49-F238E27FC236}">
                <a16:creationId xmlns:a16="http://schemas.microsoft.com/office/drawing/2014/main" id="{873B34DC-3FB4-A8D2-EE57-AE82AC6E7383}"/>
              </a:ext>
            </a:extLst>
          </p:cNvPr>
          <p:cNvPicPr>
            <a:picLocks noGrp="1" noChangeAspect="1"/>
          </p:cNvPicPr>
          <p:nvPr>
            <p:ph sz="half" idx="2"/>
          </p:nvPr>
        </p:nvPicPr>
        <p:blipFill>
          <a:blip r:embed="rId4"/>
          <a:stretch>
            <a:fillRect/>
          </a:stretch>
        </p:blipFill>
        <p:spPr>
          <a:xfrm>
            <a:off x="4654296" y="1444180"/>
            <a:ext cx="6903720" cy="3969639"/>
          </a:xfrm>
          <a:prstGeom prst="rect">
            <a:avLst/>
          </a:prstGeom>
        </p:spPr>
      </p:pic>
      <p:sp>
        <p:nvSpPr>
          <p:cNvPr id="9" name="CuadroTexto 8">
            <a:extLst>
              <a:ext uri="{FF2B5EF4-FFF2-40B4-BE49-F238E27FC236}">
                <a16:creationId xmlns:a16="http://schemas.microsoft.com/office/drawing/2014/main" id="{C951F81D-EAED-C356-35B6-93B1123329E2}"/>
              </a:ext>
            </a:extLst>
          </p:cNvPr>
          <p:cNvSpPr txBox="1"/>
          <p:nvPr/>
        </p:nvSpPr>
        <p:spPr>
          <a:xfrm>
            <a:off x="838199" y="5924145"/>
            <a:ext cx="11010091" cy="369332"/>
          </a:xfrm>
          <a:prstGeom prst="rect">
            <a:avLst/>
          </a:prstGeom>
          <a:noFill/>
        </p:spPr>
        <p:txBody>
          <a:bodyPr wrap="square" rtlCol="0">
            <a:spAutoFit/>
          </a:bodyPr>
          <a:lstStyle/>
          <a:p>
            <a:r>
              <a:rPr lang="es-EC" b="1" dirty="0"/>
              <a:t>Importante</a:t>
            </a:r>
            <a:r>
              <a:rPr lang="es-EC" dirty="0"/>
              <a:t>:</a:t>
            </a:r>
            <a:r>
              <a:rPr lang="es-MX" dirty="0"/>
              <a:t>Si son agentes de búsqueda offline, esta tarea la realizan antes de ejecutar las acciones del plan en el entorno real</a:t>
            </a:r>
            <a:endParaRPr lang="es-EC" dirty="0"/>
          </a:p>
        </p:txBody>
      </p:sp>
    </p:spTree>
    <p:extLst>
      <p:ext uri="{BB962C8B-B14F-4D97-AF65-F5344CB8AC3E}">
        <p14:creationId xmlns:p14="http://schemas.microsoft.com/office/powerpoint/2010/main" val="246933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6E8290-0D41-0417-BAEB-98F489AF7428}"/>
              </a:ext>
            </a:extLst>
          </p:cNvPr>
          <p:cNvSpPr>
            <a:spLocks noGrp="1"/>
          </p:cNvSpPr>
          <p:nvPr>
            <p:ph type="title"/>
          </p:nvPr>
        </p:nvSpPr>
        <p:spPr>
          <a:xfrm>
            <a:off x="838200" y="365125"/>
            <a:ext cx="10515600" cy="1325563"/>
          </a:xfrm>
        </p:spPr>
        <p:txBody>
          <a:bodyPr>
            <a:normAutofit/>
          </a:bodyPr>
          <a:lstStyle/>
          <a:p>
            <a:pPr>
              <a:lnSpc>
                <a:spcPct val="90000"/>
              </a:lnSpc>
            </a:pPr>
            <a:r>
              <a:rPr lang="es-MX" sz="6800">
                <a:solidFill>
                  <a:srgbClr val="C18C78"/>
                </a:solidFill>
              </a:rPr>
              <a:t>Definir Problemas Búsqueda con estados</a:t>
            </a:r>
            <a:endParaRPr lang="es-EC" sz="6800">
              <a:solidFill>
                <a:srgbClr val="C18C78"/>
              </a:solidFill>
            </a:endParaRPr>
          </a:p>
        </p:txBody>
      </p:sp>
      <p:graphicFrame>
        <p:nvGraphicFramePr>
          <p:cNvPr id="4" name="Marcador de contenido 3">
            <a:extLst>
              <a:ext uri="{FF2B5EF4-FFF2-40B4-BE49-F238E27FC236}">
                <a16:creationId xmlns:a16="http://schemas.microsoft.com/office/drawing/2014/main" id="{875873F3-EB20-34F3-B7A9-D159D88E65DB}"/>
              </a:ext>
            </a:extLst>
          </p:cNvPr>
          <p:cNvGraphicFramePr>
            <a:graphicFrameLocks noGrp="1"/>
          </p:cNvGraphicFramePr>
          <p:nvPr>
            <p:ph idx="1"/>
            <p:extLst>
              <p:ext uri="{D42A27DB-BD31-4B8C-83A1-F6EECF244321}">
                <p14:modId xmlns:p14="http://schemas.microsoft.com/office/powerpoint/2010/main" val="2622838397"/>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4391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738C185-DF0A-28BA-F8B4-6825EB0D1F7F}"/>
              </a:ext>
            </a:extLst>
          </p:cNvPr>
          <p:cNvSpPr>
            <a:spLocks noGrp="1"/>
          </p:cNvSpPr>
          <p:nvPr>
            <p:ph type="title"/>
          </p:nvPr>
        </p:nvSpPr>
        <p:spPr>
          <a:xfrm>
            <a:off x="630936" y="639520"/>
            <a:ext cx="3429000" cy="1719072"/>
          </a:xfrm>
        </p:spPr>
        <p:txBody>
          <a:bodyPr anchor="b">
            <a:normAutofit/>
          </a:bodyPr>
          <a:lstStyle/>
          <a:p>
            <a:r>
              <a:rPr lang="es-EC"/>
              <a:t>estrategía</a:t>
            </a:r>
            <a:endParaRPr lang="es-EC" dirty="0"/>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8">
            <a:extLst>
              <a:ext uri="{FF2B5EF4-FFF2-40B4-BE49-F238E27FC236}">
                <a16:creationId xmlns:a16="http://schemas.microsoft.com/office/drawing/2014/main" id="{40A3A002-C5E8-25D1-CDF1-163CF20B76AC}"/>
              </a:ext>
            </a:extLst>
          </p:cNvPr>
          <p:cNvSpPr>
            <a:spLocks noGrp="1"/>
          </p:cNvSpPr>
          <p:nvPr>
            <p:ph idx="1"/>
          </p:nvPr>
        </p:nvSpPr>
        <p:spPr>
          <a:xfrm>
            <a:off x="630936" y="2807208"/>
            <a:ext cx="3429000" cy="3410712"/>
          </a:xfrm>
        </p:spPr>
        <p:txBody>
          <a:bodyPr anchor="t">
            <a:normAutofit/>
          </a:bodyPr>
          <a:lstStyle/>
          <a:p>
            <a:r>
              <a:rPr lang="es-MX" sz="2400" dirty="0"/>
              <a:t>Explorar el espacio de estados, expandiendo a cada paso un estado y creando de modo progresivo un árbol de búsqueda</a:t>
            </a:r>
            <a:endParaRPr lang="en-US" sz="2400" dirty="0"/>
          </a:p>
        </p:txBody>
      </p:sp>
      <mc:AlternateContent xmlns:mc="http://schemas.openxmlformats.org/markup-compatibility/2006" xmlns:p14="http://schemas.microsoft.com/office/powerpoint/2010/main">
        <mc:Choice Requires="p14">
          <p:contentPart p14:bwMode="auto" r:id="rId2">
            <p14:nvContentPartPr>
              <p14:cNvPr id="24"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Marcador de contenido 4" descr="Diagrama&#10;&#10;Descripción generada automáticamente">
            <a:extLst>
              <a:ext uri="{FF2B5EF4-FFF2-40B4-BE49-F238E27FC236}">
                <a16:creationId xmlns:a16="http://schemas.microsoft.com/office/drawing/2014/main" id="{D23C3011-C450-E3C1-E805-3FBC3911732C}"/>
              </a:ext>
            </a:extLst>
          </p:cNvPr>
          <p:cNvPicPr>
            <a:picLocks noChangeAspect="1"/>
          </p:cNvPicPr>
          <p:nvPr/>
        </p:nvPicPr>
        <p:blipFill>
          <a:blip r:embed="rId4"/>
          <a:stretch>
            <a:fillRect/>
          </a:stretch>
        </p:blipFill>
        <p:spPr>
          <a:xfrm>
            <a:off x="4654296" y="1029957"/>
            <a:ext cx="6903720" cy="4798085"/>
          </a:xfrm>
          <a:prstGeom prst="rect">
            <a:avLst/>
          </a:prstGeom>
        </p:spPr>
      </p:pic>
    </p:spTree>
    <p:extLst>
      <p:ext uri="{BB962C8B-B14F-4D97-AF65-F5344CB8AC3E}">
        <p14:creationId xmlns:p14="http://schemas.microsoft.com/office/powerpoint/2010/main" val="376013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FDBFD-CA31-B888-A35D-352A7E9C10AC}"/>
              </a:ext>
            </a:extLst>
          </p:cNvPr>
          <p:cNvSpPr>
            <a:spLocks noGrp="1"/>
          </p:cNvSpPr>
          <p:nvPr>
            <p:ph type="title"/>
          </p:nvPr>
        </p:nvSpPr>
        <p:spPr/>
        <p:txBody>
          <a:bodyPr/>
          <a:lstStyle/>
          <a:p>
            <a:r>
              <a:rPr lang="es-EC" dirty="0"/>
              <a:t>ejemplo</a:t>
            </a:r>
          </a:p>
        </p:txBody>
      </p:sp>
      <p:sp>
        <p:nvSpPr>
          <p:cNvPr id="3" name="Marcador de contenido 2">
            <a:extLst>
              <a:ext uri="{FF2B5EF4-FFF2-40B4-BE49-F238E27FC236}">
                <a16:creationId xmlns:a16="http://schemas.microsoft.com/office/drawing/2014/main" id="{2B27A93C-9B3F-1667-271C-C31F38845F80}"/>
              </a:ext>
            </a:extLst>
          </p:cNvPr>
          <p:cNvSpPr>
            <a:spLocks noGrp="1"/>
          </p:cNvSpPr>
          <p:nvPr>
            <p:ph sz="half" idx="1"/>
          </p:nvPr>
        </p:nvSpPr>
        <p:spPr/>
        <p:txBody>
          <a:bodyPr>
            <a:normAutofit/>
          </a:bodyPr>
          <a:lstStyle/>
          <a:p>
            <a:r>
              <a:rPr lang="es-MX" dirty="0"/>
              <a:t> 1. Elegir una hoja o nodo.</a:t>
            </a:r>
          </a:p>
          <a:p>
            <a:r>
              <a:rPr lang="es-MX" dirty="0"/>
              <a:t>2. Verificar si es un estado objetivo.</a:t>
            </a:r>
          </a:p>
          <a:p>
            <a:r>
              <a:rPr lang="es-MX" dirty="0"/>
              <a:t>3. Si no lo es, expandir este nodo</a:t>
            </a:r>
          </a:p>
          <a:p>
            <a:r>
              <a:rPr lang="es-MX" dirty="0"/>
              <a:t>4. Ir al paso 1.</a:t>
            </a:r>
            <a:endParaRPr lang="es-EC" dirty="0"/>
          </a:p>
        </p:txBody>
      </p:sp>
      <p:pic>
        <p:nvPicPr>
          <p:cNvPr id="6" name="Marcador de contenido 5">
            <a:extLst>
              <a:ext uri="{FF2B5EF4-FFF2-40B4-BE49-F238E27FC236}">
                <a16:creationId xmlns:a16="http://schemas.microsoft.com/office/drawing/2014/main" id="{62B59EFC-4DD2-2D89-ED77-3EA6C8F14BBA}"/>
              </a:ext>
            </a:extLst>
          </p:cNvPr>
          <p:cNvPicPr>
            <a:picLocks noGrp="1" noChangeAspect="1"/>
          </p:cNvPicPr>
          <p:nvPr>
            <p:ph sz="half" idx="2"/>
          </p:nvPr>
        </p:nvPicPr>
        <p:blipFill>
          <a:blip r:embed="rId2"/>
          <a:stretch>
            <a:fillRect/>
          </a:stretch>
        </p:blipFill>
        <p:spPr>
          <a:xfrm>
            <a:off x="6781800" y="1974056"/>
            <a:ext cx="3962400" cy="4162425"/>
          </a:xfrm>
        </p:spPr>
      </p:pic>
    </p:spTree>
    <p:extLst>
      <p:ext uri="{BB962C8B-B14F-4D97-AF65-F5344CB8AC3E}">
        <p14:creationId xmlns:p14="http://schemas.microsoft.com/office/powerpoint/2010/main" val="765523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7" name="Rectangle 1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C18C7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11F5BEE-E80F-BA3E-5230-B44EDCD62843}"/>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dirty="0" err="1">
                <a:solidFill>
                  <a:srgbClr val="FFFFFF"/>
                </a:solidFill>
              </a:rPr>
              <a:t>evaluAción</a:t>
            </a:r>
            <a:endParaRPr lang="en-US" sz="6600" dirty="0">
              <a:solidFill>
                <a:srgbClr val="FFFFFF"/>
              </a:solidFill>
            </a:endParaRPr>
          </a:p>
        </p:txBody>
      </p:sp>
      <p:sp>
        <p:nvSpPr>
          <p:cNvPr id="29" name="Rectangle 22">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F062E4D3-D0F6-59AA-E486-01916C75919F}"/>
              </a:ext>
            </a:extLst>
          </p:cNvPr>
          <p:cNvPicPr>
            <a:picLocks noGrp="1" noChangeAspect="1"/>
          </p:cNvPicPr>
          <p:nvPr>
            <p:ph idx="1"/>
          </p:nvPr>
        </p:nvPicPr>
        <p:blipFill>
          <a:blip r:embed="rId2"/>
          <a:stretch>
            <a:fillRect/>
          </a:stretch>
        </p:blipFill>
        <p:spPr>
          <a:xfrm>
            <a:off x="1449035" y="3067050"/>
            <a:ext cx="9290882" cy="3019537"/>
          </a:xfrm>
          <a:prstGeom prst="rect">
            <a:avLst/>
          </a:prstGeom>
        </p:spPr>
      </p:pic>
    </p:spTree>
    <p:extLst>
      <p:ext uri="{BB962C8B-B14F-4D97-AF65-F5344CB8AC3E}">
        <p14:creationId xmlns:p14="http://schemas.microsoft.com/office/powerpoint/2010/main" val="3640992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70ACFC-A3B6-DD84-9F3D-C6263803FEF4}"/>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a:t>Búsqueda en amplitud o anchura</a:t>
            </a:r>
          </a:p>
        </p:txBody>
      </p:sp>
      <p:pic>
        <p:nvPicPr>
          <p:cNvPr id="9" name="Marcador de contenido 8">
            <a:extLst>
              <a:ext uri="{FF2B5EF4-FFF2-40B4-BE49-F238E27FC236}">
                <a16:creationId xmlns:a16="http://schemas.microsoft.com/office/drawing/2014/main" id="{CE81CD0B-BF2A-A915-D13A-F7C42079EBDC}"/>
              </a:ext>
            </a:extLst>
          </p:cNvPr>
          <p:cNvPicPr>
            <a:picLocks noGrp="1" noChangeAspect="1"/>
          </p:cNvPicPr>
          <p:nvPr>
            <p:ph idx="1"/>
          </p:nvPr>
        </p:nvPicPr>
        <p:blipFill>
          <a:blip r:embed="rId2"/>
          <a:stretch>
            <a:fillRect/>
          </a:stretch>
        </p:blipFill>
        <p:spPr>
          <a:xfrm>
            <a:off x="2285220" y="2633472"/>
            <a:ext cx="7618511" cy="3904488"/>
          </a:xfrm>
          <a:prstGeom prst="rect">
            <a:avLst/>
          </a:prstGeom>
        </p:spPr>
      </p:pic>
    </p:spTree>
    <p:extLst>
      <p:ext uri="{BB962C8B-B14F-4D97-AF65-F5344CB8AC3E}">
        <p14:creationId xmlns:p14="http://schemas.microsoft.com/office/powerpoint/2010/main" val="2574585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3" name="Rectangle 4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70ACFC-A3B6-DD84-9F3D-C6263803FEF4}"/>
              </a:ext>
            </a:extLst>
          </p:cNvPr>
          <p:cNvSpPr>
            <a:spLocks noGrp="1"/>
          </p:cNvSpPr>
          <p:nvPr>
            <p:ph type="title"/>
          </p:nvPr>
        </p:nvSpPr>
        <p:spPr>
          <a:xfrm>
            <a:off x="638881" y="839865"/>
            <a:ext cx="10909640" cy="904970"/>
          </a:xfrm>
        </p:spPr>
        <p:txBody>
          <a:bodyPr vert="horz" lIns="91440" tIns="45720" rIns="91440" bIns="45720" rtlCol="0" anchor="ctr">
            <a:normAutofit/>
          </a:bodyPr>
          <a:lstStyle/>
          <a:p>
            <a:pPr algn="ctr">
              <a:lnSpc>
                <a:spcPct val="90000"/>
              </a:lnSpc>
            </a:pPr>
            <a:r>
              <a:rPr lang="en-US" sz="5600"/>
              <a:t>algoritmo</a:t>
            </a:r>
          </a:p>
        </p:txBody>
      </p:sp>
      <p:pic>
        <p:nvPicPr>
          <p:cNvPr id="7" name="Marcador de contenido 6">
            <a:extLst>
              <a:ext uri="{FF2B5EF4-FFF2-40B4-BE49-F238E27FC236}">
                <a16:creationId xmlns:a16="http://schemas.microsoft.com/office/drawing/2014/main" id="{A4E6BEFE-9824-D7C2-10FE-09A50B7F2A92}"/>
              </a:ext>
            </a:extLst>
          </p:cNvPr>
          <p:cNvPicPr>
            <a:picLocks noGrp="1" noChangeAspect="1"/>
          </p:cNvPicPr>
          <p:nvPr>
            <p:ph idx="1"/>
          </p:nvPr>
        </p:nvPicPr>
        <p:blipFill>
          <a:blip r:embed="rId2"/>
          <a:stretch>
            <a:fillRect/>
          </a:stretch>
        </p:blipFill>
        <p:spPr>
          <a:xfrm>
            <a:off x="2461098" y="1955989"/>
            <a:ext cx="8073957" cy="4581971"/>
          </a:xfrm>
          <a:prstGeom prst="rect">
            <a:avLst/>
          </a:prstGeom>
        </p:spPr>
      </p:pic>
    </p:spTree>
    <p:extLst>
      <p:ext uri="{BB962C8B-B14F-4D97-AF65-F5344CB8AC3E}">
        <p14:creationId xmlns:p14="http://schemas.microsoft.com/office/powerpoint/2010/main" val="2757050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55A3F1-2963-9B5E-4FE5-10F44699B2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ejercicio</a:t>
            </a:r>
          </a:p>
        </p:txBody>
      </p:sp>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1D9AA44E-37ED-2CE4-C4D7-86ACBBDB837F}"/>
              </a:ext>
            </a:extLst>
          </p:cNvPr>
          <p:cNvPicPr>
            <a:picLocks noGrp="1" noChangeAspect="1"/>
          </p:cNvPicPr>
          <p:nvPr>
            <p:ph idx="1"/>
          </p:nvPr>
        </p:nvPicPr>
        <p:blipFill>
          <a:blip r:embed="rId2"/>
          <a:stretch>
            <a:fillRect/>
          </a:stretch>
        </p:blipFill>
        <p:spPr>
          <a:xfrm>
            <a:off x="5472454" y="640080"/>
            <a:ext cx="5578299" cy="5550408"/>
          </a:xfrm>
          <a:prstGeom prst="rect">
            <a:avLst/>
          </a:prstGeom>
        </p:spPr>
      </p:pic>
    </p:spTree>
    <p:extLst>
      <p:ext uri="{BB962C8B-B14F-4D97-AF65-F5344CB8AC3E}">
        <p14:creationId xmlns:p14="http://schemas.microsoft.com/office/powerpoint/2010/main" val="1947443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D57263-214C-6574-0060-744777860BEB}"/>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6600"/>
              <a:t>Búsqueda en profundidad</a:t>
            </a:r>
          </a:p>
        </p:txBody>
      </p:sp>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E630005-96F4-9965-3C84-AFB6F3BDFCAD}"/>
              </a:ext>
            </a:extLst>
          </p:cNvPr>
          <p:cNvSpPr>
            <a:spLocks noGrp="1"/>
          </p:cNvSpPr>
          <p:nvPr>
            <p:ph sz="half" idx="1"/>
          </p:nvPr>
        </p:nvSpPr>
        <p:spPr>
          <a:xfrm>
            <a:off x="640080" y="2872899"/>
            <a:ext cx="4243589" cy="3320668"/>
          </a:xfrm>
        </p:spPr>
        <p:txBody>
          <a:bodyPr vert="horz" lIns="91440" tIns="45720" rIns="91440" bIns="45720" rtlCol="0">
            <a:normAutofit lnSpcReduction="10000"/>
          </a:bodyPr>
          <a:lstStyle/>
          <a:p>
            <a:pPr>
              <a:lnSpc>
                <a:spcPct val="100000"/>
              </a:lnSpc>
            </a:pPr>
            <a:r>
              <a:rPr lang="en-US" sz="2700" dirty="0" err="1"/>
              <a:t>Otra</a:t>
            </a:r>
            <a:r>
              <a:rPr lang="en-US" sz="2700" dirty="0"/>
              <a:t> </a:t>
            </a:r>
            <a:r>
              <a:rPr lang="en-US" sz="2700" dirty="0" err="1"/>
              <a:t>estrategia</a:t>
            </a:r>
            <a:r>
              <a:rPr lang="en-US" sz="2700" dirty="0"/>
              <a:t> de </a:t>
            </a:r>
            <a:r>
              <a:rPr lang="en-US" sz="2700" dirty="0" err="1"/>
              <a:t>búsqueda</a:t>
            </a:r>
            <a:r>
              <a:rPr lang="en-US" sz="2700" dirty="0"/>
              <a:t> no </a:t>
            </a:r>
            <a:r>
              <a:rPr lang="en-US" sz="2700" dirty="0" err="1"/>
              <a:t>informada</a:t>
            </a:r>
            <a:r>
              <a:rPr lang="en-US" sz="2700" dirty="0"/>
              <a:t> </a:t>
            </a:r>
          </a:p>
          <a:p>
            <a:pPr>
              <a:lnSpc>
                <a:spcPct val="100000"/>
              </a:lnSpc>
            </a:pPr>
            <a:r>
              <a:rPr lang="en-US" sz="2700" dirty="0"/>
              <a:t>Al </a:t>
            </a:r>
            <a:r>
              <a:rPr lang="en-US" sz="2700" dirty="0" err="1"/>
              <a:t>contrario</a:t>
            </a:r>
            <a:r>
              <a:rPr lang="en-US" sz="2700" dirty="0"/>
              <a:t> que </a:t>
            </a:r>
            <a:r>
              <a:rPr lang="en-US" sz="2700" dirty="0" err="1"/>
              <a:t>en</a:t>
            </a:r>
            <a:r>
              <a:rPr lang="en-US" sz="2700" dirty="0"/>
              <a:t> la </a:t>
            </a:r>
            <a:r>
              <a:rPr lang="en-US" sz="2700" dirty="0" err="1"/>
              <a:t>búsqueda</a:t>
            </a:r>
            <a:r>
              <a:rPr lang="en-US" sz="2700" dirty="0"/>
              <a:t> </a:t>
            </a:r>
            <a:r>
              <a:rPr lang="en-US" sz="2700" dirty="0" err="1"/>
              <a:t>en</a:t>
            </a:r>
            <a:r>
              <a:rPr lang="en-US" sz="2700" dirty="0"/>
              <a:t> </a:t>
            </a:r>
            <a:r>
              <a:rPr lang="en-US" sz="2700" dirty="0" err="1"/>
              <a:t>amplitud</a:t>
            </a:r>
            <a:r>
              <a:rPr lang="en-US" sz="2700" dirty="0"/>
              <a:t>, se </a:t>
            </a:r>
            <a:r>
              <a:rPr lang="en-US" sz="2700" dirty="0" err="1"/>
              <a:t>intenta</a:t>
            </a:r>
            <a:r>
              <a:rPr lang="en-US" sz="2700" dirty="0"/>
              <a:t> </a:t>
            </a:r>
            <a:r>
              <a:rPr lang="en-US" sz="2700" dirty="0" err="1"/>
              <a:t>desarrollar</a:t>
            </a:r>
            <a:r>
              <a:rPr lang="en-US" sz="2700" dirty="0"/>
              <a:t> un </a:t>
            </a:r>
            <a:r>
              <a:rPr lang="en-US" sz="2700" dirty="0" err="1"/>
              <a:t>camino</a:t>
            </a:r>
            <a:r>
              <a:rPr lang="en-US" sz="2700" dirty="0"/>
              <a:t> de </a:t>
            </a:r>
            <a:r>
              <a:rPr lang="en-US" sz="2700" dirty="0" err="1"/>
              <a:t>longitud</a:t>
            </a:r>
            <a:r>
              <a:rPr lang="en-US" sz="2700" dirty="0"/>
              <a:t> </a:t>
            </a:r>
            <a:r>
              <a:rPr lang="en-US" sz="2700" dirty="0" err="1"/>
              <a:t>indeterminada</a:t>
            </a:r>
            <a:r>
              <a:rPr lang="en-US" sz="2700" dirty="0"/>
              <a:t>, </a:t>
            </a:r>
            <a:r>
              <a:rPr lang="en-US" sz="2700" dirty="0" err="1"/>
              <a:t>en</a:t>
            </a:r>
            <a:r>
              <a:rPr lang="en-US" sz="2700" dirty="0"/>
              <a:t> </a:t>
            </a:r>
            <a:r>
              <a:rPr lang="en-US" sz="2700" dirty="0" err="1"/>
              <a:t>el</a:t>
            </a:r>
            <a:r>
              <a:rPr lang="en-US" sz="2700" dirty="0"/>
              <a:t> </a:t>
            </a:r>
            <a:r>
              <a:rPr lang="en-US" sz="2700" dirty="0" err="1"/>
              <a:t>cual</a:t>
            </a:r>
            <a:r>
              <a:rPr lang="en-US" sz="2700" dirty="0"/>
              <a:t> </a:t>
            </a:r>
            <a:r>
              <a:rPr lang="en-US" sz="2700" dirty="0" err="1"/>
              <a:t>intentamos</a:t>
            </a:r>
            <a:r>
              <a:rPr lang="en-US" sz="2700" dirty="0"/>
              <a:t> </a:t>
            </a:r>
            <a:r>
              <a:rPr lang="en-US" sz="2700" dirty="0" err="1"/>
              <a:t>alcanzar</a:t>
            </a:r>
            <a:r>
              <a:rPr lang="en-US" sz="2700" dirty="0"/>
              <a:t> </a:t>
            </a:r>
            <a:r>
              <a:rPr lang="en-US" sz="2700" dirty="0" err="1"/>
              <a:t>metas</a:t>
            </a:r>
            <a:r>
              <a:rPr lang="en-US" sz="2700" dirty="0"/>
              <a:t> </a:t>
            </a:r>
            <a:r>
              <a:rPr lang="en-US" sz="2700" dirty="0" err="1"/>
              <a:t>profundas</a:t>
            </a:r>
            <a:r>
              <a:rPr lang="en-US" sz="2700" dirty="0"/>
              <a:t> (</a:t>
            </a:r>
            <a:r>
              <a:rPr lang="en-US" sz="2700" dirty="0" err="1"/>
              <a:t>aquellas</a:t>
            </a:r>
            <a:r>
              <a:rPr lang="en-US" sz="2700" dirty="0"/>
              <a:t> que </a:t>
            </a:r>
            <a:r>
              <a:rPr lang="en-US" sz="2700" dirty="0" err="1"/>
              <a:t>tienen</a:t>
            </a:r>
            <a:r>
              <a:rPr lang="en-US" sz="2700" dirty="0"/>
              <a:t> un </a:t>
            </a:r>
            <a:r>
              <a:rPr lang="en-US" sz="2700" dirty="0" err="1"/>
              <a:t>camino</a:t>
            </a:r>
            <a:r>
              <a:rPr lang="en-US" sz="2700" dirty="0"/>
              <a:t> largo para </a:t>
            </a:r>
            <a:r>
              <a:rPr lang="en-US" sz="2700" dirty="0" err="1"/>
              <a:t>alcanzarlas</a:t>
            </a:r>
            <a:r>
              <a:rPr lang="en-US" sz="2700" dirty="0"/>
              <a:t>) </a:t>
            </a:r>
            <a:r>
              <a:rPr lang="en-US" sz="2700" dirty="0" err="1"/>
              <a:t>desarrollando</a:t>
            </a:r>
            <a:r>
              <a:rPr lang="en-US" sz="2700" dirty="0"/>
              <a:t> las </a:t>
            </a:r>
            <a:r>
              <a:rPr lang="en-US" sz="2700" dirty="0" err="1"/>
              <a:t>menores</a:t>
            </a:r>
            <a:r>
              <a:rPr lang="en-US" sz="2700" dirty="0"/>
              <a:t> </a:t>
            </a:r>
            <a:r>
              <a:rPr lang="en-US" sz="2700" dirty="0" err="1"/>
              <a:t>ramificaciones</a:t>
            </a:r>
            <a:r>
              <a:rPr lang="en-US" sz="2700" dirty="0"/>
              <a:t> </a:t>
            </a:r>
            <a:r>
              <a:rPr lang="en-US" sz="2700" dirty="0" err="1"/>
              <a:t>posibles</a:t>
            </a:r>
            <a:endParaRPr lang="en-US" sz="2700" dirty="0"/>
          </a:p>
          <a:p>
            <a:pPr>
              <a:lnSpc>
                <a:spcPct val="100000"/>
              </a:lnSpc>
            </a:pPr>
            <a:r>
              <a:rPr lang="es-MX" sz="2700" dirty="0"/>
              <a:t>Se expande el árbol de «izquierda a derecha»</a:t>
            </a:r>
            <a:endParaRPr lang="en-US" sz="2700" dirty="0"/>
          </a:p>
        </p:txBody>
      </p:sp>
      <p:pic>
        <p:nvPicPr>
          <p:cNvPr id="6" name="Marcador de contenido 5">
            <a:extLst>
              <a:ext uri="{FF2B5EF4-FFF2-40B4-BE49-F238E27FC236}">
                <a16:creationId xmlns:a16="http://schemas.microsoft.com/office/drawing/2014/main" id="{EB84E76C-EFB1-C158-654F-9850CEAE58A1}"/>
              </a:ext>
            </a:extLst>
          </p:cNvPr>
          <p:cNvPicPr>
            <a:picLocks noGrp="1" noChangeAspect="1"/>
          </p:cNvPicPr>
          <p:nvPr>
            <p:ph sz="half" idx="2"/>
          </p:nvPr>
        </p:nvPicPr>
        <p:blipFill rotWithShape="1">
          <a:blip r:embed="rId2"/>
          <a:srcRect r="345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37707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371E4-45DE-3DC3-F237-D43EF418BEC5}"/>
              </a:ext>
            </a:extLst>
          </p:cNvPr>
          <p:cNvSpPr>
            <a:spLocks noGrp="1"/>
          </p:cNvSpPr>
          <p:nvPr>
            <p:ph type="title"/>
          </p:nvPr>
        </p:nvSpPr>
        <p:spPr/>
        <p:txBody>
          <a:bodyPr/>
          <a:lstStyle/>
          <a:p>
            <a:r>
              <a:rPr lang="es-EC" dirty="0"/>
              <a:t>consideraciones</a:t>
            </a:r>
          </a:p>
        </p:txBody>
      </p:sp>
      <p:sp>
        <p:nvSpPr>
          <p:cNvPr id="3" name="Marcador de contenido 2">
            <a:extLst>
              <a:ext uri="{FF2B5EF4-FFF2-40B4-BE49-F238E27FC236}">
                <a16:creationId xmlns:a16="http://schemas.microsoft.com/office/drawing/2014/main" id="{0E9538DF-CC6C-5C7C-CC3F-FE265FC83DAF}"/>
              </a:ext>
            </a:extLst>
          </p:cNvPr>
          <p:cNvSpPr>
            <a:spLocks noGrp="1"/>
          </p:cNvSpPr>
          <p:nvPr>
            <p:ph idx="1"/>
          </p:nvPr>
        </p:nvSpPr>
        <p:spPr/>
        <p:txBody>
          <a:bodyPr>
            <a:normAutofit/>
          </a:bodyPr>
          <a:lstStyle/>
          <a:p>
            <a:r>
              <a:rPr lang="es-MX" dirty="0"/>
              <a:t>los nuevos sucesores se añaden al inicio de la lista abierta, </a:t>
            </a:r>
          </a:p>
          <a:p>
            <a:r>
              <a:rPr lang="es-MX" dirty="0"/>
              <a:t>esta lista funcionará como una pila (insertando al principio y extrayendo también del principio) </a:t>
            </a:r>
          </a:p>
          <a:p>
            <a:r>
              <a:rPr lang="es-MX" dirty="0"/>
              <a:t>y siempre extraeremos el nodo más profundo. Al guardar todos los sucesores de un nodo expandido en abierta, se permite la «vuelta atrás»</a:t>
            </a:r>
          </a:p>
          <a:p>
            <a:r>
              <a:rPr lang="es-MX" dirty="0"/>
              <a:t>El análisis de este algoritmo nos muestra que es completo (si se garantiza la eliminación de los estados repetidos dentro de una misma rama), pero no es óptimo (para operadores de coste uno), dado que no garantiza que siempre se encuentre </a:t>
            </a:r>
          </a:p>
          <a:p>
            <a:r>
              <a:rPr lang="es-MX" dirty="0"/>
              <a:t>aquella solución que está a la menor profundidad. </a:t>
            </a:r>
            <a:endParaRPr lang="es-EC" dirty="0"/>
          </a:p>
        </p:txBody>
      </p:sp>
    </p:spTree>
    <p:extLst>
      <p:ext uri="{BB962C8B-B14F-4D97-AF65-F5344CB8AC3E}">
        <p14:creationId xmlns:p14="http://schemas.microsoft.com/office/powerpoint/2010/main" val="193230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1AF3ED-F348-CDF3-57AC-0F3370DC516C}"/>
              </a:ext>
            </a:extLst>
          </p:cNvPr>
          <p:cNvSpPr>
            <a:spLocks noGrp="1"/>
          </p:cNvSpPr>
          <p:nvPr>
            <p:ph type="title"/>
          </p:nvPr>
        </p:nvSpPr>
        <p:spPr>
          <a:xfrm>
            <a:off x="5297762" y="329184"/>
            <a:ext cx="6251110" cy="1783080"/>
          </a:xfrm>
        </p:spPr>
        <p:txBody>
          <a:bodyPr anchor="b">
            <a:normAutofit/>
          </a:bodyPr>
          <a:lstStyle/>
          <a:p>
            <a:r>
              <a:rPr lang="es-EC" sz="7200"/>
              <a:t>agente</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75B418A-A55F-961E-B3A2-C8F80B89C3F0}"/>
              </a:ext>
            </a:extLst>
          </p:cNvPr>
          <p:cNvSpPr>
            <a:spLocks noGrp="1"/>
          </p:cNvSpPr>
          <p:nvPr>
            <p:ph idx="1"/>
          </p:nvPr>
        </p:nvSpPr>
        <p:spPr>
          <a:xfrm>
            <a:off x="5297762" y="2706624"/>
            <a:ext cx="6251110" cy="3483864"/>
          </a:xfrm>
        </p:spPr>
        <p:txBody>
          <a:bodyPr>
            <a:normAutofit/>
          </a:bodyPr>
          <a:lstStyle/>
          <a:p>
            <a:pPr marL="0" indent="0">
              <a:lnSpc>
                <a:spcPct val="100000"/>
              </a:lnSpc>
              <a:buNone/>
            </a:pPr>
            <a:r>
              <a:rPr lang="es-MX" dirty="0"/>
              <a:t>Un agente es un ente que recibe información del entorno y actúa en consecuencia. Se espera de él que actúe de forma Inteligente</a:t>
            </a:r>
          </a:p>
          <a:p>
            <a:pPr marL="0" indent="0">
              <a:lnSpc>
                <a:spcPct val="100000"/>
              </a:lnSpc>
              <a:buNone/>
            </a:pPr>
            <a:r>
              <a:rPr lang="es-MX" dirty="0"/>
              <a:t>Un ejemplo de actuación inteligente es la que está orientada a la maximización de un objetivo previamente establecido usando toda la información disponible en ese momento (supervivencia)</a:t>
            </a:r>
          </a:p>
          <a:p>
            <a:pPr marL="0" indent="0">
              <a:lnSpc>
                <a:spcPct val="100000"/>
              </a:lnSpc>
              <a:buNone/>
            </a:pPr>
            <a:r>
              <a:rPr lang="es-MX" b="1" dirty="0"/>
              <a:t>*objetivo  adecuado  a  los  intereses  primarios,  básicos  y fundamentales del agente</a:t>
            </a:r>
            <a:endParaRPr lang="es-EC" b="1" dirty="0"/>
          </a:p>
        </p:txBody>
      </p:sp>
      <p:pic>
        <p:nvPicPr>
          <p:cNvPr id="5" name="Picture 4" descr="Bombilla en fondo amarillo con rayos de luz y cable pintados">
            <a:extLst>
              <a:ext uri="{FF2B5EF4-FFF2-40B4-BE49-F238E27FC236}">
                <a16:creationId xmlns:a16="http://schemas.microsoft.com/office/drawing/2014/main" id="{B33FA43F-DE9B-7600-B210-48C6D325B805}"/>
              </a:ext>
            </a:extLst>
          </p:cNvPr>
          <p:cNvPicPr>
            <a:picLocks noChangeAspect="1"/>
          </p:cNvPicPr>
          <p:nvPr/>
        </p:nvPicPr>
        <p:blipFill rotWithShape="1">
          <a:blip r:embed="rId2"/>
          <a:srcRect l="51543" r="669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411301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16515F-8F3F-DD0A-4D66-676FABC1638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Búsqueda en profundidad</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FA354824-2186-2AE7-B7D4-2EAC6E2BD446}"/>
              </a:ext>
            </a:extLst>
          </p:cNvPr>
          <p:cNvPicPr>
            <a:picLocks noGrp="1" noChangeAspect="1"/>
          </p:cNvPicPr>
          <p:nvPr>
            <p:ph idx="1"/>
          </p:nvPr>
        </p:nvPicPr>
        <p:blipFill>
          <a:blip r:embed="rId2"/>
          <a:stretch>
            <a:fillRect/>
          </a:stretch>
        </p:blipFill>
        <p:spPr>
          <a:xfrm>
            <a:off x="4654296" y="1350101"/>
            <a:ext cx="7214616" cy="4130366"/>
          </a:xfrm>
          <a:prstGeom prst="rect">
            <a:avLst/>
          </a:prstGeom>
        </p:spPr>
      </p:pic>
    </p:spTree>
    <p:extLst>
      <p:ext uri="{BB962C8B-B14F-4D97-AF65-F5344CB8AC3E}">
        <p14:creationId xmlns:p14="http://schemas.microsoft.com/office/powerpoint/2010/main" val="3595270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F0BD6-5389-EDE7-4F88-897D43CC675B}"/>
              </a:ext>
            </a:extLst>
          </p:cNvPr>
          <p:cNvSpPr>
            <a:spLocks noGrp="1"/>
          </p:cNvSpPr>
          <p:nvPr>
            <p:ph type="title"/>
          </p:nvPr>
        </p:nvSpPr>
        <p:spPr/>
        <p:txBody>
          <a:bodyPr/>
          <a:lstStyle/>
          <a:p>
            <a:r>
              <a:rPr lang="es-EC" dirty="0"/>
              <a:t>Búsqueda en profundidad </a:t>
            </a:r>
          </a:p>
        </p:txBody>
      </p:sp>
      <p:pic>
        <p:nvPicPr>
          <p:cNvPr id="5" name="Marcador de contenido 4">
            <a:extLst>
              <a:ext uri="{FF2B5EF4-FFF2-40B4-BE49-F238E27FC236}">
                <a16:creationId xmlns:a16="http://schemas.microsoft.com/office/drawing/2014/main" id="{919B4F38-0665-31A8-34DF-CF55F8DEE840}"/>
              </a:ext>
            </a:extLst>
          </p:cNvPr>
          <p:cNvPicPr>
            <a:picLocks noGrp="1" noChangeAspect="1"/>
          </p:cNvPicPr>
          <p:nvPr>
            <p:ph idx="1"/>
          </p:nvPr>
        </p:nvPicPr>
        <p:blipFill>
          <a:blip r:embed="rId2"/>
          <a:stretch>
            <a:fillRect/>
          </a:stretch>
        </p:blipFill>
        <p:spPr>
          <a:xfrm>
            <a:off x="2585862" y="1928813"/>
            <a:ext cx="7020275" cy="4252912"/>
          </a:xfrm>
        </p:spPr>
      </p:pic>
    </p:spTree>
    <p:extLst>
      <p:ext uri="{BB962C8B-B14F-4D97-AF65-F5344CB8AC3E}">
        <p14:creationId xmlns:p14="http://schemas.microsoft.com/office/powerpoint/2010/main" val="3951837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388FB-8F4F-E270-F0A2-1574844DA927}"/>
              </a:ext>
            </a:extLst>
          </p:cNvPr>
          <p:cNvSpPr>
            <a:spLocks noGrp="1"/>
          </p:cNvSpPr>
          <p:nvPr>
            <p:ph type="title"/>
          </p:nvPr>
        </p:nvSpPr>
        <p:spPr/>
        <p:txBody>
          <a:bodyPr/>
          <a:lstStyle/>
          <a:p>
            <a:r>
              <a:rPr lang="es-EC" dirty="0"/>
              <a:t>algoritmo</a:t>
            </a:r>
          </a:p>
        </p:txBody>
      </p:sp>
      <p:pic>
        <p:nvPicPr>
          <p:cNvPr id="5" name="Marcador de contenido 4">
            <a:extLst>
              <a:ext uri="{FF2B5EF4-FFF2-40B4-BE49-F238E27FC236}">
                <a16:creationId xmlns:a16="http://schemas.microsoft.com/office/drawing/2014/main" id="{A46435F8-4344-1833-50DF-D3619A177ADB}"/>
              </a:ext>
            </a:extLst>
          </p:cNvPr>
          <p:cNvPicPr>
            <a:picLocks noGrp="1" noChangeAspect="1"/>
          </p:cNvPicPr>
          <p:nvPr>
            <p:ph idx="1"/>
          </p:nvPr>
        </p:nvPicPr>
        <p:blipFill>
          <a:blip r:embed="rId2"/>
          <a:stretch>
            <a:fillRect/>
          </a:stretch>
        </p:blipFill>
        <p:spPr>
          <a:xfrm>
            <a:off x="2099501" y="1928813"/>
            <a:ext cx="7992998" cy="4252912"/>
          </a:xfrm>
        </p:spPr>
      </p:pic>
    </p:spTree>
    <p:extLst>
      <p:ext uri="{BB962C8B-B14F-4D97-AF65-F5344CB8AC3E}">
        <p14:creationId xmlns:p14="http://schemas.microsoft.com/office/powerpoint/2010/main" val="3159662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360CFB-A0D1-ED3E-A6D8-80CD9E299262}"/>
              </a:ext>
            </a:extLst>
          </p:cNvPr>
          <p:cNvSpPr>
            <a:spLocks noGrp="1"/>
          </p:cNvSpPr>
          <p:nvPr>
            <p:ph type="title"/>
          </p:nvPr>
        </p:nvSpPr>
        <p:spPr/>
        <p:txBody>
          <a:bodyPr/>
          <a:lstStyle/>
          <a:p>
            <a:r>
              <a:rPr lang="es-EC" dirty="0"/>
              <a:t>recursivo</a:t>
            </a:r>
          </a:p>
        </p:txBody>
      </p:sp>
      <p:pic>
        <p:nvPicPr>
          <p:cNvPr id="5" name="Marcador de contenido 4">
            <a:extLst>
              <a:ext uri="{FF2B5EF4-FFF2-40B4-BE49-F238E27FC236}">
                <a16:creationId xmlns:a16="http://schemas.microsoft.com/office/drawing/2014/main" id="{9A51DDA1-9279-3115-3775-DDCB1D170FC4}"/>
              </a:ext>
            </a:extLst>
          </p:cNvPr>
          <p:cNvPicPr>
            <a:picLocks noGrp="1" noChangeAspect="1"/>
          </p:cNvPicPr>
          <p:nvPr>
            <p:ph idx="1"/>
          </p:nvPr>
        </p:nvPicPr>
        <p:blipFill>
          <a:blip r:embed="rId2"/>
          <a:stretch>
            <a:fillRect/>
          </a:stretch>
        </p:blipFill>
        <p:spPr>
          <a:xfrm>
            <a:off x="2381250" y="2021681"/>
            <a:ext cx="7429500" cy="4067175"/>
          </a:xfrm>
        </p:spPr>
      </p:pic>
    </p:spTree>
    <p:extLst>
      <p:ext uri="{BB962C8B-B14F-4D97-AF65-F5344CB8AC3E}">
        <p14:creationId xmlns:p14="http://schemas.microsoft.com/office/powerpoint/2010/main" val="626753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55A3F1-2963-9B5E-4FE5-10F44699B2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ejercicio</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a:extLst>
              <a:ext uri="{FF2B5EF4-FFF2-40B4-BE49-F238E27FC236}">
                <a16:creationId xmlns:a16="http://schemas.microsoft.com/office/drawing/2014/main" id="{26839D71-D485-D9F1-0787-D127C94FBB3D}"/>
              </a:ext>
            </a:extLst>
          </p:cNvPr>
          <p:cNvPicPr>
            <a:picLocks noGrp="1" noChangeAspect="1"/>
          </p:cNvPicPr>
          <p:nvPr>
            <p:ph idx="1"/>
          </p:nvPr>
        </p:nvPicPr>
        <p:blipFill>
          <a:blip r:embed="rId2"/>
          <a:stretch>
            <a:fillRect/>
          </a:stretch>
        </p:blipFill>
        <p:spPr>
          <a:xfrm>
            <a:off x="4654296" y="953296"/>
            <a:ext cx="7214616" cy="4923975"/>
          </a:xfrm>
          <a:prstGeom prst="rect">
            <a:avLst/>
          </a:prstGeom>
        </p:spPr>
      </p:pic>
    </p:spTree>
    <p:extLst>
      <p:ext uri="{BB962C8B-B14F-4D97-AF65-F5344CB8AC3E}">
        <p14:creationId xmlns:p14="http://schemas.microsoft.com/office/powerpoint/2010/main" val="2080770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55A3F1-2963-9B5E-4FE5-10F44699B22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err="1"/>
              <a:t>Guía</a:t>
            </a:r>
            <a:r>
              <a:rPr lang="en-US" sz="5800" dirty="0"/>
              <a:t> </a:t>
            </a:r>
            <a:r>
              <a:rPr lang="en-US" sz="5800" dirty="0" err="1"/>
              <a:t>práctica</a:t>
            </a:r>
            <a:r>
              <a:rPr lang="en-US" sz="5800" dirty="0"/>
              <a:t> Torres de Hanoi</a:t>
            </a:r>
            <a:br>
              <a:rPr lang="en-US" sz="5800" dirty="0"/>
            </a:br>
            <a:endParaRPr lang="en-US" sz="5800" dirty="0"/>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Marcador de contenido 9">
            <a:extLst>
              <a:ext uri="{FF2B5EF4-FFF2-40B4-BE49-F238E27FC236}">
                <a16:creationId xmlns:a16="http://schemas.microsoft.com/office/drawing/2014/main" id="{B1AAE5C4-E3E0-E6F0-3822-ED526DE2588C}"/>
              </a:ext>
            </a:extLst>
          </p:cNvPr>
          <p:cNvPicPr>
            <a:picLocks noGrp="1" noChangeAspect="1"/>
          </p:cNvPicPr>
          <p:nvPr>
            <p:ph idx="1"/>
          </p:nvPr>
        </p:nvPicPr>
        <p:blipFill>
          <a:blip r:embed="rId2"/>
          <a:stretch>
            <a:fillRect/>
          </a:stretch>
        </p:blipFill>
        <p:spPr>
          <a:xfrm>
            <a:off x="4654296" y="1629667"/>
            <a:ext cx="7214616" cy="3571234"/>
          </a:xfrm>
          <a:prstGeom prst="rect">
            <a:avLst/>
          </a:prstGeom>
        </p:spPr>
      </p:pic>
      <p:sp>
        <p:nvSpPr>
          <p:cNvPr id="12" name="CuadroTexto 11">
            <a:extLst>
              <a:ext uri="{FF2B5EF4-FFF2-40B4-BE49-F238E27FC236}">
                <a16:creationId xmlns:a16="http://schemas.microsoft.com/office/drawing/2014/main" id="{FA9B4ECB-C503-9F1A-99DD-A887CD2A825D}"/>
              </a:ext>
            </a:extLst>
          </p:cNvPr>
          <p:cNvSpPr txBox="1"/>
          <p:nvPr/>
        </p:nvSpPr>
        <p:spPr>
          <a:xfrm>
            <a:off x="838200" y="5642043"/>
            <a:ext cx="8753272" cy="646331"/>
          </a:xfrm>
          <a:prstGeom prst="rect">
            <a:avLst/>
          </a:prstGeom>
          <a:noFill/>
        </p:spPr>
        <p:txBody>
          <a:bodyPr wrap="square" rtlCol="0">
            <a:spAutoFit/>
          </a:bodyPr>
          <a:lstStyle/>
          <a:p>
            <a:pPr marL="285750" indent="-285750">
              <a:buFont typeface="Arial" panose="020B0604020202020204" pitchFamily="34" charset="0"/>
              <a:buChar char="•"/>
            </a:pPr>
            <a:r>
              <a:rPr lang="es-MX" dirty="0"/>
              <a:t>Todos los discos reposan en A y su tamaño crece de abajo </a:t>
            </a:r>
            <a:r>
              <a:rPr lang="es-MX"/>
              <a:t>arriba.</a:t>
            </a:r>
            <a:endParaRPr lang="es-MX" dirty="0"/>
          </a:p>
          <a:p>
            <a:pPr marL="285750" indent="-285750">
              <a:buFont typeface="Arial" panose="020B0604020202020204" pitchFamily="34" charset="0"/>
              <a:buChar char="•"/>
            </a:pPr>
            <a:r>
              <a:rPr lang="es-MX" dirty="0"/>
              <a:t>Es mejor solución cuantos menos movimientos realice.</a:t>
            </a:r>
            <a:endParaRPr lang="es-EC" dirty="0"/>
          </a:p>
        </p:txBody>
      </p:sp>
    </p:spTree>
    <p:extLst>
      <p:ext uri="{BB962C8B-B14F-4D97-AF65-F5344CB8AC3E}">
        <p14:creationId xmlns:p14="http://schemas.microsoft.com/office/powerpoint/2010/main" val="71373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214965-5285-3AE0-0BA0-63839C80D854}"/>
              </a:ext>
            </a:extLst>
          </p:cNvPr>
          <p:cNvSpPr>
            <a:spLocks noGrp="1"/>
          </p:cNvSpPr>
          <p:nvPr>
            <p:ph type="title"/>
          </p:nvPr>
        </p:nvSpPr>
        <p:spPr>
          <a:xfrm>
            <a:off x="4654296" y="329184"/>
            <a:ext cx="6894576" cy="1783080"/>
          </a:xfrm>
        </p:spPr>
        <p:txBody>
          <a:bodyPr anchor="b">
            <a:normAutofit/>
          </a:bodyPr>
          <a:lstStyle/>
          <a:p>
            <a:pPr>
              <a:lnSpc>
                <a:spcPct val="90000"/>
              </a:lnSpc>
            </a:pPr>
            <a:r>
              <a:rPr lang="es-EC" sz="6100"/>
              <a:t>Qué es un agente-definición abstracta</a:t>
            </a:r>
          </a:p>
        </p:txBody>
      </p:sp>
      <p:pic>
        <p:nvPicPr>
          <p:cNvPr id="7" name="Picture 4" descr="Fórmulas matemáticas complejas en una pizarra">
            <a:extLst>
              <a:ext uri="{FF2B5EF4-FFF2-40B4-BE49-F238E27FC236}">
                <a16:creationId xmlns:a16="http://schemas.microsoft.com/office/drawing/2014/main" id="{87CE521B-F69E-F41A-F356-6CC87D8CA48C}"/>
              </a:ext>
            </a:extLst>
          </p:cNvPr>
          <p:cNvPicPr>
            <a:picLocks noChangeAspect="1"/>
          </p:cNvPicPr>
          <p:nvPr/>
        </p:nvPicPr>
        <p:blipFill rotWithShape="1">
          <a:blip r:embed="rId2"/>
          <a:srcRect l="35393" r="21469"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contenido 2">
            <a:extLst>
              <a:ext uri="{FF2B5EF4-FFF2-40B4-BE49-F238E27FC236}">
                <a16:creationId xmlns:a16="http://schemas.microsoft.com/office/drawing/2014/main" id="{D2EC7E65-1929-EF90-4E2D-765EAC431EF0}"/>
              </a:ext>
            </a:extLst>
          </p:cNvPr>
          <p:cNvSpPr>
            <a:spLocks noGrp="1"/>
          </p:cNvSpPr>
          <p:nvPr>
            <p:ph idx="1"/>
          </p:nvPr>
        </p:nvSpPr>
        <p:spPr>
          <a:xfrm>
            <a:off x="4654296" y="2706624"/>
            <a:ext cx="6894576" cy="3483864"/>
          </a:xfrm>
        </p:spPr>
        <p:txBody>
          <a:bodyPr>
            <a:normAutofit/>
          </a:bodyPr>
          <a:lstStyle/>
          <a:p>
            <a:pPr marL="0" indent="0">
              <a:buNone/>
            </a:pPr>
            <a:r>
              <a:rPr lang="es-MX"/>
              <a:t>Un agente es una función que convierte las percepciones en acciones. </a:t>
            </a:r>
          </a:p>
          <a:p>
            <a:endParaRPr lang="es-MX"/>
          </a:p>
          <a:p>
            <a:pPr marL="0" indent="0">
              <a:buNone/>
            </a:pPr>
            <a:r>
              <a:rPr lang="es-MX"/>
              <a:t>f: P* →A </a:t>
            </a:r>
          </a:p>
          <a:p>
            <a:pPr marL="0" indent="0">
              <a:buNone/>
            </a:pPr>
            <a:r>
              <a:rPr lang="es-MX"/>
              <a:t>P* indica un conjunto de percepciones finito </a:t>
            </a:r>
          </a:p>
          <a:p>
            <a:pPr marL="0" indent="0">
              <a:buNone/>
            </a:pPr>
            <a:r>
              <a:rPr lang="es-MX"/>
              <a:t>A indica la acción que llevamos a cabo en función de dichas percepciones</a:t>
            </a:r>
            <a:endParaRPr lang="es-EC"/>
          </a:p>
        </p:txBody>
      </p:sp>
    </p:spTree>
    <p:extLst>
      <p:ext uri="{BB962C8B-B14F-4D97-AF65-F5344CB8AC3E}">
        <p14:creationId xmlns:p14="http://schemas.microsoft.com/office/powerpoint/2010/main" val="12555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8F8AA6-08F9-29E3-4BCD-DA7C33861713}"/>
              </a:ext>
            </a:extLst>
          </p:cNvPr>
          <p:cNvSpPr>
            <a:spLocks noGrp="1"/>
          </p:cNvSpPr>
          <p:nvPr>
            <p:ph type="title"/>
          </p:nvPr>
        </p:nvSpPr>
        <p:spPr>
          <a:xfrm>
            <a:off x="630936" y="630936"/>
            <a:ext cx="3419856" cy="1463040"/>
          </a:xfrm>
        </p:spPr>
        <p:txBody>
          <a:bodyPr anchor="ctr">
            <a:normAutofit/>
          </a:bodyPr>
          <a:lstStyle/>
          <a:p>
            <a:r>
              <a:rPr lang="es-EC" sz="4800"/>
              <a:t>utilidad</a:t>
            </a:r>
          </a:p>
        </p:txBody>
      </p:sp>
      <p:sp>
        <p:nvSpPr>
          <p:cNvPr id="9" name="Content Placeholder 8">
            <a:extLst>
              <a:ext uri="{FF2B5EF4-FFF2-40B4-BE49-F238E27FC236}">
                <a16:creationId xmlns:a16="http://schemas.microsoft.com/office/drawing/2014/main" id="{D140FECC-4FAB-9321-8C34-76B96B0CC3AC}"/>
              </a:ext>
            </a:extLst>
          </p:cNvPr>
          <p:cNvSpPr>
            <a:spLocks noGrp="1"/>
          </p:cNvSpPr>
          <p:nvPr>
            <p:ph idx="1"/>
          </p:nvPr>
        </p:nvSpPr>
        <p:spPr>
          <a:xfrm>
            <a:off x="4654295" y="630936"/>
            <a:ext cx="6894576" cy="1463040"/>
          </a:xfrm>
        </p:spPr>
        <p:txBody>
          <a:bodyPr anchor="ctr">
            <a:normAutofit/>
          </a:bodyPr>
          <a:lstStyle/>
          <a:p>
            <a:r>
              <a:rPr lang="es-MX" sz="2000" dirty="0"/>
              <a:t>Modelar entornos complejos </a:t>
            </a:r>
          </a:p>
          <a:p>
            <a:r>
              <a:rPr lang="es-MX" sz="2000" dirty="0"/>
              <a:t>Acciones  de agentes afectan movimientos de otros entes. </a:t>
            </a:r>
          </a:p>
          <a:p>
            <a:r>
              <a:rPr lang="es-MX" sz="2000" dirty="0"/>
              <a:t>Recibe información de un entorno y acciones de los agentes insertan nueva información en dicho entorno</a:t>
            </a:r>
            <a:endParaRPr lang="en-US" sz="2000" dirty="0"/>
          </a:p>
        </p:txBody>
      </p:sp>
      <mc:AlternateContent xmlns:mc="http://schemas.openxmlformats.org/markup-compatibility/2006" xmlns:p14="http://schemas.microsoft.com/office/powerpoint/2010/main">
        <mc:Choice Requires="p14">
          <p:contentPart p14:bwMode="auto" r:id="rId2">
            <p14:nvContentPartPr>
              <p14:cNvPr id="28"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8"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9" name="Rectangle 24">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C18C78"/>
          </a:solidFill>
          <a:ln w="34925">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Diagrama&#10;&#10;Descripción generada automáticamente">
            <a:extLst>
              <a:ext uri="{FF2B5EF4-FFF2-40B4-BE49-F238E27FC236}">
                <a16:creationId xmlns:a16="http://schemas.microsoft.com/office/drawing/2014/main" id="{8E7E1C00-FED8-DCAF-48FB-CFCF49E4E08F}"/>
              </a:ext>
            </a:extLst>
          </p:cNvPr>
          <p:cNvPicPr>
            <a:picLocks noChangeAspect="1"/>
          </p:cNvPicPr>
          <p:nvPr/>
        </p:nvPicPr>
        <p:blipFill>
          <a:blip r:embed="rId4"/>
          <a:stretch>
            <a:fillRect/>
          </a:stretch>
        </p:blipFill>
        <p:spPr>
          <a:xfrm>
            <a:off x="1431843" y="2290936"/>
            <a:ext cx="9316122" cy="3959352"/>
          </a:xfrm>
          <a:prstGeom prst="rect">
            <a:avLst/>
          </a:prstGeom>
        </p:spPr>
      </p:pic>
    </p:spTree>
    <p:extLst>
      <p:ext uri="{BB962C8B-B14F-4D97-AF65-F5344CB8AC3E}">
        <p14:creationId xmlns:p14="http://schemas.microsoft.com/office/powerpoint/2010/main" val="282621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6F7D4F-5011-A527-378D-508FB1703E29}"/>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a:t>ejemplo</a:t>
            </a:r>
          </a:p>
        </p:txBody>
      </p:sp>
      <p:sp>
        <p:nvSpPr>
          <p:cNvPr id="18"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C18C78"/>
          </a:solidFill>
          <a:ln w="38100" cap="rnd">
            <a:solidFill>
              <a:srgbClr val="C18C7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Marcador de contenido 8">
            <a:extLst>
              <a:ext uri="{FF2B5EF4-FFF2-40B4-BE49-F238E27FC236}">
                <a16:creationId xmlns:a16="http://schemas.microsoft.com/office/drawing/2014/main" id="{C13A509E-8AE0-9684-520D-02A3FABED7F9}"/>
              </a:ext>
            </a:extLst>
          </p:cNvPr>
          <p:cNvPicPr>
            <a:picLocks noGrp="1" noChangeAspect="1"/>
          </p:cNvPicPr>
          <p:nvPr>
            <p:ph sz="half" idx="2"/>
          </p:nvPr>
        </p:nvPicPr>
        <p:blipFill>
          <a:blip r:embed="rId2"/>
          <a:stretch>
            <a:fillRect/>
          </a:stretch>
        </p:blipFill>
        <p:spPr>
          <a:xfrm>
            <a:off x="320040" y="2741455"/>
            <a:ext cx="5614416" cy="3697666"/>
          </a:xfrm>
          <a:prstGeom prst="rect">
            <a:avLst/>
          </a:prstGeom>
        </p:spPr>
      </p:pic>
      <p:pic>
        <p:nvPicPr>
          <p:cNvPr id="7" name="Marcador de contenido 6">
            <a:extLst>
              <a:ext uri="{FF2B5EF4-FFF2-40B4-BE49-F238E27FC236}">
                <a16:creationId xmlns:a16="http://schemas.microsoft.com/office/drawing/2014/main" id="{3E8501BD-5FAB-C146-4C8F-BF34A67662C2}"/>
              </a:ext>
            </a:extLst>
          </p:cNvPr>
          <p:cNvPicPr>
            <a:picLocks noGrp="1" noChangeAspect="1"/>
          </p:cNvPicPr>
          <p:nvPr>
            <p:ph sz="half" idx="1"/>
          </p:nvPr>
        </p:nvPicPr>
        <p:blipFill>
          <a:blip r:embed="rId3"/>
          <a:stretch>
            <a:fillRect/>
          </a:stretch>
        </p:blipFill>
        <p:spPr>
          <a:xfrm>
            <a:off x="6254496" y="3839360"/>
            <a:ext cx="5614416" cy="1501855"/>
          </a:xfrm>
          <a:prstGeom prst="rect">
            <a:avLst/>
          </a:prstGeom>
        </p:spPr>
      </p:pic>
    </p:spTree>
    <p:extLst>
      <p:ext uri="{BB962C8B-B14F-4D97-AF65-F5344CB8AC3E}">
        <p14:creationId xmlns:p14="http://schemas.microsoft.com/office/powerpoint/2010/main" val="96266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F21F-323E-B4CD-0761-E55EE1DE6CE5}"/>
              </a:ext>
            </a:extLst>
          </p:cNvPr>
          <p:cNvSpPr>
            <a:spLocks noGrp="1"/>
          </p:cNvSpPr>
          <p:nvPr>
            <p:ph type="title"/>
          </p:nvPr>
        </p:nvSpPr>
        <p:spPr/>
        <p:txBody>
          <a:bodyPr/>
          <a:lstStyle/>
          <a:p>
            <a:r>
              <a:rPr lang="es-EC" dirty="0"/>
              <a:t>Comportamiento y entorno de los </a:t>
            </a:r>
            <a:r>
              <a:rPr lang="es-EC" dirty="0" err="1"/>
              <a:t>agantes</a:t>
            </a:r>
            <a:r>
              <a:rPr lang="es-EC" dirty="0"/>
              <a:t> inteligentes</a:t>
            </a:r>
          </a:p>
        </p:txBody>
      </p:sp>
      <p:sp>
        <p:nvSpPr>
          <p:cNvPr id="3" name="Marcador de texto 2">
            <a:extLst>
              <a:ext uri="{FF2B5EF4-FFF2-40B4-BE49-F238E27FC236}">
                <a16:creationId xmlns:a16="http://schemas.microsoft.com/office/drawing/2014/main" id="{639588F0-27DF-CCFD-55A5-5B97259FB9DA}"/>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78664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EACE1-F305-FE85-AB10-E0A5F2042E17}"/>
              </a:ext>
            </a:extLst>
          </p:cNvPr>
          <p:cNvSpPr>
            <a:spLocks noGrp="1"/>
          </p:cNvSpPr>
          <p:nvPr>
            <p:ph type="title"/>
          </p:nvPr>
        </p:nvSpPr>
        <p:spPr/>
        <p:txBody>
          <a:bodyPr/>
          <a:lstStyle/>
          <a:p>
            <a:r>
              <a:rPr lang="es-EC" dirty="0" err="1"/>
              <a:t>Formaliación</a:t>
            </a:r>
            <a:r>
              <a:rPr lang="es-EC" dirty="0"/>
              <a:t> del entorno</a:t>
            </a:r>
          </a:p>
        </p:txBody>
      </p:sp>
      <p:sp>
        <p:nvSpPr>
          <p:cNvPr id="3" name="Marcador de contenido 2">
            <a:extLst>
              <a:ext uri="{FF2B5EF4-FFF2-40B4-BE49-F238E27FC236}">
                <a16:creationId xmlns:a16="http://schemas.microsoft.com/office/drawing/2014/main" id="{E6B9454A-3F52-7E46-EEBB-473920FEF707}"/>
              </a:ext>
            </a:extLst>
          </p:cNvPr>
          <p:cNvSpPr>
            <a:spLocks noGrp="1"/>
          </p:cNvSpPr>
          <p:nvPr>
            <p:ph idx="1"/>
          </p:nvPr>
        </p:nvSpPr>
        <p:spPr/>
        <p:txBody>
          <a:bodyPr>
            <a:normAutofit/>
          </a:bodyPr>
          <a:lstStyle/>
          <a:p>
            <a:r>
              <a:rPr lang="es-MX" dirty="0"/>
              <a:t>El diseño de un agente inteligente implica la definición del entorno en el que se va a ejecutar la tarea. Esto significa  definir cómo se va a evaluar, si la tarea se está realizando correctamente, qué información se recoge del entorno, cuáles son las posibles acciones y qué tipo de sensores se requiere emplear. </a:t>
            </a:r>
          </a:p>
          <a:p>
            <a:r>
              <a:rPr lang="es-MX" dirty="0"/>
              <a:t>Formalización REAS (Rendimiento, Entorno, Actuadores /Acciones, Sensores).</a:t>
            </a:r>
            <a:endParaRPr lang="es-EC" dirty="0"/>
          </a:p>
        </p:txBody>
      </p:sp>
    </p:spTree>
    <p:extLst>
      <p:ext uri="{BB962C8B-B14F-4D97-AF65-F5344CB8AC3E}">
        <p14:creationId xmlns:p14="http://schemas.microsoft.com/office/powerpoint/2010/main" val="156995386"/>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479</TotalTime>
  <Words>1856</Words>
  <Application>Microsoft Office PowerPoint</Application>
  <PresentationFormat>Panorámica</PresentationFormat>
  <Paragraphs>171</Paragraphs>
  <Slides>45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45</vt:i4>
      </vt:variant>
    </vt:vector>
  </HeadingPairs>
  <TitlesOfParts>
    <vt:vector size="49" baseType="lpstr">
      <vt:lpstr>Arial</vt:lpstr>
      <vt:lpstr>The Hand Bold</vt:lpstr>
      <vt:lpstr>The Serif Hand Black</vt:lpstr>
      <vt:lpstr>SketchyVTI</vt:lpstr>
      <vt:lpstr>Agentes inteligentes</vt:lpstr>
      <vt:lpstr>agenda</vt:lpstr>
      <vt:lpstr>objetivos</vt:lpstr>
      <vt:lpstr>agente</vt:lpstr>
      <vt:lpstr>Qué es un agente-definición abstracta</vt:lpstr>
      <vt:lpstr>utilidad</vt:lpstr>
      <vt:lpstr>ejemplo</vt:lpstr>
      <vt:lpstr>Comportamiento y entorno de los agantes inteligentes</vt:lpstr>
      <vt:lpstr>Formaliación del entorno</vt:lpstr>
      <vt:lpstr>Ejemplo REAS (coche autónomo)</vt:lpstr>
      <vt:lpstr>Características del entorno</vt:lpstr>
      <vt:lpstr>Características del entorno</vt:lpstr>
      <vt:lpstr>multiagente</vt:lpstr>
      <vt:lpstr>Ejercicio ejemplos  de  uso  según  la  tipología  del  entorno  de  trabajo  (Russell,  2004)</vt:lpstr>
      <vt:lpstr>estructura</vt:lpstr>
      <vt:lpstr>Agente Un agente se compone de arquitectura más software</vt:lpstr>
      <vt:lpstr>tipología</vt:lpstr>
      <vt:lpstr>Agente reactivo simple</vt:lpstr>
      <vt:lpstr>Agentes reactivos basados en modelos</vt:lpstr>
      <vt:lpstr>Agentes basados en objetivos</vt:lpstr>
      <vt:lpstr>Agentes basados en función de utilidad</vt:lpstr>
      <vt:lpstr>Agentes que aprenden</vt:lpstr>
      <vt:lpstr>resumen</vt:lpstr>
      <vt:lpstr>ejemplos</vt:lpstr>
      <vt:lpstr>AlphaGo</vt:lpstr>
      <vt:lpstr>Ejemplo robot que aprende</vt:lpstr>
      <vt:lpstr>Algoritmos de busqueda</vt:lpstr>
      <vt:lpstr>Descripción general de un problema de  búsqueda</vt:lpstr>
      <vt:lpstr>¿Qué son los agentes basados en búsquedas?</vt:lpstr>
      <vt:lpstr>¿Qué son los agentes basados en búsquedas?</vt:lpstr>
      <vt:lpstr>Definir Problemas Búsqueda con estados</vt:lpstr>
      <vt:lpstr>estrategía</vt:lpstr>
      <vt:lpstr>ejemplo</vt:lpstr>
      <vt:lpstr>evaluAción</vt:lpstr>
      <vt:lpstr>Búsqueda en amplitud o anchura</vt:lpstr>
      <vt:lpstr>algoritmo</vt:lpstr>
      <vt:lpstr>ejercicio</vt:lpstr>
      <vt:lpstr>Búsqueda en profundidad</vt:lpstr>
      <vt:lpstr>consideraciones</vt:lpstr>
      <vt:lpstr>Búsqueda en profundidad</vt:lpstr>
      <vt:lpstr>Búsqueda en profundidad </vt:lpstr>
      <vt:lpstr>algoritmo</vt:lpstr>
      <vt:lpstr>recursivo</vt:lpstr>
      <vt:lpstr>ejercicio</vt:lpstr>
      <vt:lpstr>Guía práctica Torres de Hanoi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Monteros</dc:creator>
  <cp:lastModifiedBy>Marcelo Monteros</cp:lastModifiedBy>
  <cp:revision>1</cp:revision>
  <dcterms:created xsi:type="dcterms:W3CDTF">2024-06-02T15:39:12Z</dcterms:created>
  <dcterms:modified xsi:type="dcterms:W3CDTF">2024-06-26T22:20:18Z</dcterms:modified>
</cp:coreProperties>
</file>