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7"/>
  </p:notesMasterIdLst>
  <p:handoutMasterIdLst>
    <p:handoutMasterId r:id="rId58"/>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300" r:id="rId22"/>
    <p:sldId id="281" r:id="rId23"/>
    <p:sldId id="282" r:id="rId24"/>
    <p:sldId id="294" r:id="rId25"/>
    <p:sldId id="295" r:id="rId26"/>
    <p:sldId id="296" r:id="rId27"/>
    <p:sldId id="283" r:id="rId28"/>
    <p:sldId id="284" r:id="rId29"/>
    <p:sldId id="285" r:id="rId30"/>
    <p:sldId id="286" r:id="rId31"/>
    <p:sldId id="287" r:id="rId32"/>
    <p:sldId id="314" r:id="rId33"/>
    <p:sldId id="315" r:id="rId34"/>
    <p:sldId id="316" r:id="rId35"/>
    <p:sldId id="288" r:id="rId36"/>
    <p:sldId id="289" r:id="rId37"/>
    <p:sldId id="290" r:id="rId38"/>
    <p:sldId id="291" r:id="rId39"/>
    <p:sldId id="292" r:id="rId40"/>
    <p:sldId id="297" r:id="rId41"/>
    <p:sldId id="298" r:id="rId42"/>
    <p:sldId id="306" r:id="rId43"/>
    <p:sldId id="299" r:id="rId44"/>
    <p:sldId id="302" r:id="rId45"/>
    <p:sldId id="303" r:id="rId46"/>
    <p:sldId id="304" r:id="rId47"/>
    <p:sldId id="305" r:id="rId48"/>
    <p:sldId id="307" r:id="rId49"/>
    <p:sldId id="308" r:id="rId50"/>
    <p:sldId id="309" r:id="rId51"/>
    <p:sldId id="310" r:id="rId52"/>
    <p:sldId id="311" r:id="rId53"/>
    <p:sldId id="312" r:id="rId54"/>
    <p:sldId id="313" r:id="rId55"/>
    <p:sldId id="260" r:id="rId56"/>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0" d="100"/>
          <a:sy n="80" d="100"/>
        </p:scale>
        <p:origin x="58" y="1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monteros" userId="9785fb024c10dc2b" providerId="LiveId" clId="{4A16FDEE-0A8C-4818-AF81-E9FFDAA7E727}"/>
    <pc:docChg chg="undo custSel addSld delSld modSld sldOrd">
      <pc:chgData name="marcelo monteros" userId="9785fb024c10dc2b" providerId="LiveId" clId="{4A16FDEE-0A8C-4818-AF81-E9FFDAA7E727}" dt="2024-06-04T21:15:29.048" v="301" actId="47"/>
      <pc:docMkLst>
        <pc:docMk/>
      </pc:docMkLst>
      <pc:sldChg chg="del">
        <pc:chgData name="marcelo monteros" userId="9785fb024c10dc2b" providerId="LiveId" clId="{4A16FDEE-0A8C-4818-AF81-E9FFDAA7E727}" dt="2024-06-04T20:26:30.829" v="0" actId="47"/>
        <pc:sldMkLst>
          <pc:docMk/>
          <pc:sldMk cId="2906333141" sldId="276"/>
        </pc:sldMkLst>
      </pc:sldChg>
      <pc:sldChg chg="del">
        <pc:chgData name="marcelo monteros" userId="9785fb024c10dc2b" providerId="LiveId" clId="{4A16FDEE-0A8C-4818-AF81-E9FFDAA7E727}" dt="2024-06-04T20:27:30.072" v="2" actId="47"/>
        <pc:sldMkLst>
          <pc:docMk/>
          <pc:sldMk cId="2620376933" sldId="293"/>
        </pc:sldMkLst>
      </pc:sldChg>
      <pc:sldChg chg="del">
        <pc:chgData name="marcelo monteros" userId="9785fb024c10dc2b" providerId="LiveId" clId="{4A16FDEE-0A8C-4818-AF81-E9FFDAA7E727}" dt="2024-06-04T20:27:19.075" v="1" actId="47"/>
        <pc:sldMkLst>
          <pc:docMk/>
          <pc:sldMk cId="1857508614" sldId="301"/>
        </pc:sldMkLst>
      </pc:sldChg>
      <pc:sldChg chg="addSp delSp modSp new mod">
        <pc:chgData name="marcelo monteros" userId="9785fb024c10dc2b" providerId="LiveId" clId="{4A16FDEE-0A8C-4818-AF81-E9FFDAA7E727}" dt="2024-06-04T20:45:40.440" v="9" actId="26606"/>
        <pc:sldMkLst>
          <pc:docMk/>
          <pc:sldMk cId="1633638565" sldId="314"/>
        </pc:sldMkLst>
        <pc:spChg chg="mod">
          <ac:chgData name="marcelo monteros" userId="9785fb024c10dc2b" providerId="LiveId" clId="{4A16FDEE-0A8C-4818-AF81-E9FFDAA7E727}" dt="2024-06-04T20:45:40.440" v="9" actId="26606"/>
          <ac:spMkLst>
            <pc:docMk/>
            <pc:sldMk cId="1633638565" sldId="314"/>
            <ac:spMk id="2" creationId="{381458E9-00B0-33A0-AD7D-5C25C3987983}"/>
          </ac:spMkLst>
        </pc:spChg>
        <pc:spChg chg="del">
          <ac:chgData name="marcelo monteros" userId="9785fb024c10dc2b" providerId="LiveId" clId="{4A16FDEE-0A8C-4818-AF81-E9FFDAA7E727}" dt="2024-06-04T20:45:34.168" v="7" actId="22"/>
          <ac:spMkLst>
            <pc:docMk/>
            <pc:sldMk cId="1633638565" sldId="314"/>
            <ac:spMk id="3" creationId="{95AAFDFE-585D-ADD8-A7D2-B705669B1E16}"/>
          </ac:spMkLst>
        </pc:spChg>
        <pc:picChg chg="add mod ord">
          <ac:chgData name="marcelo monteros" userId="9785fb024c10dc2b" providerId="LiveId" clId="{4A16FDEE-0A8C-4818-AF81-E9FFDAA7E727}" dt="2024-06-04T20:45:40.440" v="9" actId="26606"/>
          <ac:picMkLst>
            <pc:docMk/>
            <pc:sldMk cId="1633638565" sldId="314"/>
            <ac:picMk id="5" creationId="{4BB7F7EC-59E3-6A21-35FC-3F43553222F0}"/>
          </ac:picMkLst>
        </pc:picChg>
      </pc:sldChg>
      <pc:sldChg chg="modSp new mod ord">
        <pc:chgData name="marcelo monteros" userId="9785fb024c10dc2b" providerId="LiveId" clId="{4A16FDEE-0A8C-4818-AF81-E9FFDAA7E727}" dt="2024-06-04T20:56:56.045" v="32" actId="5793"/>
        <pc:sldMkLst>
          <pc:docMk/>
          <pc:sldMk cId="1915543026" sldId="315"/>
        </pc:sldMkLst>
        <pc:spChg chg="mod">
          <ac:chgData name="marcelo monteros" userId="9785fb024c10dc2b" providerId="LiveId" clId="{4A16FDEE-0A8C-4818-AF81-E9FFDAA7E727}" dt="2024-06-04T20:56:14.834" v="27"/>
          <ac:spMkLst>
            <pc:docMk/>
            <pc:sldMk cId="1915543026" sldId="315"/>
            <ac:spMk id="2" creationId="{BBA52B68-9F58-6B35-EE74-5DCF172BD6FC}"/>
          </ac:spMkLst>
        </pc:spChg>
        <pc:spChg chg="mod">
          <ac:chgData name="marcelo monteros" userId="9785fb024c10dc2b" providerId="LiveId" clId="{4A16FDEE-0A8C-4818-AF81-E9FFDAA7E727}" dt="2024-06-04T20:56:56.045" v="32" actId="5793"/>
          <ac:spMkLst>
            <pc:docMk/>
            <pc:sldMk cId="1915543026" sldId="315"/>
            <ac:spMk id="3" creationId="{90D0B06B-C892-E69A-23E7-798F794E025C}"/>
          </ac:spMkLst>
        </pc:spChg>
      </pc:sldChg>
      <pc:sldChg chg="modSp new mod">
        <pc:chgData name="marcelo monteros" userId="9785fb024c10dc2b" providerId="LiveId" clId="{4A16FDEE-0A8C-4818-AF81-E9FFDAA7E727}" dt="2024-06-04T21:00:22.405" v="265"/>
        <pc:sldMkLst>
          <pc:docMk/>
          <pc:sldMk cId="2954420688" sldId="316"/>
        </pc:sldMkLst>
        <pc:spChg chg="mod">
          <ac:chgData name="marcelo monteros" userId="9785fb024c10dc2b" providerId="LiveId" clId="{4A16FDEE-0A8C-4818-AF81-E9FFDAA7E727}" dt="2024-06-04T20:57:15.434" v="34"/>
          <ac:spMkLst>
            <pc:docMk/>
            <pc:sldMk cId="2954420688" sldId="316"/>
            <ac:spMk id="2" creationId="{E970615B-82F3-534B-7672-B62CC4867CBF}"/>
          </ac:spMkLst>
        </pc:spChg>
        <pc:spChg chg="mod">
          <ac:chgData name="marcelo monteros" userId="9785fb024c10dc2b" providerId="LiveId" clId="{4A16FDEE-0A8C-4818-AF81-E9FFDAA7E727}" dt="2024-06-04T21:00:22.405" v="265"/>
          <ac:spMkLst>
            <pc:docMk/>
            <pc:sldMk cId="2954420688" sldId="316"/>
            <ac:spMk id="3" creationId="{A83DCD15-7534-5FFF-F30F-4A661D31349F}"/>
          </ac:spMkLst>
        </pc:spChg>
      </pc:sldChg>
      <pc:sldChg chg="addSp delSp modSp new del mod modClrScheme chgLayout">
        <pc:chgData name="marcelo monteros" userId="9785fb024c10dc2b" providerId="LiveId" clId="{4A16FDEE-0A8C-4818-AF81-E9FFDAA7E727}" dt="2024-06-04T21:15:29.048" v="301" actId="47"/>
        <pc:sldMkLst>
          <pc:docMk/>
          <pc:sldMk cId="1578898171" sldId="317"/>
        </pc:sldMkLst>
        <pc:spChg chg="mod">
          <ac:chgData name="marcelo monteros" userId="9785fb024c10dc2b" providerId="LiveId" clId="{4A16FDEE-0A8C-4818-AF81-E9FFDAA7E727}" dt="2024-06-04T21:14:40.829" v="299" actId="26606"/>
          <ac:spMkLst>
            <pc:docMk/>
            <pc:sldMk cId="1578898171" sldId="317"/>
            <ac:spMk id="2" creationId="{B3A7B551-CCF0-0C1B-169D-6FD29F5D6EBF}"/>
          </ac:spMkLst>
        </pc:spChg>
        <pc:spChg chg="del">
          <ac:chgData name="marcelo monteros" userId="9785fb024c10dc2b" providerId="LiveId" clId="{4A16FDEE-0A8C-4818-AF81-E9FFDAA7E727}" dt="2024-06-04T21:14:35.856" v="298" actId="22"/>
          <ac:spMkLst>
            <pc:docMk/>
            <pc:sldMk cId="1578898171" sldId="317"/>
            <ac:spMk id="3" creationId="{372A0842-7E41-FC3F-71F3-FC61B3D5B3D7}"/>
          </ac:spMkLst>
        </pc:spChg>
        <pc:spChg chg="add del mod">
          <ac:chgData name="marcelo monteros" userId="9785fb024c10dc2b" providerId="LiveId" clId="{4A16FDEE-0A8C-4818-AF81-E9FFDAA7E727}" dt="2024-06-04T21:15:09.454" v="300" actId="22"/>
          <ac:spMkLst>
            <pc:docMk/>
            <pc:sldMk cId="1578898171" sldId="317"/>
            <ac:spMk id="10" creationId="{E13F2593-ACEB-3F35-C03C-37ED6D17A309}"/>
          </ac:spMkLst>
        </pc:spChg>
        <pc:picChg chg="add mod ord">
          <ac:chgData name="marcelo monteros" userId="9785fb024c10dc2b" providerId="LiveId" clId="{4A16FDEE-0A8C-4818-AF81-E9FFDAA7E727}" dt="2024-06-04T21:14:40.829" v="299" actId="26606"/>
          <ac:picMkLst>
            <pc:docMk/>
            <pc:sldMk cId="1578898171" sldId="317"/>
            <ac:picMk id="5" creationId="{2F5680F1-0CC1-4BD1-F990-9AC56E64E72B}"/>
          </ac:picMkLst>
        </pc:picChg>
        <pc:picChg chg="add mod ord">
          <ac:chgData name="marcelo monteros" userId="9785fb024c10dc2b" providerId="LiveId" clId="{4A16FDEE-0A8C-4818-AF81-E9FFDAA7E727}" dt="2024-06-04T21:15:09.454" v="300" actId="22"/>
          <ac:picMkLst>
            <pc:docMk/>
            <pc:sldMk cId="1578898171" sldId="317"/>
            <ac:picMk id="7" creationId="{DE9AC53A-648B-A9FE-E73A-38A168D17533}"/>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C1F92-55DB-4ABE-86F8-9249F6DDBF19}" type="doc">
      <dgm:prSet loTypeId="urn:microsoft.com/office/officeart/2005/8/layout/hProcess9" loCatId="process" qsTypeId="urn:microsoft.com/office/officeart/2005/8/quickstyle/simple3" qsCatId="simple" csTypeId="urn:microsoft.com/office/officeart/2005/8/colors/colorful4" csCatId="colorful" phldr="1"/>
      <dgm:spPr/>
    </dgm:pt>
    <dgm:pt modelId="{F0A898CB-7BA1-458F-BBA6-7D0ABA02D0B8}">
      <dgm:prSet phldrT="[Texto]"/>
      <dgm:spPr/>
      <dgm:t>
        <a:bodyPr/>
        <a:lstStyle/>
        <a:p>
          <a:r>
            <a:rPr lang="es-EC" dirty="0"/>
            <a:t>Creación</a:t>
          </a:r>
        </a:p>
      </dgm:t>
    </dgm:pt>
    <dgm:pt modelId="{3871B852-759F-421E-B2E4-EAB392D98D1D}" type="parTrans" cxnId="{28BC89EC-F72E-46CD-8253-E04934C77010}">
      <dgm:prSet/>
      <dgm:spPr/>
      <dgm:t>
        <a:bodyPr/>
        <a:lstStyle/>
        <a:p>
          <a:endParaRPr lang="es-EC"/>
        </a:p>
      </dgm:t>
    </dgm:pt>
    <dgm:pt modelId="{5BE6327F-0A31-4102-A30C-0B84D531C863}" type="sibTrans" cxnId="{28BC89EC-F72E-46CD-8253-E04934C77010}">
      <dgm:prSet/>
      <dgm:spPr/>
      <dgm:t>
        <a:bodyPr/>
        <a:lstStyle/>
        <a:p>
          <a:endParaRPr lang="es-EC"/>
        </a:p>
      </dgm:t>
    </dgm:pt>
    <dgm:pt modelId="{F8973682-2F73-4D06-843D-53EAE7DE4986}">
      <dgm:prSet phldrT="[Texto]"/>
      <dgm:spPr/>
      <dgm:t>
        <a:bodyPr/>
        <a:lstStyle/>
        <a:p>
          <a:r>
            <a:rPr lang="es-EC" dirty="0"/>
            <a:t>Apertura</a:t>
          </a:r>
        </a:p>
      </dgm:t>
    </dgm:pt>
    <dgm:pt modelId="{DC841CD0-D8F7-4A05-BAAB-746476743603}" type="parTrans" cxnId="{25EE5AB7-9DD7-4D63-B2C5-844421E56BD6}">
      <dgm:prSet/>
      <dgm:spPr/>
      <dgm:t>
        <a:bodyPr/>
        <a:lstStyle/>
        <a:p>
          <a:endParaRPr lang="es-EC"/>
        </a:p>
      </dgm:t>
    </dgm:pt>
    <dgm:pt modelId="{95D7DB86-C780-4C7D-9439-8C3E7AA0F55E}" type="sibTrans" cxnId="{25EE5AB7-9DD7-4D63-B2C5-844421E56BD6}">
      <dgm:prSet/>
      <dgm:spPr/>
      <dgm:t>
        <a:bodyPr/>
        <a:lstStyle/>
        <a:p>
          <a:endParaRPr lang="es-EC"/>
        </a:p>
      </dgm:t>
    </dgm:pt>
    <dgm:pt modelId="{58EC646E-F8B5-4529-B757-66C270502111}">
      <dgm:prSet phldrT="[Texto]"/>
      <dgm:spPr/>
      <dgm:t>
        <a:bodyPr/>
        <a:lstStyle/>
        <a:p>
          <a:r>
            <a:rPr lang="es-EC" dirty="0"/>
            <a:t>Manipulación</a:t>
          </a:r>
        </a:p>
      </dgm:t>
    </dgm:pt>
    <dgm:pt modelId="{189FC35E-1FA9-427B-A8FF-5783440808B3}" type="parTrans" cxnId="{248937AA-85DC-447B-BD57-CE603101CD74}">
      <dgm:prSet/>
      <dgm:spPr/>
      <dgm:t>
        <a:bodyPr/>
        <a:lstStyle/>
        <a:p>
          <a:endParaRPr lang="es-EC"/>
        </a:p>
      </dgm:t>
    </dgm:pt>
    <dgm:pt modelId="{51D14801-7432-4F23-A23D-A51A8B4BCD35}" type="sibTrans" cxnId="{248937AA-85DC-447B-BD57-CE603101CD74}">
      <dgm:prSet/>
      <dgm:spPr/>
      <dgm:t>
        <a:bodyPr/>
        <a:lstStyle/>
        <a:p>
          <a:endParaRPr lang="es-EC"/>
        </a:p>
      </dgm:t>
    </dgm:pt>
    <dgm:pt modelId="{896E5A4C-B802-4BF6-9C4A-2C8D8CB8C5B1}">
      <dgm:prSet phldrT="[Texto]"/>
      <dgm:spPr/>
      <dgm:t>
        <a:bodyPr/>
        <a:lstStyle/>
        <a:p>
          <a:r>
            <a:rPr lang="es-EC" dirty="0"/>
            <a:t>Cierre</a:t>
          </a:r>
        </a:p>
      </dgm:t>
    </dgm:pt>
    <dgm:pt modelId="{3F6AF7C9-B526-4D83-9188-C22556FA3D1B}" type="parTrans" cxnId="{911A6A33-8BFF-43D3-A139-FD78ACCC76BD}">
      <dgm:prSet/>
      <dgm:spPr/>
      <dgm:t>
        <a:bodyPr/>
        <a:lstStyle/>
        <a:p>
          <a:endParaRPr lang="es-EC"/>
        </a:p>
      </dgm:t>
    </dgm:pt>
    <dgm:pt modelId="{33D85B2F-F17C-45B9-9393-8A9E40F72CFC}" type="sibTrans" cxnId="{911A6A33-8BFF-43D3-A139-FD78ACCC76BD}">
      <dgm:prSet/>
      <dgm:spPr/>
      <dgm:t>
        <a:bodyPr/>
        <a:lstStyle/>
        <a:p>
          <a:endParaRPr lang="es-EC"/>
        </a:p>
      </dgm:t>
    </dgm:pt>
    <dgm:pt modelId="{D8E69F82-2465-433E-86DC-8C41B71C5639}" type="pres">
      <dgm:prSet presAssocID="{46BC1F92-55DB-4ABE-86F8-9249F6DDBF19}" presName="CompostProcess" presStyleCnt="0">
        <dgm:presLayoutVars>
          <dgm:dir/>
          <dgm:resizeHandles val="exact"/>
        </dgm:presLayoutVars>
      </dgm:prSet>
      <dgm:spPr/>
    </dgm:pt>
    <dgm:pt modelId="{68998E6E-66B1-4F75-8ECB-8A08D7E7787E}" type="pres">
      <dgm:prSet presAssocID="{46BC1F92-55DB-4ABE-86F8-9249F6DDBF19}" presName="arrow" presStyleLbl="bgShp" presStyleIdx="0" presStyleCnt="1"/>
      <dgm:spPr/>
    </dgm:pt>
    <dgm:pt modelId="{1A25A0BD-8ACE-4740-B5FB-B8DF0B197EEE}" type="pres">
      <dgm:prSet presAssocID="{46BC1F92-55DB-4ABE-86F8-9249F6DDBF19}" presName="linearProcess" presStyleCnt="0"/>
      <dgm:spPr/>
    </dgm:pt>
    <dgm:pt modelId="{15B48A19-489D-4E27-B66A-AED17B33CE8F}" type="pres">
      <dgm:prSet presAssocID="{F0A898CB-7BA1-458F-BBA6-7D0ABA02D0B8}" presName="textNode" presStyleLbl="node1" presStyleIdx="0" presStyleCnt="4">
        <dgm:presLayoutVars>
          <dgm:bulletEnabled val="1"/>
        </dgm:presLayoutVars>
      </dgm:prSet>
      <dgm:spPr/>
    </dgm:pt>
    <dgm:pt modelId="{B0AB708B-4E61-48B7-8FBA-3F03896C4C43}" type="pres">
      <dgm:prSet presAssocID="{5BE6327F-0A31-4102-A30C-0B84D531C863}" presName="sibTrans" presStyleCnt="0"/>
      <dgm:spPr/>
    </dgm:pt>
    <dgm:pt modelId="{FE9AEC2F-0134-4103-A69A-BAA363DE768D}" type="pres">
      <dgm:prSet presAssocID="{F8973682-2F73-4D06-843D-53EAE7DE4986}" presName="textNode" presStyleLbl="node1" presStyleIdx="1" presStyleCnt="4">
        <dgm:presLayoutVars>
          <dgm:bulletEnabled val="1"/>
        </dgm:presLayoutVars>
      </dgm:prSet>
      <dgm:spPr/>
    </dgm:pt>
    <dgm:pt modelId="{E0547560-8054-4D35-9F4F-81037D3C161D}" type="pres">
      <dgm:prSet presAssocID="{95D7DB86-C780-4C7D-9439-8C3E7AA0F55E}" presName="sibTrans" presStyleCnt="0"/>
      <dgm:spPr/>
    </dgm:pt>
    <dgm:pt modelId="{A397C210-C200-4D48-A6D6-BC3EC674353C}" type="pres">
      <dgm:prSet presAssocID="{58EC646E-F8B5-4529-B757-66C270502111}" presName="textNode" presStyleLbl="node1" presStyleIdx="2" presStyleCnt="4">
        <dgm:presLayoutVars>
          <dgm:bulletEnabled val="1"/>
        </dgm:presLayoutVars>
      </dgm:prSet>
      <dgm:spPr/>
    </dgm:pt>
    <dgm:pt modelId="{FF8F89AD-8990-4022-BED4-56181FF9F2E2}" type="pres">
      <dgm:prSet presAssocID="{51D14801-7432-4F23-A23D-A51A8B4BCD35}" presName="sibTrans" presStyleCnt="0"/>
      <dgm:spPr/>
    </dgm:pt>
    <dgm:pt modelId="{BDB11D03-CE17-43AC-A3CE-4E1D8C40E10B}" type="pres">
      <dgm:prSet presAssocID="{896E5A4C-B802-4BF6-9C4A-2C8D8CB8C5B1}" presName="textNode" presStyleLbl="node1" presStyleIdx="3" presStyleCnt="4">
        <dgm:presLayoutVars>
          <dgm:bulletEnabled val="1"/>
        </dgm:presLayoutVars>
      </dgm:prSet>
      <dgm:spPr/>
    </dgm:pt>
  </dgm:ptLst>
  <dgm:cxnLst>
    <dgm:cxn modelId="{911A6A33-8BFF-43D3-A139-FD78ACCC76BD}" srcId="{46BC1F92-55DB-4ABE-86F8-9249F6DDBF19}" destId="{896E5A4C-B802-4BF6-9C4A-2C8D8CB8C5B1}" srcOrd="3" destOrd="0" parTransId="{3F6AF7C9-B526-4D83-9188-C22556FA3D1B}" sibTransId="{33D85B2F-F17C-45B9-9393-8A9E40F72CFC}"/>
    <dgm:cxn modelId="{248937AA-85DC-447B-BD57-CE603101CD74}" srcId="{46BC1F92-55DB-4ABE-86F8-9249F6DDBF19}" destId="{58EC646E-F8B5-4529-B757-66C270502111}" srcOrd="2" destOrd="0" parTransId="{189FC35E-1FA9-427B-A8FF-5783440808B3}" sibTransId="{51D14801-7432-4F23-A23D-A51A8B4BCD35}"/>
    <dgm:cxn modelId="{DFD441B7-42D3-4C57-8BB7-506AB4F211B7}" type="presOf" srcId="{896E5A4C-B802-4BF6-9C4A-2C8D8CB8C5B1}" destId="{BDB11D03-CE17-43AC-A3CE-4E1D8C40E10B}" srcOrd="0" destOrd="0" presId="urn:microsoft.com/office/officeart/2005/8/layout/hProcess9"/>
    <dgm:cxn modelId="{25EE5AB7-9DD7-4D63-B2C5-844421E56BD6}" srcId="{46BC1F92-55DB-4ABE-86F8-9249F6DDBF19}" destId="{F8973682-2F73-4D06-843D-53EAE7DE4986}" srcOrd="1" destOrd="0" parTransId="{DC841CD0-D8F7-4A05-BAAB-746476743603}" sibTransId="{95D7DB86-C780-4C7D-9439-8C3E7AA0F55E}"/>
    <dgm:cxn modelId="{14366BC1-AF2D-4C5E-8389-E7BC1271B5B7}" type="presOf" srcId="{F8973682-2F73-4D06-843D-53EAE7DE4986}" destId="{FE9AEC2F-0134-4103-A69A-BAA363DE768D}" srcOrd="0" destOrd="0" presId="urn:microsoft.com/office/officeart/2005/8/layout/hProcess9"/>
    <dgm:cxn modelId="{9B981CCC-CE26-489A-AA23-F3EC95089B0E}" type="presOf" srcId="{F0A898CB-7BA1-458F-BBA6-7D0ABA02D0B8}" destId="{15B48A19-489D-4E27-B66A-AED17B33CE8F}" srcOrd="0" destOrd="0" presId="urn:microsoft.com/office/officeart/2005/8/layout/hProcess9"/>
    <dgm:cxn modelId="{28BC89EC-F72E-46CD-8253-E04934C77010}" srcId="{46BC1F92-55DB-4ABE-86F8-9249F6DDBF19}" destId="{F0A898CB-7BA1-458F-BBA6-7D0ABA02D0B8}" srcOrd="0" destOrd="0" parTransId="{3871B852-759F-421E-B2E4-EAB392D98D1D}" sibTransId="{5BE6327F-0A31-4102-A30C-0B84D531C863}"/>
    <dgm:cxn modelId="{DDD648F5-CCFA-4F64-B551-98C5120DF7B8}" type="presOf" srcId="{58EC646E-F8B5-4529-B757-66C270502111}" destId="{A397C210-C200-4D48-A6D6-BC3EC674353C}" srcOrd="0" destOrd="0" presId="urn:microsoft.com/office/officeart/2005/8/layout/hProcess9"/>
    <dgm:cxn modelId="{82077DFA-3A81-4BC0-8C80-D8E069D4D0DC}" type="presOf" srcId="{46BC1F92-55DB-4ABE-86F8-9249F6DDBF19}" destId="{D8E69F82-2465-433E-86DC-8C41B71C5639}" srcOrd="0" destOrd="0" presId="urn:microsoft.com/office/officeart/2005/8/layout/hProcess9"/>
    <dgm:cxn modelId="{F9AEB3BF-8F6A-4747-95F8-A7AF588798F8}" type="presParOf" srcId="{D8E69F82-2465-433E-86DC-8C41B71C5639}" destId="{68998E6E-66B1-4F75-8ECB-8A08D7E7787E}" srcOrd="0" destOrd="0" presId="urn:microsoft.com/office/officeart/2005/8/layout/hProcess9"/>
    <dgm:cxn modelId="{FED1ACCC-C0DB-4806-9423-DA51E68E0C48}" type="presParOf" srcId="{D8E69F82-2465-433E-86DC-8C41B71C5639}" destId="{1A25A0BD-8ACE-4740-B5FB-B8DF0B197EEE}" srcOrd="1" destOrd="0" presId="urn:microsoft.com/office/officeart/2005/8/layout/hProcess9"/>
    <dgm:cxn modelId="{392F775F-CC30-4E7C-9776-0723EE67CAB1}" type="presParOf" srcId="{1A25A0BD-8ACE-4740-B5FB-B8DF0B197EEE}" destId="{15B48A19-489D-4E27-B66A-AED17B33CE8F}" srcOrd="0" destOrd="0" presId="urn:microsoft.com/office/officeart/2005/8/layout/hProcess9"/>
    <dgm:cxn modelId="{1AB74980-D3F5-4894-8FB8-915488A25A4A}" type="presParOf" srcId="{1A25A0BD-8ACE-4740-B5FB-B8DF0B197EEE}" destId="{B0AB708B-4E61-48B7-8FBA-3F03896C4C43}" srcOrd="1" destOrd="0" presId="urn:microsoft.com/office/officeart/2005/8/layout/hProcess9"/>
    <dgm:cxn modelId="{4EB89A07-A153-4D94-9C44-AC09E39A548D}" type="presParOf" srcId="{1A25A0BD-8ACE-4740-B5FB-B8DF0B197EEE}" destId="{FE9AEC2F-0134-4103-A69A-BAA363DE768D}" srcOrd="2" destOrd="0" presId="urn:microsoft.com/office/officeart/2005/8/layout/hProcess9"/>
    <dgm:cxn modelId="{310912F9-7C5D-4911-979D-E66D9F558C52}" type="presParOf" srcId="{1A25A0BD-8ACE-4740-B5FB-B8DF0B197EEE}" destId="{E0547560-8054-4D35-9F4F-81037D3C161D}" srcOrd="3" destOrd="0" presId="urn:microsoft.com/office/officeart/2005/8/layout/hProcess9"/>
    <dgm:cxn modelId="{DD8BD8F2-095D-43FC-9DE3-9A924DF8D1EE}" type="presParOf" srcId="{1A25A0BD-8ACE-4740-B5FB-B8DF0B197EEE}" destId="{A397C210-C200-4D48-A6D6-BC3EC674353C}" srcOrd="4" destOrd="0" presId="urn:microsoft.com/office/officeart/2005/8/layout/hProcess9"/>
    <dgm:cxn modelId="{EFA05EA5-9CF4-4790-A291-658BDA008FD8}" type="presParOf" srcId="{1A25A0BD-8ACE-4740-B5FB-B8DF0B197EEE}" destId="{FF8F89AD-8990-4022-BED4-56181FF9F2E2}" srcOrd="5" destOrd="0" presId="urn:microsoft.com/office/officeart/2005/8/layout/hProcess9"/>
    <dgm:cxn modelId="{0735A859-FA43-4F8B-916B-1C6FAA30726E}" type="presParOf" srcId="{1A25A0BD-8ACE-4740-B5FB-B8DF0B197EEE}" destId="{BDB11D03-CE17-43AC-A3CE-4E1D8C40E10B}"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54B4EC-4BD9-4760-AD0D-4BF197E4C9F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93BC49C-65A7-4EE2-B417-AE6991A05B15}">
      <dgm:prSet/>
      <dgm:spPr/>
      <dgm:t>
        <a:bodyPr/>
        <a:lstStyle/>
        <a:p>
          <a:r>
            <a:rPr lang="es-MX"/>
            <a:t>Lectura de archivo</a:t>
          </a:r>
          <a:endParaRPr lang="en-US"/>
        </a:p>
      </dgm:t>
    </dgm:pt>
    <dgm:pt modelId="{C6D28495-83A6-4A7B-97D1-183472BE69CD}" type="parTrans" cxnId="{88552826-7F80-4753-BB28-53D32EC0E72A}">
      <dgm:prSet/>
      <dgm:spPr/>
      <dgm:t>
        <a:bodyPr/>
        <a:lstStyle/>
        <a:p>
          <a:endParaRPr lang="en-US"/>
        </a:p>
      </dgm:t>
    </dgm:pt>
    <dgm:pt modelId="{376966F5-6422-4521-B668-A02949EE103E}" type="sibTrans" cxnId="{88552826-7F80-4753-BB28-53D32EC0E72A}">
      <dgm:prSet/>
      <dgm:spPr/>
      <dgm:t>
        <a:bodyPr/>
        <a:lstStyle/>
        <a:p>
          <a:endParaRPr lang="en-US"/>
        </a:p>
      </dgm:t>
    </dgm:pt>
    <dgm:pt modelId="{12455701-1FA5-4AAD-992C-1C84F5055468}">
      <dgm:prSet/>
      <dgm:spPr/>
      <dgm:t>
        <a:bodyPr/>
        <a:lstStyle/>
        <a:p>
          <a:r>
            <a:rPr lang="es-MX"/>
            <a:t>Escritura de archivo</a:t>
          </a:r>
          <a:endParaRPr lang="en-US"/>
        </a:p>
      </dgm:t>
    </dgm:pt>
    <dgm:pt modelId="{4C8D834B-4C98-415A-BCA3-73F2F6980912}" type="parTrans" cxnId="{6C4D3DA6-9C21-441F-9A22-1703C818D241}">
      <dgm:prSet/>
      <dgm:spPr/>
      <dgm:t>
        <a:bodyPr/>
        <a:lstStyle/>
        <a:p>
          <a:endParaRPr lang="en-US"/>
        </a:p>
      </dgm:t>
    </dgm:pt>
    <dgm:pt modelId="{2C73C58C-6F59-4A89-95D6-5908F403AE89}" type="sibTrans" cxnId="{6C4D3DA6-9C21-441F-9A22-1703C818D241}">
      <dgm:prSet/>
      <dgm:spPr/>
      <dgm:t>
        <a:bodyPr/>
        <a:lstStyle/>
        <a:p>
          <a:endParaRPr lang="en-US"/>
        </a:p>
      </dgm:t>
    </dgm:pt>
    <dgm:pt modelId="{02535D4F-AE8B-4910-B943-29F6464A35C4}">
      <dgm:prSet/>
      <dgm:spPr/>
      <dgm:t>
        <a:bodyPr/>
        <a:lstStyle/>
        <a:p>
          <a:r>
            <a:rPr lang="es-MX"/>
            <a:t>Append de archivo</a:t>
          </a:r>
          <a:endParaRPr lang="en-US"/>
        </a:p>
      </dgm:t>
    </dgm:pt>
    <dgm:pt modelId="{15EA0D62-20F8-4ECC-80D5-9FEF46B84786}" type="parTrans" cxnId="{E95857A4-F12F-4F1D-9143-E42695849E6E}">
      <dgm:prSet/>
      <dgm:spPr/>
      <dgm:t>
        <a:bodyPr/>
        <a:lstStyle/>
        <a:p>
          <a:endParaRPr lang="en-US"/>
        </a:p>
      </dgm:t>
    </dgm:pt>
    <dgm:pt modelId="{B8284523-05D6-42F1-8331-BEE5F30D6AED}" type="sibTrans" cxnId="{E95857A4-F12F-4F1D-9143-E42695849E6E}">
      <dgm:prSet/>
      <dgm:spPr/>
      <dgm:t>
        <a:bodyPr/>
        <a:lstStyle/>
        <a:p>
          <a:endParaRPr lang="en-US"/>
        </a:p>
      </dgm:t>
    </dgm:pt>
    <dgm:pt modelId="{7C1A1255-07C6-4C6D-BB7F-775256458C9A}" type="pres">
      <dgm:prSet presAssocID="{2754B4EC-4BD9-4760-AD0D-4BF197E4C9F3}" presName="root" presStyleCnt="0">
        <dgm:presLayoutVars>
          <dgm:dir/>
          <dgm:resizeHandles val="exact"/>
        </dgm:presLayoutVars>
      </dgm:prSet>
      <dgm:spPr/>
    </dgm:pt>
    <dgm:pt modelId="{611ABEA7-BB73-4BA5-A45D-544A3F5DCFB9}" type="pres">
      <dgm:prSet presAssocID="{A93BC49C-65A7-4EE2-B417-AE6991A05B15}" presName="compNode" presStyleCnt="0"/>
      <dgm:spPr/>
    </dgm:pt>
    <dgm:pt modelId="{0C659AAB-25DB-4EF5-9DC5-A04091537B49}" type="pres">
      <dgm:prSet presAssocID="{A93BC49C-65A7-4EE2-B417-AE6991A05B15}" presName="bgRect" presStyleLbl="bgShp" presStyleIdx="0" presStyleCnt="3"/>
      <dgm:spPr/>
    </dgm:pt>
    <dgm:pt modelId="{B17E0736-EBB5-4593-B245-6B7881CF2B61}" type="pres">
      <dgm:prSet presAssocID="{A93BC49C-65A7-4EE2-B417-AE6991A05B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5C78A0F9-160F-4286-A644-BA2E8F8C19C0}" type="pres">
      <dgm:prSet presAssocID="{A93BC49C-65A7-4EE2-B417-AE6991A05B15}" presName="spaceRect" presStyleCnt="0"/>
      <dgm:spPr/>
    </dgm:pt>
    <dgm:pt modelId="{C8628674-29C2-4302-9C38-B3D041B57D58}" type="pres">
      <dgm:prSet presAssocID="{A93BC49C-65A7-4EE2-B417-AE6991A05B15}" presName="parTx" presStyleLbl="revTx" presStyleIdx="0" presStyleCnt="3">
        <dgm:presLayoutVars>
          <dgm:chMax val="0"/>
          <dgm:chPref val="0"/>
        </dgm:presLayoutVars>
      </dgm:prSet>
      <dgm:spPr/>
    </dgm:pt>
    <dgm:pt modelId="{E998F8DA-4FAF-4246-8BC7-C40F825331A3}" type="pres">
      <dgm:prSet presAssocID="{376966F5-6422-4521-B668-A02949EE103E}" presName="sibTrans" presStyleCnt="0"/>
      <dgm:spPr/>
    </dgm:pt>
    <dgm:pt modelId="{BABAA216-30A9-435F-AB94-6F933BD001BB}" type="pres">
      <dgm:prSet presAssocID="{12455701-1FA5-4AAD-992C-1C84F5055468}" presName="compNode" presStyleCnt="0"/>
      <dgm:spPr/>
    </dgm:pt>
    <dgm:pt modelId="{808BEAFA-6A24-4632-82F9-BB39ADFEE011}" type="pres">
      <dgm:prSet presAssocID="{12455701-1FA5-4AAD-992C-1C84F5055468}" presName="bgRect" presStyleLbl="bgShp" presStyleIdx="1" presStyleCnt="3"/>
      <dgm:spPr/>
    </dgm:pt>
    <dgm:pt modelId="{33C7E7FA-E301-424E-BB4B-7E2FBFF79F5F}" type="pres">
      <dgm:prSet presAssocID="{12455701-1FA5-4AAD-992C-1C84F50554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ápiz"/>
        </a:ext>
      </dgm:extLst>
    </dgm:pt>
    <dgm:pt modelId="{557931DD-6F9D-4A1A-B1D6-4ACAD9C4ABBD}" type="pres">
      <dgm:prSet presAssocID="{12455701-1FA5-4AAD-992C-1C84F5055468}" presName="spaceRect" presStyleCnt="0"/>
      <dgm:spPr/>
    </dgm:pt>
    <dgm:pt modelId="{693FB1B0-F5B0-4C80-B212-8AB66784183A}" type="pres">
      <dgm:prSet presAssocID="{12455701-1FA5-4AAD-992C-1C84F5055468}" presName="parTx" presStyleLbl="revTx" presStyleIdx="1" presStyleCnt="3">
        <dgm:presLayoutVars>
          <dgm:chMax val="0"/>
          <dgm:chPref val="0"/>
        </dgm:presLayoutVars>
      </dgm:prSet>
      <dgm:spPr/>
    </dgm:pt>
    <dgm:pt modelId="{233C2E9A-765A-4621-99B8-FA12D16C5254}" type="pres">
      <dgm:prSet presAssocID="{2C73C58C-6F59-4A89-95D6-5908F403AE89}" presName="sibTrans" presStyleCnt="0"/>
      <dgm:spPr/>
    </dgm:pt>
    <dgm:pt modelId="{2F00B0FA-9034-43C3-B426-D5D6A210EF55}" type="pres">
      <dgm:prSet presAssocID="{02535D4F-AE8B-4910-B943-29F6464A35C4}" presName="compNode" presStyleCnt="0"/>
      <dgm:spPr/>
    </dgm:pt>
    <dgm:pt modelId="{DB38845D-BD42-4D7C-9067-F698D93BE093}" type="pres">
      <dgm:prSet presAssocID="{02535D4F-AE8B-4910-B943-29F6464A35C4}" presName="bgRect" presStyleLbl="bgShp" presStyleIdx="2" presStyleCnt="3"/>
      <dgm:spPr/>
    </dgm:pt>
    <dgm:pt modelId="{01DE3EA7-7CB6-4B1A-BFD4-C7B8C6AE5631}" type="pres">
      <dgm:prSet presAssocID="{02535D4F-AE8B-4910-B943-29F6464A35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6C9D1F8C-B0D2-4D76-A581-6AE674C0E8E8}" type="pres">
      <dgm:prSet presAssocID="{02535D4F-AE8B-4910-B943-29F6464A35C4}" presName="spaceRect" presStyleCnt="0"/>
      <dgm:spPr/>
    </dgm:pt>
    <dgm:pt modelId="{C6F3731B-D9DA-4D59-896F-723B109B275B}" type="pres">
      <dgm:prSet presAssocID="{02535D4F-AE8B-4910-B943-29F6464A35C4}" presName="parTx" presStyleLbl="revTx" presStyleIdx="2" presStyleCnt="3">
        <dgm:presLayoutVars>
          <dgm:chMax val="0"/>
          <dgm:chPref val="0"/>
        </dgm:presLayoutVars>
      </dgm:prSet>
      <dgm:spPr/>
    </dgm:pt>
  </dgm:ptLst>
  <dgm:cxnLst>
    <dgm:cxn modelId="{88552826-7F80-4753-BB28-53D32EC0E72A}" srcId="{2754B4EC-4BD9-4760-AD0D-4BF197E4C9F3}" destId="{A93BC49C-65A7-4EE2-B417-AE6991A05B15}" srcOrd="0" destOrd="0" parTransId="{C6D28495-83A6-4A7B-97D1-183472BE69CD}" sibTransId="{376966F5-6422-4521-B668-A02949EE103E}"/>
    <dgm:cxn modelId="{7ED35A47-3AB0-42A3-8DA7-60B036848241}" type="presOf" srcId="{A93BC49C-65A7-4EE2-B417-AE6991A05B15}" destId="{C8628674-29C2-4302-9C38-B3D041B57D58}" srcOrd="0" destOrd="0" presId="urn:microsoft.com/office/officeart/2018/2/layout/IconVerticalSolidList"/>
    <dgm:cxn modelId="{E95857A4-F12F-4F1D-9143-E42695849E6E}" srcId="{2754B4EC-4BD9-4760-AD0D-4BF197E4C9F3}" destId="{02535D4F-AE8B-4910-B943-29F6464A35C4}" srcOrd="2" destOrd="0" parTransId="{15EA0D62-20F8-4ECC-80D5-9FEF46B84786}" sibTransId="{B8284523-05D6-42F1-8331-BEE5F30D6AED}"/>
    <dgm:cxn modelId="{6C4D3DA6-9C21-441F-9A22-1703C818D241}" srcId="{2754B4EC-4BD9-4760-AD0D-4BF197E4C9F3}" destId="{12455701-1FA5-4AAD-992C-1C84F5055468}" srcOrd="1" destOrd="0" parTransId="{4C8D834B-4C98-415A-BCA3-73F2F6980912}" sibTransId="{2C73C58C-6F59-4A89-95D6-5908F403AE89}"/>
    <dgm:cxn modelId="{EFE4D3B5-08A0-4C5F-99AB-579E5AD14B73}" type="presOf" srcId="{02535D4F-AE8B-4910-B943-29F6464A35C4}" destId="{C6F3731B-D9DA-4D59-896F-723B109B275B}" srcOrd="0" destOrd="0" presId="urn:microsoft.com/office/officeart/2018/2/layout/IconVerticalSolidList"/>
    <dgm:cxn modelId="{AFFC82BC-236F-44FC-A53D-95BA61AA2CD7}" type="presOf" srcId="{2754B4EC-4BD9-4760-AD0D-4BF197E4C9F3}" destId="{7C1A1255-07C6-4C6D-BB7F-775256458C9A}" srcOrd="0" destOrd="0" presId="urn:microsoft.com/office/officeart/2018/2/layout/IconVerticalSolidList"/>
    <dgm:cxn modelId="{0F3E33E9-8F95-4813-A137-C032028037C7}" type="presOf" srcId="{12455701-1FA5-4AAD-992C-1C84F5055468}" destId="{693FB1B0-F5B0-4C80-B212-8AB66784183A}" srcOrd="0" destOrd="0" presId="urn:microsoft.com/office/officeart/2018/2/layout/IconVerticalSolidList"/>
    <dgm:cxn modelId="{2CAAE72F-1CAB-4D3D-9039-8AC09B404E06}" type="presParOf" srcId="{7C1A1255-07C6-4C6D-BB7F-775256458C9A}" destId="{611ABEA7-BB73-4BA5-A45D-544A3F5DCFB9}" srcOrd="0" destOrd="0" presId="urn:microsoft.com/office/officeart/2018/2/layout/IconVerticalSolidList"/>
    <dgm:cxn modelId="{52A24C9A-3741-40F8-8A51-63A5D58C4DD6}" type="presParOf" srcId="{611ABEA7-BB73-4BA5-A45D-544A3F5DCFB9}" destId="{0C659AAB-25DB-4EF5-9DC5-A04091537B49}" srcOrd="0" destOrd="0" presId="urn:microsoft.com/office/officeart/2018/2/layout/IconVerticalSolidList"/>
    <dgm:cxn modelId="{E51881CC-AD87-4722-9192-8CFAF2D846E4}" type="presParOf" srcId="{611ABEA7-BB73-4BA5-A45D-544A3F5DCFB9}" destId="{B17E0736-EBB5-4593-B245-6B7881CF2B61}" srcOrd="1" destOrd="0" presId="urn:microsoft.com/office/officeart/2018/2/layout/IconVerticalSolidList"/>
    <dgm:cxn modelId="{3165C52F-C09A-4EE3-AD08-07EA7E366382}" type="presParOf" srcId="{611ABEA7-BB73-4BA5-A45D-544A3F5DCFB9}" destId="{5C78A0F9-160F-4286-A644-BA2E8F8C19C0}" srcOrd="2" destOrd="0" presId="urn:microsoft.com/office/officeart/2018/2/layout/IconVerticalSolidList"/>
    <dgm:cxn modelId="{31306203-F5B8-46F3-87D6-56729CAD065F}" type="presParOf" srcId="{611ABEA7-BB73-4BA5-A45D-544A3F5DCFB9}" destId="{C8628674-29C2-4302-9C38-B3D041B57D58}" srcOrd="3" destOrd="0" presId="urn:microsoft.com/office/officeart/2018/2/layout/IconVerticalSolidList"/>
    <dgm:cxn modelId="{BDF1BDCC-C186-4533-9CD3-45F47BBC2726}" type="presParOf" srcId="{7C1A1255-07C6-4C6D-BB7F-775256458C9A}" destId="{E998F8DA-4FAF-4246-8BC7-C40F825331A3}" srcOrd="1" destOrd="0" presId="urn:microsoft.com/office/officeart/2018/2/layout/IconVerticalSolidList"/>
    <dgm:cxn modelId="{83E436A1-2A01-48B5-B9DF-02F4E58443C0}" type="presParOf" srcId="{7C1A1255-07C6-4C6D-BB7F-775256458C9A}" destId="{BABAA216-30A9-435F-AB94-6F933BD001BB}" srcOrd="2" destOrd="0" presId="urn:microsoft.com/office/officeart/2018/2/layout/IconVerticalSolidList"/>
    <dgm:cxn modelId="{9FD219E8-7FB8-410E-87F7-7361627DBBF5}" type="presParOf" srcId="{BABAA216-30A9-435F-AB94-6F933BD001BB}" destId="{808BEAFA-6A24-4632-82F9-BB39ADFEE011}" srcOrd="0" destOrd="0" presId="urn:microsoft.com/office/officeart/2018/2/layout/IconVerticalSolidList"/>
    <dgm:cxn modelId="{98B412CF-5508-414B-BD50-F1AB04218256}" type="presParOf" srcId="{BABAA216-30A9-435F-AB94-6F933BD001BB}" destId="{33C7E7FA-E301-424E-BB4B-7E2FBFF79F5F}" srcOrd="1" destOrd="0" presId="urn:microsoft.com/office/officeart/2018/2/layout/IconVerticalSolidList"/>
    <dgm:cxn modelId="{46524B33-0104-4D6B-A3B5-CE2ED9EF8A55}" type="presParOf" srcId="{BABAA216-30A9-435F-AB94-6F933BD001BB}" destId="{557931DD-6F9D-4A1A-B1D6-4ACAD9C4ABBD}" srcOrd="2" destOrd="0" presId="urn:microsoft.com/office/officeart/2018/2/layout/IconVerticalSolidList"/>
    <dgm:cxn modelId="{F15BBF1E-087B-4660-9317-FC11FCEEA886}" type="presParOf" srcId="{BABAA216-30A9-435F-AB94-6F933BD001BB}" destId="{693FB1B0-F5B0-4C80-B212-8AB66784183A}" srcOrd="3" destOrd="0" presId="urn:microsoft.com/office/officeart/2018/2/layout/IconVerticalSolidList"/>
    <dgm:cxn modelId="{AFCE1C24-2C4A-4327-8156-8A095F453EB8}" type="presParOf" srcId="{7C1A1255-07C6-4C6D-BB7F-775256458C9A}" destId="{233C2E9A-765A-4621-99B8-FA12D16C5254}" srcOrd="3" destOrd="0" presId="urn:microsoft.com/office/officeart/2018/2/layout/IconVerticalSolidList"/>
    <dgm:cxn modelId="{808D5783-DF01-4080-83CA-99B74E67F8B2}" type="presParOf" srcId="{7C1A1255-07C6-4C6D-BB7F-775256458C9A}" destId="{2F00B0FA-9034-43C3-B426-D5D6A210EF55}" srcOrd="4" destOrd="0" presId="urn:microsoft.com/office/officeart/2018/2/layout/IconVerticalSolidList"/>
    <dgm:cxn modelId="{8D2284D4-E4B3-44A6-B926-A0D71D660D03}" type="presParOf" srcId="{2F00B0FA-9034-43C3-B426-D5D6A210EF55}" destId="{DB38845D-BD42-4D7C-9067-F698D93BE093}" srcOrd="0" destOrd="0" presId="urn:microsoft.com/office/officeart/2018/2/layout/IconVerticalSolidList"/>
    <dgm:cxn modelId="{AA91FD53-ED4A-4F7A-88C9-C9597A7202CE}" type="presParOf" srcId="{2F00B0FA-9034-43C3-B426-D5D6A210EF55}" destId="{01DE3EA7-7CB6-4B1A-BFD4-C7B8C6AE5631}" srcOrd="1" destOrd="0" presId="urn:microsoft.com/office/officeart/2018/2/layout/IconVerticalSolidList"/>
    <dgm:cxn modelId="{1EF163B7-9643-4FAA-88BD-1146AEA6E0F8}" type="presParOf" srcId="{2F00B0FA-9034-43C3-B426-D5D6A210EF55}" destId="{6C9D1F8C-B0D2-4D76-A581-6AE674C0E8E8}" srcOrd="2" destOrd="0" presId="urn:microsoft.com/office/officeart/2018/2/layout/IconVerticalSolidList"/>
    <dgm:cxn modelId="{0C7D08EE-4342-448C-9D21-A4BD3DC0DE51}" type="presParOf" srcId="{2F00B0FA-9034-43C3-B426-D5D6A210EF55}" destId="{C6F3731B-D9DA-4D59-896F-723B109B27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98E6E-66B1-4F75-8ECB-8A08D7E7787E}">
      <dsp:nvSpPr>
        <dsp:cNvPr id="0" name=""/>
        <dsp:cNvSpPr/>
      </dsp:nvSpPr>
      <dsp:spPr>
        <a:xfrm>
          <a:off x="827246" y="0"/>
          <a:ext cx="9375457" cy="36782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5B48A19-489D-4E27-B66A-AED17B33CE8F}">
      <dsp:nvSpPr>
        <dsp:cNvPr id="0" name=""/>
        <dsp:cNvSpPr/>
      </dsp:nvSpPr>
      <dsp:spPr>
        <a:xfrm>
          <a:off x="1628" y="1103471"/>
          <a:ext cx="2542994" cy="1471295"/>
        </a:xfrm>
        <a:prstGeom prst="roundRect">
          <a:avLst/>
        </a:prstGeom>
        <a:gradFill rotWithShape="0">
          <a:gsLst>
            <a:gs pos="0">
              <a:schemeClr val="accent4">
                <a:hueOff val="0"/>
                <a:satOff val="0"/>
                <a:lumOff val="0"/>
                <a:alphaOff val="0"/>
                <a:tint val="68000"/>
                <a:alpha val="90000"/>
                <a:lumMod val="100000"/>
              </a:schemeClr>
            </a:gs>
            <a:gs pos="100000">
              <a:schemeClr val="accent4">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C" sz="3200" kern="1200" dirty="0"/>
            <a:t>Creación</a:t>
          </a:r>
        </a:p>
      </dsp:txBody>
      <dsp:txXfrm>
        <a:off x="73451" y="1175294"/>
        <a:ext cx="2399348" cy="1327649"/>
      </dsp:txXfrm>
    </dsp:sp>
    <dsp:sp modelId="{FE9AEC2F-0134-4103-A69A-BAA363DE768D}">
      <dsp:nvSpPr>
        <dsp:cNvPr id="0" name=""/>
        <dsp:cNvSpPr/>
      </dsp:nvSpPr>
      <dsp:spPr>
        <a:xfrm>
          <a:off x="2829527" y="1103471"/>
          <a:ext cx="2542994" cy="1471295"/>
        </a:xfrm>
        <a:prstGeom prst="roundRect">
          <a:avLst/>
        </a:prstGeom>
        <a:gradFill rotWithShape="0">
          <a:gsLst>
            <a:gs pos="0">
              <a:schemeClr val="accent4">
                <a:hueOff val="-2409816"/>
                <a:satOff val="10953"/>
                <a:lumOff val="65"/>
                <a:alphaOff val="0"/>
                <a:tint val="68000"/>
                <a:alpha val="90000"/>
                <a:lumMod val="100000"/>
              </a:schemeClr>
            </a:gs>
            <a:gs pos="100000">
              <a:schemeClr val="accent4">
                <a:hueOff val="-2409816"/>
                <a:satOff val="10953"/>
                <a:lumOff val="65"/>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C" sz="3200" kern="1200" dirty="0"/>
            <a:t>Apertura</a:t>
          </a:r>
        </a:p>
      </dsp:txBody>
      <dsp:txXfrm>
        <a:off x="2901350" y="1175294"/>
        <a:ext cx="2399348" cy="1327649"/>
      </dsp:txXfrm>
    </dsp:sp>
    <dsp:sp modelId="{A397C210-C200-4D48-A6D6-BC3EC674353C}">
      <dsp:nvSpPr>
        <dsp:cNvPr id="0" name=""/>
        <dsp:cNvSpPr/>
      </dsp:nvSpPr>
      <dsp:spPr>
        <a:xfrm>
          <a:off x="5657427" y="1103471"/>
          <a:ext cx="2542994" cy="1471295"/>
        </a:xfrm>
        <a:prstGeom prst="roundRect">
          <a:avLst/>
        </a:prstGeom>
        <a:gradFill rotWithShape="0">
          <a:gsLst>
            <a:gs pos="0">
              <a:schemeClr val="accent4">
                <a:hueOff val="-4819633"/>
                <a:satOff val="21906"/>
                <a:lumOff val="130"/>
                <a:alphaOff val="0"/>
                <a:tint val="68000"/>
                <a:alpha val="90000"/>
                <a:lumMod val="100000"/>
              </a:schemeClr>
            </a:gs>
            <a:gs pos="100000">
              <a:schemeClr val="accent4">
                <a:hueOff val="-4819633"/>
                <a:satOff val="21906"/>
                <a:lumOff val="13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C" sz="3200" kern="1200" dirty="0"/>
            <a:t>Manipulación</a:t>
          </a:r>
        </a:p>
      </dsp:txBody>
      <dsp:txXfrm>
        <a:off x="5729250" y="1175294"/>
        <a:ext cx="2399348" cy="1327649"/>
      </dsp:txXfrm>
    </dsp:sp>
    <dsp:sp modelId="{BDB11D03-CE17-43AC-A3CE-4E1D8C40E10B}">
      <dsp:nvSpPr>
        <dsp:cNvPr id="0" name=""/>
        <dsp:cNvSpPr/>
      </dsp:nvSpPr>
      <dsp:spPr>
        <a:xfrm>
          <a:off x="8485326" y="1103471"/>
          <a:ext cx="2542994" cy="1471295"/>
        </a:xfrm>
        <a:prstGeom prst="roundRect">
          <a:avLst/>
        </a:prstGeom>
        <a:gradFill rotWithShape="0">
          <a:gsLst>
            <a:gs pos="0">
              <a:schemeClr val="accent4">
                <a:hueOff val="-7229448"/>
                <a:satOff val="32859"/>
                <a:lumOff val="195"/>
                <a:alphaOff val="0"/>
                <a:tint val="68000"/>
                <a:alpha val="90000"/>
                <a:lumMod val="100000"/>
              </a:schemeClr>
            </a:gs>
            <a:gs pos="100000">
              <a:schemeClr val="accent4">
                <a:hueOff val="-7229448"/>
                <a:satOff val="32859"/>
                <a:lumOff val="195"/>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C" sz="3200" kern="1200" dirty="0"/>
            <a:t>Cierre</a:t>
          </a:r>
        </a:p>
      </dsp:txBody>
      <dsp:txXfrm>
        <a:off x="8557149" y="1175294"/>
        <a:ext cx="2399348" cy="1327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59AAB-25DB-4EF5-9DC5-A04091537B49}">
      <dsp:nvSpPr>
        <dsp:cNvPr id="0" name=""/>
        <dsp:cNvSpPr/>
      </dsp:nvSpPr>
      <dsp:spPr>
        <a:xfrm>
          <a:off x="0" y="449"/>
          <a:ext cx="11029615" cy="1050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0736-EBB5-4593-B245-6B7881CF2B61}">
      <dsp:nvSpPr>
        <dsp:cNvPr id="0" name=""/>
        <dsp:cNvSpPr/>
      </dsp:nvSpPr>
      <dsp:spPr>
        <a:xfrm>
          <a:off x="317832" y="236853"/>
          <a:ext cx="577877" cy="577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628674-29C2-4302-9C38-B3D041B57D58}">
      <dsp:nvSpPr>
        <dsp:cNvPr id="0" name=""/>
        <dsp:cNvSpPr/>
      </dsp:nvSpPr>
      <dsp:spPr>
        <a:xfrm>
          <a:off x="1213543" y="449"/>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s-MX" sz="2500" kern="1200"/>
            <a:t>Lectura de archivo</a:t>
          </a:r>
          <a:endParaRPr lang="en-US" sz="2500" kern="1200"/>
        </a:p>
      </dsp:txBody>
      <dsp:txXfrm>
        <a:off x="1213543" y="449"/>
        <a:ext cx="9816071" cy="1050687"/>
      </dsp:txXfrm>
    </dsp:sp>
    <dsp:sp modelId="{808BEAFA-6A24-4632-82F9-BB39ADFEE011}">
      <dsp:nvSpPr>
        <dsp:cNvPr id="0" name=""/>
        <dsp:cNvSpPr/>
      </dsp:nvSpPr>
      <dsp:spPr>
        <a:xfrm>
          <a:off x="0" y="1313807"/>
          <a:ext cx="11029615" cy="1050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7E7FA-E301-424E-BB4B-7E2FBFF79F5F}">
      <dsp:nvSpPr>
        <dsp:cNvPr id="0" name=""/>
        <dsp:cNvSpPr/>
      </dsp:nvSpPr>
      <dsp:spPr>
        <a:xfrm>
          <a:off x="317832" y="1550212"/>
          <a:ext cx="577877" cy="5778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3FB1B0-F5B0-4C80-B212-8AB66784183A}">
      <dsp:nvSpPr>
        <dsp:cNvPr id="0" name=""/>
        <dsp:cNvSpPr/>
      </dsp:nvSpPr>
      <dsp:spPr>
        <a:xfrm>
          <a:off x="1213543" y="1313807"/>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s-MX" sz="2500" kern="1200"/>
            <a:t>Escritura de archivo</a:t>
          </a:r>
          <a:endParaRPr lang="en-US" sz="2500" kern="1200"/>
        </a:p>
      </dsp:txBody>
      <dsp:txXfrm>
        <a:off x="1213543" y="1313807"/>
        <a:ext cx="9816071" cy="1050687"/>
      </dsp:txXfrm>
    </dsp:sp>
    <dsp:sp modelId="{DB38845D-BD42-4D7C-9067-F698D93BE093}">
      <dsp:nvSpPr>
        <dsp:cNvPr id="0" name=""/>
        <dsp:cNvSpPr/>
      </dsp:nvSpPr>
      <dsp:spPr>
        <a:xfrm>
          <a:off x="0" y="2627166"/>
          <a:ext cx="11029615" cy="1050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3EA7-7CB6-4B1A-BFD4-C7B8C6AE5631}">
      <dsp:nvSpPr>
        <dsp:cNvPr id="0" name=""/>
        <dsp:cNvSpPr/>
      </dsp:nvSpPr>
      <dsp:spPr>
        <a:xfrm>
          <a:off x="317832" y="2863571"/>
          <a:ext cx="577877" cy="5778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F3731B-D9DA-4D59-896F-723B109B275B}">
      <dsp:nvSpPr>
        <dsp:cNvPr id="0" name=""/>
        <dsp:cNvSpPr/>
      </dsp:nvSpPr>
      <dsp:spPr>
        <a:xfrm>
          <a:off x="1213543" y="2627166"/>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s-MX" sz="2500" kern="1200"/>
            <a:t>Append de archivo</a:t>
          </a:r>
          <a:endParaRPr lang="en-US" sz="2500" kern="1200"/>
        </a:p>
      </dsp:txBody>
      <dsp:txXfrm>
        <a:off x="1213543" y="2627166"/>
        <a:ext cx="9816071" cy="10506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04/06/2024</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04/06/2024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55</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04/06/2024</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04/06/2024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04/06/2024</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04/06/2024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04/06/2024</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04/06/2024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04/06/2024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04/06/2024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04/06/2024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04/06/2024</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04/06/2024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04/06/2024</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parzibyte.me/blog/2022/04/10/python-informacion-fiscal-archivo-csv-ejercicio-resuelt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PYTHON CON ARCHIVOS</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es-E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5A5BA-864C-4BA0-9E3E-A68983E7FD04}"/>
              </a:ext>
            </a:extLst>
          </p:cNvPr>
          <p:cNvSpPr>
            <a:spLocks noGrp="1"/>
          </p:cNvSpPr>
          <p:nvPr>
            <p:ph type="title"/>
          </p:nvPr>
        </p:nvSpPr>
        <p:spPr>
          <a:xfrm>
            <a:off x="581192" y="702156"/>
            <a:ext cx="11029616" cy="1013800"/>
          </a:xfrm>
        </p:spPr>
        <p:txBody>
          <a:bodyPr anchor="b">
            <a:normAutofit/>
          </a:bodyPr>
          <a:lstStyle/>
          <a:p>
            <a:r>
              <a:rPr lang="es-EC"/>
              <a:t>Readline</a:t>
            </a:r>
            <a:endParaRPr lang="es-EC" dirty="0"/>
          </a:p>
        </p:txBody>
      </p:sp>
      <p:sp>
        <p:nvSpPr>
          <p:cNvPr id="6" name="CuadroTexto 5">
            <a:extLst>
              <a:ext uri="{FF2B5EF4-FFF2-40B4-BE49-F238E27FC236}">
                <a16:creationId xmlns:a16="http://schemas.microsoft.com/office/drawing/2014/main" id="{B63BEFEE-DD1A-4128-8CF5-8B9709048B2B}"/>
              </a:ext>
            </a:extLst>
          </p:cNvPr>
          <p:cNvSpPr txBox="1"/>
          <p:nvPr/>
        </p:nvSpPr>
        <p:spPr>
          <a:xfrm>
            <a:off x="581192" y="6155844"/>
            <a:ext cx="9833669" cy="646331"/>
          </a:xfrm>
          <a:prstGeom prst="rect">
            <a:avLst/>
          </a:prstGeom>
          <a:noFill/>
        </p:spPr>
        <p:txBody>
          <a:bodyPr wrap="square" rtlCol="0">
            <a:spAutoFit/>
          </a:bodyPr>
          <a:lstStyle/>
          <a:p>
            <a:r>
              <a:rPr lang="es-MX">
                <a:solidFill>
                  <a:srgbClr val="008000"/>
                </a:solidFill>
                <a:latin typeface="Courier New" panose="02070309020205020404" pitchFamily="49" charset="0"/>
              </a:rPr>
              <a:t>G</a:t>
            </a:r>
            <a:r>
              <a:rPr lang="es-MX" b="0">
                <a:solidFill>
                  <a:srgbClr val="008000"/>
                </a:solidFill>
                <a:effectLst/>
                <a:latin typeface="Courier New" panose="02070309020205020404" pitchFamily="49" charset="0"/>
              </a:rPr>
              <a:t>uarda información en una lista, lo hace manipulable</a:t>
            </a:r>
            <a:endParaRPr lang="es-MX" b="0">
              <a:solidFill>
                <a:srgbClr val="000000"/>
              </a:solidFill>
              <a:effectLst/>
              <a:latin typeface="Courier New" panose="02070309020205020404" pitchFamily="49" charset="0"/>
            </a:endParaRPr>
          </a:p>
          <a:p>
            <a:endParaRPr lang="es-EC" dirty="0"/>
          </a:p>
        </p:txBody>
      </p:sp>
      <p:pic>
        <p:nvPicPr>
          <p:cNvPr id="10" name="Imagen 9">
            <a:extLst>
              <a:ext uri="{FF2B5EF4-FFF2-40B4-BE49-F238E27FC236}">
                <a16:creationId xmlns:a16="http://schemas.microsoft.com/office/drawing/2014/main" id="{BED5F2C3-864E-4A68-9A4B-F2E7819E0A50}"/>
              </a:ext>
            </a:extLst>
          </p:cNvPr>
          <p:cNvPicPr>
            <a:picLocks noChangeAspect="1"/>
          </p:cNvPicPr>
          <p:nvPr/>
        </p:nvPicPr>
        <p:blipFill>
          <a:blip r:embed="rId2"/>
          <a:stretch>
            <a:fillRect/>
          </a:stretch>
        </p:blipFill>
        <p:spPr>
          <a:xfrm>
            <a:off x="443716" y="1871662"/>
            <a:ext cx="9908934" cy="3484109"/>
          </a:xfrm>
          <a:prstGeom prst="rect">
            <a:avLst/>
          </a:prstGeom>
        </p:spPr>
      </p:pic>
    </p:spTree>
    <p:extLst>
      <p:ext uri="{BB962C8B-B14F-4D97-AF65-F5344CB8AC3E}">
        <p14:creationId xmlns:p14="http://schemas.microsoft.com/office/powerpoint/2010/main" val="25473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5C970-803E-4A6B-9CC0-AD5F74BD9CE6}"/>
              </a:ext>
            </a:extLst>
          </p:cNvPr>
          <p:cNvSpPr>
            <a:spLocks noGrp="1"/>
          </p:cNvSpPr>
          <p:nvPr>
            <p:ph type="title"/>
          </p:nvPr>
        </p:nvSpPr>
        <p:spPr/>
        <p:txBody>
          <a:bodyPr/>
          <a:lstStyle/>
          <a:p>
            <a:r>
              <a:rPr lang="es-EC" dirty="0"/>
              <a:t>Adicionar datos </a:t>
            </a:r>
            <a:r>
              <a:rPr lang="es-EC" dirty="0" err="1"/>
              <a:t>append</a:t>
            </a:r>
            <a:endParaRPr lang="es-EC" dirty="0"/>
          </a:p>
        </p:txBody>
      </p:sp>
      <p:pic>
        <p:nvPicPr>
          <p:cNvPr id="5" name="Marcador de contenido 4">
            <a:extLst>
              <a:ext uri="{FF2B5EF4-FFF2-40B4-BE49-F238E27FC236}">
                <a16:creationId xmlns:a16="http://schemas.microsoft.com/office/drawing/2014/main" id="{20052572-F664-4566-94DB-1149774166A0}"/>
              </a:ext>
            </a:extLst>
          </p:cNvPr>
          <p:cNvPicPr>
            <a:picLocks noGrp="1" noChangeAspect="1"/>
          </p:cNvPicPr>
          <p:nvPr>
            <p:ph idx="1"/>
          </p:nvPr>
        </p:nvPicPr>
        <p:blipFill>
          <a:blip r:embed="rId2"/>
          <a:stretch>
            <a:fillRect/>
          </a:stretch>
        </p:blipFill>
        <p:spPr>
          <a:xfrm>
            <a:off x="510621" y="2450969"/>
            <a:ext cx="10764439" cy="2257443"/>
          </a:xfrm>
        </p:spPr>
      </p:pic>
    </p:spTree>
    <p:extLst>
      <p:ext uri="{BB962C8B-B14F-4D97-AF65-F5344CB8AC3E}">
        <p14:creationId xmlns:p14="http://schemas.microsoft.com/office/powerpoint/2010/main" val="402471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B582F-351D-4F2A-95ED-B6AD2D7CDB3B}"/>
              </a:ext>
            </a:extLst>
          </p:cNvPr>
          <p:cNvSpPr>
            <a:spLocks noGrp="1"/>
          </p:cNvSpPr>
          <p:nvPr>
            <p:ph type="title"/>
          </p:nvPr>
        </p:nvSpPr>
        <p:spPr/>
        <p:txBody>
          <a:bodyPr/>
          <a:lstStyle/>
          <a:p>
            <a:r>
              <a:rPr lang="es-EC" dirty="0"/>
              <a:t>Punteros de texto</a:t>
            </a:r>
          </a:p>
        </p:txBody>
      </p:sp>
      <p:pic>
        <p:nvPicPr>
          <p:cNvPr id="5" name="Marcador de contenido 4">
            <a:extLst>
              <a:ext uri="{FF2B5EF4-FFF2-40B4-BE49-F238E27FC236}">
                <a16:creationId xmlns:a16="http://schemas.microsoft.com/office/drawing/2014/main" id="{B0E47C40-A41B-4F5D-BA20-82AAA1457D2B}"/>
              </a:ext>
            </a:extLst>
          </p:cNvPr>
          <p:cNvPicPr>
            <a:picLocks noGrp="1" noChangeAspect="1"/>
          </p:cNvPicPr>
          <p:nvPr>
            <p:ph idx="1"/>
          </p:nvPr>
        </p:nvPicPr>
        <p:blipFill>
          <a:blip r:embed="rId2"/>
          <a:stretch>
            <a:fillRect/>
          </a:stretch>
        </p:blipFill>
        <p:spPr>
          <a:xfrm>
            <a:off x="424059" y="2023285"/>
            <a:ext cx="9315721" cy="3948890"/>
          </a:xfrm>
        </p:spPr>
      </p:pic>
      <p:sp>
        <p:nvSpPr>
          <p:cNvPr id="6" name="CuadroTexto 5">
            <a:extLst>
              <a:ext uri="{FF2B5EF4-FFF2-40B4-BE49-F238E27FC236}">
                <a16:creationId xmlns:a16="http://schemas.microsoft.com/office/drawing/2014/main" id="{E9F1AB16-1640-41D5-8D78-CB389A80C56A}"/>
              </a:ext>
            </a:extLst>
          </p:cNvPr>
          <p:cNvSpPr txBox="1"/>
          <p:nvPr/>
        </p:nvSpPr>
        <p:spPr>
          <a:xfrm>
            <a:off x="447675" y="6257925"/>
            <a:ext cx="7200900" cy="369332"/>
          </a:xfrm>
          <a:prstGeom prst="rect">
            <a:avLst/>
          </a:prstGeom>
          <a:noFill/>
        </p:spPr>
        <p:txBody>
          <a:bodyPr wrap="square" rtlCol="0">
            <a:spAutoFit/>
          </a:bodyPr>
          <a:lstStyle/>
          <a:p>
            <a:r>
              <a:rPr lang="es-MX" dirty="0"/>
              <a:t>No se imprime dos veces, el puntero se sitúa al final</a:t>
            </a:r>
            <a:endParaRPr lang="es-EC" dirty="0"/>
          </a:p>
        </p:txBody>
      </p:sp>
    </p:spTree>
    <p:extLst>
      <p:ext uri="{BB962C8B-B14F-4D97-AF65-F5344CB8AC3E}">
        <p14:creationId xmlns:p14="http://schemas.microsoft.com/office/powerpoint/2010/main" val="232851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262D-2078-4237-84F6-513357F47A7E}"/>
              </a:ext>
            </a:extLst>
          </p:cNvPr>
          <p:cNvSpPr>
            <a:spLocks noGrp="1"/>
          </p:cNvSpPr>
          <p:nvPr>
            <p:ph type="title"/>
          </p:nvPr>
        </p:nvSpPr>
        <p:spPr/>
        <p:txBody>
          <a:bodyPr/>
          <a:lstStyle/>
          <a:p>
            <a:r>
              <a:rPr lang="es-MX" dirty="0" err="1"/>
              <a:t>Metodo</a:t>
            </a:r>
            <a:r>
              <a:rPr lang="es-MX" dirty="0"/>
              <a:t> </a:t>
            </a:r>
            <a:r>
              <a:rPr lang="es-MX" dirty="0" err="1"/>
              <a:t>seek</a:t>
            </a:r>
            <a:r>
              <a:rPr lang="es-MX" dirty="0"/>
              <a:t>() Sirve para el posicionamiento dentro del archivo</a:t>
            </a:r>
            <a:endParaRPr lang="es-EC" dirty="0"/>
          </a:p>
        </p:txBody>
      </p:sp>
      <p:pic>
        <p:nvPicPr>
          <p:cNvPr id="5" name="Marcador de contenido 4">
            <a:extLst>
              <a:ext uri="{FF2B5EF4-FFF2-40B4-BE49-F238E27FC236}">
                <a16:creationId xmlns:a16="http://schemas.microsoft.com/office/drawing/2014/main" id="{CD1BD074-642C-42A4-B7AC-DE37E677F55E}"/>
              </a:ext>
            </a:extLst>
          </p:cNvPr>
          <p:cNvPicPr>
            <a:picLocks noGrp="1" noChangeAspect="1"/>
          </p:cNvPicPr>
          <p:nvPr>
            <p:ph idx="1"/>
          </p:nvPr>
        </p:nvPicPr>
        <p:blipFill>
          <a:blip r:embed="rId2"/>
          <a:stretch>
            <a:fillRect/>
          </a:stretch>
        </p:blipFill>
        <p:spPr>
          <a:xfrm>
            <a:off x="1028700" y="2420144"/>
            <a:ext cx="8913434" cy="3599656"/>
          </a:xfrm>
        </p:spPr>
      </p:pic>
    </p:spTree>
    <p:extLst>
      <p:ext uri="{BB962C8B-B14F-4D97-AF65-F5344CB8AC3E}">
        <p14:creationId xmlns:p14="http://schemas.microsoft.com/office/powerpoint/2010/main" val="19834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262D-2078-4237-84F6-513357F47A7E}"/>
              </a:ext>
            </a:extLst>
          </p:cNvPr>
          <p:cNvSpPr>
            <a:spLocks noGrp="1"/>
          </p:cNvSpPr>
          <p:nvPr>
            <p:ph type="title"/>
          </p:nvPr>
        </p:nvSpPr>
        <p:spPr>
          <a:xfrm>
            <a:off x="581192" y="702156"/>
            <a:ext cx="11029616" cy="1013800"/>
          </a:xfrm>
        </p:spPr>
        <p:txBody>
          <a:bodyPr anchor="b">
            <a:normAutofit/>
          </a:bodyPr>
          <a:lstStyle/>
          <a:p>
            <a:r>
              <a:rPr lang="es-MX" dirty="0" err="1"/>
              <a:t>Metodo</a:t>
            </a:r>
            <a:r>
              <a:rPr lang="es-MX" dirty="0"/>
              <a:t> </a:t>
            </a:r>
            <a:r>
              <a:rPr lang="es-MX" dirty="0" err="1"/>
              <a:t>seek</a:t>
            </a:r>
            <a:r>
              <a:rPr lang="es-MX" dirty="0"/>
              <a:t>()</a:t>
            </a:r>
            <a:endParaRPr lang="es-EC" dirty="0"/>
          </a:p>
        </p:txBody>
      </p:sp>
      <p:pic>
        <p:nvPicPr>
          <p:cNvPr id="7" name="Imagen 6">
            <a:extLst>
              <a:ext uri="{FF2B5EF4-FFF2-40B4-BE49-F238E27FC236}">
                <a16:creationId xmlns:a16="http://schemas.microsoft.com/office/drawing/2014/main" id="{3E9410D9-999B-4D51-9BBB-ECCC35990082}"/>
              </a:ext>
            </a:extLst>
          </p:cNvPr>
          <p:cNvPicPr>
            <a:picLocks noChangeAspect="1"/>
          </p:cNvPicPr>
          <p:nvPr/>
        </p:nvPicPr>
        <p:blipFill>
          <a:blip r:embed="rId2"/>
          <a:stretch>
            <a:fillRect/>
          </a:stretch>
        </p:blipFill>
        <p:spPr>
          <a:xfrm>
            <a:off x="581192" y="2875326"/>
            <a:ext cx="11029615" cy="2288643"/>
          </a:xfrm>
          <a:prstGeom prst="rect">
            <a:avLst/>
          </a:prstGeom>
          <a:noFill/>
        </p:spPr>
      </p:pic>
      <p:sp>
        <p:nvSpPr>
          <p:cNvPr id="3" name="CuadroTexto 2">
            <a:extLst>
              <a:ext uri="{FF2B5EF4-FFF2-40B4-BE49-F238E27FC236}">
                <a16:creationId xmlns:a16="http://schemas.microsoft.com/office/drawing/2014/main" id="{60551AA7-C8A7-4E9F-805A-B0371FABE734}"/>
              </a:ext>
            </a:extLst>
          </p:cNvPr>
          <p:cNvSpPr txBox="1"/>
          <p:nvPr/>
        </p:nvSpPr>
        <p:spPr>
          <a:xfrm>
            <a:off x="581192" y="2036190"/>
            <a:ext cx="6630313" cy="369332"/>
          </a:xfrm>
          <a:prstGeom prst="rect">
            <a:avLst/>
          </a:prstGeom>
          <a:noFill/>
        </p:spPr>
        <p:txBody>
          <a:bodyPr wrap="square" rtlCol="0">
            <a:spAutoFit/>
          </a:bodyPr>
          <a:lstStyle/>
          <a:p>
            <a:r>
              <a:rPr lang="es-MX" dirty="0"/>
              <a:t>Ejemplo de uso, probar el ejemplo</a:t>
            </a:r>
            <a:endParaRPr lang="es-EC" dirty="0"/>
          </a:p>
        </p:txBody>
      </p:sp>
    </p:spTree>
    <p:extLst>
      <p:ext uri="{BB962C8B-B14F-4D97-AF65-F5344CB8AC3E}">
        <p14:creationId xmlns:p14="http://schemas.microsoft.com/office/powerpoint/2010/main" val="353000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AD46F-7CC1-4BFF-928D-22AA157C1C44}"/>
              </a:ext>
            </a:extLst>
          </p:cNvPr>
          <p:cNvSpPr>
            <a:spLocks noGrp="1"/>
          </p:cNvSpPr>
          <p:nvPr>
            <p:ph type="title"/>
          </p:nvPr>
        </p:nvSpPr>
        <p:spPr/>
        <p:txBody>
          <a:bodyPr/>
          <a:lstStyle/>
          <a:p>
            <a:r>
              <a:rPr lang="es-MX" dirty="0"/>
              <a:t>Método </a:t>
            </a:r>
            <a:r>
              <a:rPr lang="es-MX" dirty="0" err="1"/>
              <a:t>read</a:t>
            </a:r>
            <a:r>
              <a:rPr lang="es-MX" dirty="0"/>
              <a:t>(</a:t>
            </a:r>
            <a:r>
              <a:rPr lang="es-MX" dirty="0" err="1"/>
              <a:t>parametro</a:t>
            </a:r>
            <a:r>
              <a:rPr lang="es-MX" dirty="0"/>
              <a:t>) lee hasta el parámetro especificado</a:t>
            </a:r>
            <a:endParaRPr lang="es-EC" dirty="0"/>
          </a:p>
        </p:txBody>
      </p:sp>
      <p:pic>
        <p:nvPicPr>
          <p:cNvPr id="5" name="Marcador de contenido 4">
            <a:extLst>
              <a:ext uri="{FF2B5EF4-FFF2-40B4-BE49-F238E27FC236}">
                <a16:creationId xmlns:a16="http://schemas.microsoft.com/office/drawing/2014/main" id="{3E979380-90BE-4A92-A13A-4C957E7BEA11}"/>
              </a:ext>
            </a:extLst>
          </p:cNvPr>
          <p:cNvPicPr>
            <a:picLocks noGrp="1" noChangeAspect="1"/>
          </p:cNvPicPr>
          <p:nvPr>
            <p:ph idx="1"/>
          </p:nvPr>
        </p:nvPicPr>
        <p:blipFill>
          <a:blip r:embed="rId2"/>
          <a:stretch>
            <a:fillRect/>
          </a:stretch>
        </p:blipFill>
        <p:spPr>
          <a:xfrm>
            <a:off x="685800" y="2480658"/>
            <a:ext cx="9826344" cy="2594769"/>
          </a:xfrm>
        </p:spPr>
      </p:pic>
      <p:sp>
        <p:nvSpPr>
          <p:cNvPr id="6" name="CuadroTexto 5">
            <a:extLst>
              <a:ext uri="{FF2B5EF4-FFF2-40B4-BE49-F238E27FC236}">
                <a16:creationId xmlns:a16="http://schemas.microsoft.com/office/drawing/2014/main" id="{2159B7E2-135D-4AEA-8E46-48403CFB4BAD}"/>
              </a:ext>
            </a:extLst>
          </p:cNvPr>
          <p:cNvSpPr txBox="1"/>
          <p:nvPr/>
        </p:nvSpPr>
        <p:spPr>
          <a:xfrm>
            <a:off x="685800" y="5229225"/>
            <a:ext cx="7486650" cy="369332"/>
          </a:xfrm>
          <a:prstGeom prst="rect">
            <a:avLst/>
          </a:prstGeom>
          <a:noFill/>
        </p:spPr>
        <p:txBody>
          <a:bodyPr wrap="square" rtlCol="0">
            <a:spAutoFit/>
          </a:bodyPr>
          <a:lstStyle/>
          <a:p>
            <a:r>
              <a:rPr lang="es-MX" dirty="0"/>
              <a:t>Coloque nuevamente </a:t>
            </a:r>
            <a:r>
              <a:rPr lang="es-MX" dirty="0" err="1"/>
              <a:t>print</a:t>
            </a:r>
            <a:r>
              <a:rPr lang="es-MX" dirty="0"/>
              <a:t>(</a:t>
            </a:r>
            <a:r>
              <a:rPr lang="es-MX" dirty="0" err="1"/>
              <a:t>archivo_texto.read</a:t>
            </a:r>
            <a:r>
              <a:rPr lang="es-MX" dirty="0"/>
              <a:t>()), analice lo sucedido</a:t>
            </a:r>
            <a:endParaRPr lang="es-EC" dirty="0"/>
          </a:p>
        </p:txBody>
      </p:sp>
      <p:sp>
        <p:nvSpPr>
          <p:cNvPr id="3" name="CuadroTexto 2">
            <a:extLst>
              <a:ext uri="{FF2B5EF4-FFF2-40B4-BE49-F238E27FC236}">
                <a16:creationId xmlns:a16="http://schemas.microsoft.com/office/drawing/2014/main" id="{E9E60D6F-18ED-402D-9FEF-1E70344EE363}"/>
              </a:ext>
            </a:extLst>
          </p:cNvPr>
          <p:cNvSpPr txBox="1"/>
          <p:nvPr/>
        </p:nvSpPr>
        <p:spPr>
          <a:xfrm>
            <a:off x="782425" y="1913641"/>
            <a:ext cx="6749591" cy="646331"/>
          </a:xfrm>
          <a:prstGeom prst="rect">
            <a:avLst/>
          </a:prstGeom>
          <a:noFill/>
        </p:spPr>
        <p:txBody>
          <a:bodyPr wrap="square" rtlCol="0">
            <a:spAutoFit/>
          </a:bodyPr>
          <a:lstStyle/>
          <a:p>
            <a:r>
              <a:rPr lang="es-MX" dirty="0" err="1"/>
              <a:t>Read</a:t>
            </a:r>
            <a:r>
              <a:rPr lang="es-MX" dirty="0"/>
              <a:t>(11) </a:t>
            </a:r>
            <a:r>
              <a:rPr lang="es-MX" dirty="0" err="1"/>
              <a:t>leee</a:t>
            </a:r>
            <a:r>
              <a:rPr lang="es-MX" dirty="0"/>
              <a:t> hasta la posición 11</a:t>
            </a:r>
          </a:p>
          <a:p>
            <a:endParaRPr lang="es-EC" dirty="0"/>
          </a:p>
        </p:txBody>
      </p:sp>
    </p:spTree>
    <p:extLst>
      <p:ext uri="{BB962C8B-B14F-4D97-AF65-F5344CB8AC3E}">
        <p14:creationId xmlns:p14="http://schemas.microsoft.com/office/powerpoint/2010/main" val="147251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C4C48-F6DC-456F-8F4B-99068D9BB99D}"/>
              </a:ext>
            </a:extLst>
          </p:cNvPr>
          <p:cNvSpPr>
            <a:spLocks noGrp="1"/>
          </p:cNvSpPr>
          <p:nvPr>
            <p:ph type="title"/>
          </p:nvPr>
        </p:nvSpPr>
        <p:spPr/>
        <p:txBody>
          <a:bodyPr/>
          <a:lstStyle/>
          <a:p>
            <a:r>
              <a:rPr lang="es-MX" dirty="0"/>
              <a:t>Ejercicio</a:t>
            </a:r>
            <a:endParaRPr lang="es-EC" dirty="0"/>
          </a:p>
        </p:txBody>
      </p:sp>
      <p:sp>
        <p:nvSpPr>
          <p:cNvPr id="3" name="Marcador de contenido 2">
            <a:extLst>
              <a:ext uri="{FF2B5EF4-FFF2-40B4-BE49-F238E27FC236}">
                <a16:creationId xmlns:a16="http://schemas.microsoft.com/office/drawing/2014/main" id="{EF99E89E-C054-4717-B162-9E2F6618FE6E}"/>
              </a:ext>
            </a:extLst>
          </p:cNvPr>
          <p:cNvSpPr>
            <a:spLocks noGrp="1"/>
          </p:cNvSpPr>
          <p:nvPr>
            <p:ph idx="1"/>
          </p:nvPr>
        </p:nvSpPr>
        <p:spPr/>
        <p:txBody>
          <a:bodyPr/>
          <a:lstStyle/>
          <a:p>
            <a:r>
              <a:rPr lang="es-MX" dirty="0"/>
              <a:t>Posicionar el puntero en la mitad de un texto</a:t>
            </a:r>
            <a:endParaRPr lang="es-EC" dirty="0"/>
          </a:p>
        </p:txBody>
      </p:sp>
    </p:spTree>
    <p:extLst>
      <p:ext uri="{BB962C8B-B14F-4D97-AF65-F5344CB8AC3E}">
        <p14:creationId xmlns:p14="http://schemas.microsoft.com/office/powerpoint/2010/main" val="260932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3AAC2-47EC-445B-8188-1B81E9804F35}"/>
              </a:ext>
            </a:extLst>
          </p:cNvPr>
          <p:cNvSpPr>
            <a:spLocks noGrp="1"/>
          </p:cNvSpPr>
          <p:nvPr>
            <p:ph type="title"/>
          </p:nvPr>
        </p:nvSpPr>
        <p:spPr/>
        <p:txBody>
          <a:bodyPr/>
          <a:lstStyle/>
          <a:p>
            <a:r>
              <a:rPr lang="es-MX" dirty="0"/>
              <a:t>Ejercicio con </a:t>
            </a:r>
            <a:r>
              <a:rPr lang="es-MX" dirty="0" err="1"/>
              <a:t>readline</a:t>
            </a:r>
            <a:endParaRPr lang="es-EC" dirty="0"/>
          </a:p>
        </p:txBody>
      </p:sp>
      <p:sp>
        <p:nvSpPr>
          <p:cNvPr id="4" name="Marcador de contenido 3">
            <a:extLst>
              <a:ext uri="{FF2B5EF4-FFF2-40B4-BE49-F238E27FC236}">
                <a16:creationId xmlns:a16="http://schemas.microsoft.com/office/drawing/2014/main" id="{40CF8C83-9CDE-4A06-B498-57AF8D50F375}"/>
              </a:ext>
            </a:extLst>
          </p:cNvPr>
          <p:cNvSpPr>
            <a:spLocks noGrp="1"/>
          </p:cNvSpPr>
          <p:nvPr>
            <p:ph idx="1"/>
          </p:nvPr>
        </p:nvSpPr>
        <p:spPr/>
        <p:txBody>
          <a:bodyPr/>
          <a:lstStyle/>
          <a:p>
            <a:endParaRPr lang="es-EC" dirty="0"/>
          </a:p>
        </p:txBody>
      </p:sp>
      <p:pic>
        <p:nvPicPr>
          <p:cNvPr id="7" name="Imagen 6">
            <a:extLst>
              <a:ext uri="{FF2B5EF4-FFF2-40B4-BE49-F238E27FC236}">
                <a16:creationId xmlns:a16="http://schemas.microsoft.com/office/drawing/2014/main" id="{971A6E42-439B-473D-AC7A-341E990AB2E5}"/>
              </a:ext>
            </a:extLst>
          </p:cNvPr>
          <p:cNvPicPr>
            <a:picLocks noChangeAspect="1"/>
          </p:cNvPicPr>
          <p:nvPr/>
        </p:nvPicPr>
        <p:blipFill>
          <a:blip r:embed="rId2"/>
          <a:stretch>
            <a:fillRect/>
          </a:stretch>
        </p:blipFill>
        <p:spPr>
          <a:xfrm>
            <a:off x="731983" y="2452686"/>
            <a:ext cx="8625238" cy="3262313"/>
          </a:xfrm>
          <a:prstGeom prst="rect">
            <a:avLst/>
          </a:prstGeom>
        </p:spPr>
      </p:pic>
    </p:spTree>
    <p:extLst>
      <p:ext uri="{BB962C8B-B14F-4D97-AF65-F5344CB8AC3E}">
        <p14:creationId xmlns:p14="http://schemas.microsoft.com/office/powerpoint/2010/main" val="1375655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C72F3-B827-4723-8378-597DDD0E54B1}"/>
              </a:ext>
            </a:extLst>
          </p:cNvPr>
          <p:cNvSpPr>
            <a:spLocks noGrp="1"/>
          </p:cNvSpPr>
          <p:nvPr>
            <p:ph type="title"/>
          </p:nvPr>
        </p:nvSpPr>
        <p:spPr/>
        <p:txBody>
          <a:bodyPr/>
          <a:lstStyle/>
          <a:p>
            <a:r>
              <a:rPr lang="es-EC" dirty="0"/>
              <a:t>Archivo de lectura y escritura</a:t>
            </a:r>
          </a:p>
        </p:txBody>
      </p:sp>
      <p:pic>
        <p:nvPicPr>
          <p:cNvPr id="5" name="Marcador de contenido 4">
            <a:extLst>
              <a:ext uri="{FF2B5EF4-FFF2-40B4-BE49-F238E27FC236}">
                <a16:creationId xmlns:a16="http://schemas.microsoft.com/office/drawing/2014/main" id="{FCA47DC2-0451-4FE6-BE40-FD4D925F6981}"/>
              </a:ext>
            </a:extLst>
          </p:cNvPr>
          <p:cNvPicPr>
            <a:picLocks noGrp="1" noChangeAspect="1"/>
          </p:cNvPicPr>
          <p:nvPr>
            <p:ph idx="1"/>
          </p:nvPr>
        </p:nvPicPr>
        <p:blipFill>
          <a:blip r:embed="rId2"/>
          <a:stretch>
            <a:fillRect/>
          </a:stretch>
        </p:blipFill>
        <p:spPr>
          <a:xfrm>
            <a:off x="1700212" y="3634581"/>
            <a:ext cx="8791575" cy="771525"/>
          </a:xfrm>
        </p:spPr>
      </p:pic>
    </p:spTree>
    <p:extLst>
      <p:ext uri="{BB962C8B-B14F-4D97-AF65-F5344CB8AC3E}">
        <p14:creationId xmlns:p14="http://schemas.microsoft.com/office/powerpoint/2010/main" val="141040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19FB9-C035-492F-AFE9-A43A6195F269}"/>
              </a:ext>
            </a:extLst>
          </p:cNvPr>
          <p:cNvSpPr>
            <a:spLocks noGrp="1"/>
          </p:cNvSpPr>
          <p:nvPr>
            <p:ph type="title"/>
          </p:nvPr>
        </p:nvSpPr>
        <p:spPr/>
        <p:txBody>
          <a:bodyPr/>
          <a:lstStyle/>
          <a:p>
            <a:r>
              <a:rPr lang="es-EC" dirty="0"/>
              <a:t>Archivo lectura y escritura </a:t>
            </a:r>
            <a:r>
              <a:rPr lang="es-EC" dirty="0" err="1"/>
              <a:t>read</a:t>
            </a:r>
            <a:r>
              <a:rPr lang="es-EC" dirty="0"/>
              <a:t> line</a:t>
            </a:r>
          </a:p>
        </p:txBody>
      </p:sp>
      <p:pic>
        <p:nvPicPr>
          <p:cNvPr id="5" name="Marcador de contenido 4">
            <a:extLst>
              <a:ext uri="{FF2B5EF4-FFF2-40B4-BE49-F238E27FC236}">
                <a16:creationId xmlns:a16="http://schemas.microsoft.com/office/drawing/2014/main" id="{400A8145-9E16-483B-B25D-7B6429CEF392}"/>
              </a:ext>
            </a:extLst>
          </p:cNvPr>
          <p:cNvPicPr>
            <a:picLocks noGrp="1" noChangeAspect="1"/>
          </p:cNvPicPr>
          <p:nvPr>
            <p:ph idx="1"/>
          </p:nvPr>
        </p:nvPicPr>
        <p:blipFill>
          <a:blip r:embed="rId2"/>
          <a:stretch>
            <a:fillRect/>
          </a:stretch>
        </p:blipFill>
        <p:spPr>
          <a:xfrm>
            <a:off x="482599" y="2653506"/>
            <a:ext cx="10925472" cy="3353594"/>
          </a:xfrm>
        </p:spPr>
      </p:pic>
    </p:spTree>
    <p:extLst>
      <p:ext uri="{BB962C8B-B14F-4D97-AF65-F5344CB8AC3E}">
        <p14:creationId xmlns:p14="http://schemas.microsoft.com/office/powerpoint/2010/main" val="130616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4CA1-A6AC-4297-A81C-0DEADC1A5508}"/>
              </a:ext>
            </a:extLst>
          </p:cNvPr>
          <p:cNvSpPr>
            <a:spLocks noGrp="1"/>
          </p:cNvSpPr>
          <p:nvPr>
            <p:ph type="title"/>
          </p:nvPr>
        </p:nvSpPr>
        <p:spPr>
          <a:xfrm>
            <a:off x="581193" y="729658"/>
            <a:ext cx="11029616" cy="988332"/>
          </a:xfrm>
        </p:spPr>
        <p:txBody>
          <a:bodyPr anchor="b">
            <a:normAutofit/>
          </a:bodyPr>
          <a:lstStyle/>
          <a:p>
            <a:r>
              <a:rPr lang="es-EC" dirty="0"/>
              <a:t>Agenda</a:t>
            </a:r>
          </a:p>
        </p:txBody>
      </p:sp>
      <p:sp>
        <p:nvSpPr>
          <p:cNvPr id="3" name="Marcador de contenido 2">
            <a:extLst>
              <a:ext uri="{FF2B5EF4-FFF2-40B4-BE49-F238E27FC236}">
                <a16:creationId xmlns:a16="http://schemas.microsoft.com/office/drawing/2014/main" id="{2CCA6959-3DEA-4E5A-A578-399E8BB8CA7A}"/>
              </a:ext>
            </a:extLst>
          </p:cNvPr>
          <p:cNvSpPr>
            <a:spLocks noGrp="1"/>
          </p:cNvSpPr>
          <p:nvPr>
            <p:ph sz="half" idx="1"/>
          </p:nvPr>
        </p:nvSpPr>
        <p:spPr>
          <a:xfrm>
            <a:off x="581193" y="2228003"/>
            <a:ext cx="5422390" cy="3633047"/>
          </a:xfrm>
        </p:spPr>
        <p:txBody>
          <a:bodyPr anchor="ctr">
            <a:normAutofit/>
          </a:bodyPr>
          <a:lstStyle/>
          <a:p>
            <a:r>
              <a:rPr lang="es-EC" dirty="0"/>
              <a:t>Trabajar con ficheros, utilizando </a:t>
            </a:r>
            <a:r>
              <a:rPr lang="es-EC" dirty="0" err="1"/>
              <a:t>io</a:t>
            </a:r>
            <a:r>
              <a:rPr lang="es-EC" dirty="0"/>
              <a:t>.</a:t>
            </a:r>
          </a:p>
          <a:p>
            <a:r>
              <a:rPr lang="es-EC" dirty="0"/>
              <a:t>Objetivo: Persistencia de datos</a:t>
            </a:r>
          </a:p>
          <a:p>
            <a:r>
              <a:rPr lang="es-EC" dirty="0"/>
              <a:t>Alternativas</a:t>
            </a:r>
          </a:p>
          <a:p>
            <a:pPr lvl="1"/>
            <a:r>
              <a:rPr lang="es-EC" sz="1800" dirty="0"/>
              <a:t>Manejo de archivos externos</a:t>
            </a:r>
          </a:p>
          <a:p>
            <a:pPr lvl="1"/>
            <a:r>
              <a:rPr lang="es-EC" sz="1800" dirty="0"/>
              <a:t>Trabajo con BDD</a:t>
            </a:r>
          </a:p>
        </p:txBody>
      </p:sp>
      <p:pic>
        <p:nvPicPr>
          <p:cNvPr id="5" name="Imagen 4">
            <a:extLst>
              <a:ext uri="{FF2B5EF4-FFF2-40B4-BE49-F238E27FC236}">
                <a16:creationId xmlns:a16="http://schemas.microsoft.com/office/drawing/2014/main" id="{62C2FD88-B138-474A-8D83-A087FF2D44F9}"/>
              </a:ext>
            </a:extLst>
          </p:cNvPr>
          <p:cNvPicPr>
            <a:picLocks noChangeAspect="1"/>
          </p:cNvPicPr>
          <p:nvPr/>
        </p:nvPicPr>
        <p:blipFill>
          <a:blip r:embed="rId2"/>
          <a:stretch>
            <a:fillRect/>
          </a:stretch>
        </p:blipFill>
        <p:spPr>
          <a:xfrm>
            <a:off x="6188417" y="2255137"/>
            <a:ext cx="5422392" cy="3578778"/>
          </a:xfrm>
          <a:prstGeom prst="rect">
            <a:avLst/>
          </a:prstGeom>
          <a:noFill/>
        </p:spPr>
      </p:pic>
    </p:spTree>
    <p:extLst>
      <p:ext uri="{BB962C8B-B14F-4D97-AF65-F5344CB8AC3E}">
        <p14:creationId xmlns:p14="http://schemas.microsoft.com/office/powerpoint/2010/main" val="234712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2C6B8-93BB-47C0-B35B-A4E94D23F298}"/>
              </a:ext>
            </a:extLst>
          </p:cNvPr>
          <p:cNvSpPr>
            <a:spLocks noGrp="1"/>
          </p:cNvSpPr>
          <p:nvPr>
            <p:ph type="title"/>
          </p:nvPr>
        </p:nvSpPr>
        <p:spPr/>
        <p:txBody>
          <a:bodyPr/>
          <a:lstStyle/>
          <a:p>
            <a:r>
              <a:rPr lang="es-EC" dirty="0"/>
              <a:t>Ejercicio manipulación de archivo</a:t>
            </a:r>
          </a:p>
        </p:txBody>
      </p:sp>
      <p:pic>
        <p:nvPicPr>
          <p:cNvPr id="5" name="Marcador de contenido 4">
            <a:extLst>
              <a:ext uri="{FF2B5EF4-FFF2-40B4-BE49-F238E27FC236}">
                <a16:creationId xmlns:a16="http://schemas.microsoft.com/office/drawing/2014/main" id="{A6B5E577-4051-43CF-8BBC-E9C55C36D9C0}"/>
              </a:ext>
            </a:extLst>
          </p:cNvPr>
          <p:cNvPicPr>
            <a:picLocks noGrp="1" noChangeAspect="1"/>
          </p:cNvPicPr>
          <p:nvPr>
            <p:ph idx="1"/>
          </p:nvPr>
        </p:nvPicPr>
        <p:blipFill>
          <a:blip r:embed="rId2"/>
          <a:stretch>
            <a:fillRect/>
          </a:stretch>
        </p:blipFill>
        <p:spPr>
          <a:xfrm>
            <a:off x="581192" y="2282825"/>
            <a:ext cx="8453652" cy="3678238"/>
          </a:xfrm>
        </p:spPr>
      </p:pic>
    </p:spTree>
    <p:extLst>
      <p:ext uri="{BB962C8B-B14F-4D97-AF65-F5344CB8AC3E}">
        <p14:creationId xmlns:p14="http://schemas.microsoft.com/office/powerpoint/2010/main" val="239370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965D3-9137-4B80-9D5B-95CAFEF80B23}"/>
              </a:ext>
            </a:extLst>
          </p:cNvPr>
          <p:cNvSpPr>
            <a:spLocks noGrp="1"/>
          </p:cNvSpPr>
          <p:nvPr>
            <p:ph type="title"/>
          </p:nvPr>
        </p:nvSpPr>
        <p:spPr/>
        <p:txBody>
          <a:bodyPr/>
          <a:lstStyle/>
          <a:p>
            <a:r>
              <a:rPr lang="es-EC" dirty="0"/>
              <a:t>Código corregido</a:t>
            </a:r>
          </a:p>
        </p:txBody>
      </p:sp>
      <p:pic>
        <p:nvPicPr>
          <p:cNvPr id="5" name="Marcador de contenido 4">
            <a:extLst>
              <a:ext uri="{FF2B5EF4-FFF2-40B4-BE49-F238E27FC236}">
                <a16:creationId xmlns:a16="http://schemas.microsoft.com/office/drawing/2014/main" id="{58710B4F-46F8-491E-A85C-F6073F36D902}"/>
              </a:ext>
            </a:extLst>
          </p:cNvPr>
          <p:cNvPicPr>
            <a:picLocks noGrp="1" noChangeAspect="1"/>
          </p:cNvPicPr>
          <p:nvPr>
            <p:ph idx="1"/>
          </p:nvPr>
        </p:nvPicPr>
        <p:blipFill>
          <a:blip r:embed="rId2"/>
          <a:stretch>
            <a:fillRect/>
          </a:stretch>
        </p:blipFill>
        <p:spPr>
          <a:xfrm>
            <a:off x="581193" y="2181225"/>
            <a:ext cx="9146324" cy="4631998"/>
          </a:xfrm>
        </p:spPr>
      </p:pic>
    </p:spTree>
    <p:extLst>
      <p:ext uri="{BB962C8B-B14F-4D97-AF65-F5344CB8AC3E}">
        <p14:creationId xmlns:p14="http://schemas.microsoft.com/office/powerpoint/2010/main" val="214694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C69FA-28D5-4891-A44B-88AA07522ABC}"/>
              </a:ext>
            </a:extLst>
          </p:cNvPr>
          <p:cNvSpPr>
            <a:spLocks noGrp="1"/>
          </p:cNvSpPr>
          <p:nvPr>
            <p:ph type="title"/>
          </p:nvPr>
        </p:nvSpPr>
        <p:spPr>
          <a:xfrm>
            <a:off x="581193" y="729658"/>
            <a:ext cx="11029616" cy="988332"/>
          </a:xfrm>
        </p:spPr>
        <p:txBody>
          <a:bodyPr anchor="b">
            <a:normAutofit/>
          </a:bodyPr>
          <a:lstStyle/>
          <a:p>
            <a:r>
              <a:rPr lang="es-EC" dirty="0"/>
              <a:t>Ejercicios</a:t>
            </a:r>
          </a:p>
        </p:txBody>
      </p:sp>
      <p:sp>
        <p:nvSpPr>
          <p:cNvPr id="4" name="Rectangle 1">
            <a:extLst>
              <a:ext uri="{FF2B5EF4-FFF2-40B4-BE49-F238E27FC236}">
                <a16:creationId xmlns:a16="http://schemas.microsoft.com/office/drawing/2014/main" id="{4BA1B419-8806-488B-9D9E-FF911F2D30FC}"/>
              </a:ext>
            </a:extLst>
          </p:cNvPr>
          <p:cNvSpPr>
            <a:spLocks noGrp="1" noChangeArrowheads="1"/>
          </p:cNvSpPr>
          <p:nvPr>
            <p:ph sz="half" idx="1"/>
          </p:nvPr>
        </p:nvSpPr>
        <p:spPr bwMode="auto">
          <a:xfrm>
            <a:off x="581192" y="2228003"/>
            <a:ext cx="9108907" cy="363304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s-EC" altLang="es-EC" b="0" i="0" u="none" strike="noStrike" cap="none" normalizeH="0" baseline="0" dirty="0">
                <a:ln>
                  <a:noFill/>
                </a:ln>
                <a:solidFill>
                  <a:schemeClr val="tx2"/>
                </a:solidFill>
                <a:effectLst/>
              </a:rPr>
              <a:t>Escribir una función que pida un número entero entre 1 y 10 y guarde en un fichero con el nombre tabla-n.txt la tabla de multiplicar de ese número, done n es el número introducido. </a:t>
            </a:r>
          </a:p>
        </p:txBody>
      </p:sp>
    </p:spTree>
    <p:extLst>
      <p:ext uri="{BB962C8B-B14F-4D97-AF65-F5344CB8AC3E}">
        <p14:creationId xmlns:p14="http://schemas.microsoft.com/office/powerpoint/2010/main" val="343175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FB633-6042-4E5C-9BF8-90238CD86835}"/>
              </a:ext>
            </a:extLst>
          </p:cNvPr>
          <p:cNvSpPr>
            <a:spLocks noGrp="1"/>
          </p:cNvSpPr>
          <p:nvPr>
            <p:ph type="title"/>
          </p:nvPr>
        </p:nvSpPr>
        <p:spPr/>
        <p:txBody>
          <a:bodyPr/>
          <a:lstStyle/>
          <a:p>
            <a:pPr algn="ctr"/>
            <a:r>
              <a:rPr lang="es-EC" dirty="0"/>
              <a:t>Manejo de ficheros y directorios</a:t>
            </a:r>
          </a:p>
        </p:txBody>
      </p:sp>
      <p:sp>
        <p:nvSpPr>
          <p:cNvPr id="3" name="Marcador de contenido 2">
            <a:extLst>
              <a:ext uri="{FF2B5EF4-FFF2-40B4-BE49-F238E27FC236}">
                <a16:creationId xmlns:a16="http://schemas.microsoft.com/office/drawing/2014/main" id="{A31339F6-B4E3-44AD-96C7-53559044D157}"/>
              </a:ext>
            </a:extLst>
          </p:cNvPr>
          <p:cNvSpPr>
            <a:spLocks noGrp="1"/>
          </p:cNvSpPr>
          <p:nvPr>
            <p:ph idx="1"/>
          </p:nvPr>
        </p:nvSpPr>
        <p:spPr/>
        <p:txBody>
          <a:bodyPr/>
          <a:lstStyle/>
          <a:p>
            <a:r>
              <a:rPr lang="es-EC" dirty="0"/>
              <a:t>Crear un programa de valide la existencia de un archivo llamado nombres, si existe, muestra el contenido en pantalla, en caso de no existir crea el archivo en ingresa los nombres y apellidos de tres personas.</a:t>
            </a:r>
          </a:p>
          <a:p>
            <a:pPr lvl="1"/>
            <a:r>
              <a:rPr lang="es-EC" dirty="0"/>
              <a:t>Bloque try...</a:t>
            </a:r>
            <a:r>
              <a:rPr lang="es-EC" dirty="0" err="1"/>
              <a:t>except</a:t>
            </a:r>
            <a:r>
              <a:rPr lang="es-EC" dirty="0"/>
              <a:t> para comprobar la existencia del archivo (&gt;=Python 2.x)</a:t>
            </a:r>
          </a:p>
          <a:p>
            <a:pPr lvl="1"/>
            <a:r>
              <a:rPr lang="es-EC" dirty="0"/>
              <a:t>La función </a:t>
            </a:r>
            <a:r>
              <a:rPr lang="es-EC" dirty="0" err="1"/>
              <a:t>os.path.isfile</a:t>
            </a:r>
            <a:r>
              <a:rPr lang="es-EC" dirty="0"/>
              <a:t> para comprobar la existencia del archivo (&gt;=Python 2.x)</a:t>
            </a:r>
          </a:p>
          <a:p>
            <a:pPr lvl="1"/>
            <a:r>
              <a:rPr lang="es-EC" dirty="0" err="1"/>
              <a:t>pathlib.Path.is_file</a:t>
            </a:r>
            <a:r>
              <a:rPr lang="es-EC" dirty="0"/>
              <a:t>() comprobar la existencia del fichero (&gt;=Python 3.4)</a:t>
            </a:r>
          </a:p>
        </p:txBody>
      </p:sp>
    </p:spTree>
    <p:extLst>
      <p:ext uri="{BB962C8B-B14F-4D97-AF65-F5344CB8AC3E}">
        <p14:creationId xmlns:p14="http://schemas.microsoft.com/office/powerpoint/2010/main" val="1878427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A6D18-F76E-41E0-AA13-6A1318962673}"/>
              </a:ext>
            </a:extLst>
          </p:cNvPr>
          <p:cNvSpPr>
            <a:spLocks noGrp="1"/>
          </p:cNvSpPr>
          <p:nvPr>
            <p:ph type="title"/>
          </p:nvPr>
        </p:nvSpPr>
        <p:spPr/>
        <p:txBody>
          <a:bodyPr/>
          <a:lstStyle/>
          <a:p>
            <a:r>
              <a:rPr lang="es-EC" dirty="0"/>
              <a:t>Eliminar archivo</a:t>
            </a:r>
          </a:p>
        </p:txBody>
      </p:sp>
      <p:sp>
        <p:nvSpPr>
          <p:cNvPr id="3" name="Marcador de contenido 2">
            <a:extLst>
              <a:ext uri="{FF2B5EF4-FFF2-40B4-BE49-F238E27FC236}">
                <a16:creationId xmlns:a16="http://schemas.microsoft.com/office/drawing/2014/main" id="{D9524DB7-24AE-47B2-ADC9-58DC5DEED9A9}"/>
              </a:ext>
            </a:extLst>
          </p:cNvPr>
          <p:cNvSpPr>
            <a:spLocks noGrp="1"/>
          </p:cNvSpPr>
          <p:nvPr>
            <p:ph idx="1"/>
          </p:nvPr>
        </p:nvSpPr>
        <p:spPr/>
        <p:txBody>
          <a:bodyPr/>
          <a:lstStyle/>
          <a:p>
            <a:r>
              <a:rPr lang="es-EC" b="0" dirty="0">
                <a:solidFill>
                  <a:srgbClr val="008000"/>
                </a:solidFill>
                <a:effectLst/>
                <a:latin typeface="Courier New" panose="02070309020205020404" pitchFamily="49" charset="0"/>
              </a:rPr>
              <a:t>#Eliminar un archivo</a:t>
            </a:r>
            <a:endParaRPr lang="es-EC" b="0" dirty="0">
              <a:solidFill>
                <a:srgbClr val="000000"/>
              </a:solidFill>
              <a:effectLst/>
              <a:latin typeface="Courier New" panose="02070309020205020404" pitchFamily="49" charset="0"/>
            </a:endParaRPr>
          </a:p>
          <a:p>
            <a:br>
              <a:rPr lang="es-EC" b="0" dirty="0">
                <a:solidFill>
                  <a:srgbClr val="000000"/>
                </a:solidFill>
                <a:effectLst/>
                <a:latin typeface="Courier New" panose="02070309020205020404" pitchFamily="49" charset="0"/>
              </a:rPr>
            </a:br>
            <a:r>
              <a:rPr lang="es-EC" b="0" dirty="0" err="1">
                <a:solidFill>
                  <a:srgbClr val="AF00DB"/>
                </a:solidFill>
                <a:effectLst/>
                <a:latin typeface="Courier New" panose="02070309020205020404" pitchFamily="49" charset="0"/>
              </a:rPr>
              <a:t>from</a:t>
            </a:r>
            <a:r>
              <a:rPr lang="es-EC" b="0" dirty="0">
                <a:solidFill>
                  <a:srgbClr val="000000"/>
                </a:solidFill>
                <a:effectLst/>
                <a:latin typeface="Courier New" panose="02070309020205020404" pitchFamily="49" charset="0"/>
              </a:rPr>
              <a:t> os </a:t>
            </a:r>
            <a:r>
              <a:rPr lang="es-EC" b="0" dirty="0" err="1">
                <a:solidFill>
                  <a:srgbClr val="AF00DB"/>
                </a:solidFill>
                <a:effectLst/>
                <a:latin typeface="Courier New" panose="02070309020205020404" pitchFamily="49" charset="0"/>
              </a:rPr>
              <a:t>import</a:t>
            </a:r>
            <a:r>
              <a:rPr lang="es-EC" b="0" dirty="0">
                <a:solidFill>
                  <a:srgbClr val="000000"/>
                </a:solidFill>
                <a:effectLst/>
                <a:latin typeface="Courier New" panose="02070309020205020404" pitchFamily="49" charset="0"/>
              </a:rPr>
              <a:t> </a:t>
            </a:r>
            <a:r>
              <a:rPr lang="es-EC" b="0" dirty="0" err="1">
                <a:solidFill>
                  <a:srgbClr val="000000"/>
                </a:solidFill>
                <a:effectLst/>
                <a:latin typeface="Courier New" panose="02070309020205020404" pitchFamily="49" charset="0"/>
              </a:rPr>
              <a:t>remove</a:t>
            </a:r>
            <a:endParaRPr lang="es-EC" b="0" dirty="0">
              <a:solidFill>
                <a:srgbClr val="000000"/>
              </a:solidFill>
              <a:effectLst/>
              <a:latin typeface="Courier New" panose="02070309020205020404" pitchFamily="49" charset="0"/>
            </a:endParaRPr>
          </a:p>
          <a:p>
            <a:r>
              <a:rPr lang="es-EC" b="0" dirty="0" err="1">
                <a:solidFill>
                  <a:srgbClr val="000000"/>
                </a:solidFill>
                <a:effectLst/>
                <a:latin typeface="Courier New" panose="02070309020205020404" pitchFamily="49" charset="0"/>
              </a:rPr>
              <a:t>remove</a:t>
            </a:r>
            <a:r>
              <a:rPr lang="es-EC" b="0" dirty="0">
                <a:solidFill>
                  <a:srgbClr val="000000"/>
                </a:solidFill>
                <a:effectLst/>
                <a:latin typeface="Courier New" panose="02070309020205020404" pitchFamily="49" charset="0"/>
              </a:rPr>
              <a:t>(</a:t>
            </a:r>
            <a:r>
              <a:rPr lang="es-EC" b="0" dirty="0">
                <a:solidFill>
                  <a:srgbClr val="A31515"/>
                </a:solidFill>
                <a:effectLst/>
                <a:latin typeface="Courier New" panose="02070309020205020404" pitchFamily="49" charset="0"/>
              </a:rPr>
              <a:t>"</a:t>
            </a:r>
            <a:r>
              <a:rPr lang="es-EC" b="0" dirty="0" err="1">
                <a:solidFill>
                  <a:srgbClr val="A31515"/>
                </a:solidFill>
                <a:effectLst/>
                <a:latin typeface="Courier New" panose="02070309020205020404" pitchFamily="49" charset="0"/>
              </a:rPr>
              <a:t>lista_nombres</a:t>
            </a:r>
            <a:r>
              <a:rPr lang="es-EC" b="0" dirty="0">
                <a:solidFill>
                  <a:srgbClr val="A31515"/>
                </a:solidFill>
                <a:effectLst/>
                <a:latin typeface="Courier New" panose="02070309020205020404" pitchFamily="49" charset="0"/>
              </a:rPr>
              <a:t>"</a:t>
            </a:r>
            <a:r>
              <a:rPr lang="es-EC" b="0" dirty="0">
                <a:solidFill>
                  <a:srgbClr val="000000"/>
                </a:solidFill>
                <a:effectLst/>
                <a:latin typeface="Courier New" panose="02070309020205020404" pitchFamily="49" charset="0"/>
              </a:rPr>
              <a:t>)</a:t>
            </a:r>
          </a:p>
          <a:p>
            <a:pPr marL="0" indent="0">
              <a:buNone/>
            </a:pPr>
            <a:endParaRPr lang="es-EC" dirty="0"/>
          </a:p>
        </p:txBody>
      </p:sp>
    </p:spTree>
    <p:extLst>
      <p:ext uri="{BB962C8B-B14F-4D97-AF65-F5344CB8AC3E}">
        <p14:creationId xmlns:p14="http://schemas.microsoft.com/office/powerpoint/2010/main" val="155009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4EE1F-96D4-4E87-BE25-21BC780F6433}"/>
              </a:ext>
            </a:extLst>
          </p:cNvPr>
          <p:cNvSpPr>
            <a:spLocks noGrp="1"/>
          </p:cNvSpPr>
          <p:nvPr>
            <p:ph type="title"/>
          </p:nvPr>
        </p:nvSpPr>
        <p:spPr/>
        <p:txBody>
          <a:bodyPr/>
          <a:lstStyle/>
          <a:p>
            <a:r>
              <a:rPr lang="es-EC" dirty="0"/>
              <a:t>Remover carpeta vacía</a:t>
            </a:r>
          </a:p>
        </p:txBody>
      </p:sp>
      <p:sp>
        <p:nvSpPr>
          <p:cNvPr id="3" name="Marcador de contenido 2">
            <a:extLst>
              <a:ext uri="{FF2B5EF4-FFF2-40B4-BE49-F238E27FC236}">
                <a16:creationId xmlns:a16="http://schemas.microsoft.com/office/drawing/2014/main" id="{C7BB6060-FA51-4C64-8BD8-BF490289B1BD}"/>
              </a:ext>
            </a:extLst>
          </p:cNvPr>
          <p:cNvSpPr>
            <a:spLocks noGrp="1"/>
          </p:cNvSpPr>
          <p:nvPr>
            <p:ph idx="1"/>
          </p:nvPr>
        </p:nvSpPr>
        <p:spPr/>
        <p:txBody>
          <a:bodyPr/>
          <a:lstStyle/>
          <a:p>
            <a:r>
              <a:rPr lang="es-EC" b="0" dirty="0">
                <a:solidFill>
                  <a:srgbClr val="008000"/>
                </a:solidFill>
                <a:effectLst/>
                <a:latin typeface="Courier New" panose="02070309020205020404" pitchFamily="49" charset="0"/>
              </a:rPr>
              <a:t>#Remover carpeta </a:t>
            </a:r>
            <a:r>
              <a:rPr lang="es-EC" b="0" dirty="0" err="1">
                <a:solidFill>
                  <a:srgbClr val="008000"/>
                </a:solidFill>
                <a:effectLst/>
                <a:latin typeface="Courier New" panose="02070309020205020404" pitchFamily="49" charset="0"/>
              </a:rPr>
              <a:t>vacia</a:t>
            </a:r>
            <a:endParaRPr lang="es-EC" b="0" dirty="0">
              <a:solidFill>
                <a:srgbClr val="000000"/>
              </a:solidFill>
              <a:effectLst/>
              <a:latin typeface="Courier New" panose="02070309020205020404" pitchFamily="49" charset="0"/>
            </a:endParaRPr>
          </a:p>
          <a:p>
            <a:r>
              <a:rPr lang="es-EC" b="0" dirty="0" err="1">
                <a:solidFill>
                  <a:srgbClr val="AF00DB"/>
                </a:solidFill>
                <a:effectLst/>
                <a:latin typeface="Courier New" panose="02070309020205020404" pitchFamily="49" charset="0"/>
              </a:rPr>
              <a:t>from</a:t>
            </a:r>
            <a:r>
              <a:rPr lang="es-EC" b="0" dirty="0">
                <a:solidFill>
                  <a:srgbClr val="000000"/>
                </a:solidFill>
                <a:effectLst/>
                <a:latin typeface="Courier New" panose="02070309020205020404" pitchFamily="49" charset="0"/>
              </a:rPr>
              <a:t> os </a:t>
            </a:r>
            <a:r>
              <a:rPr lang="es-EC" b="0" dirty="0" err="1">
                <a:solidFill>
                  <a:srgbClr val="AF00DB"/>
                </a:solidFill>
                <a:effectLst/>
                <a:latin typeface="Courier New" panose="02070309020205020404" pitchFamily="49" charset="0"/>
              </a:rPr>
              <a:t>import</a:t>
            </a:r>
            <a:r>
              <a:rPr lang="es-EC" b="0" dirty="0">
                <a:solidFill>
                  <a:srgbClr val="000000"/>
                </a:solidFill>
                <a:effectLst/>
                <a:latin typeface="Courier New" panose="02070309020205020404" pitchFamily="49" charset="0"/>
              </a:rPr>
              <a:t> </a:t>
            </a:r>
            <a:r>
              <a:rPr lang="es-EC" b="0" dirty="0" err="1">
                <a:solidFill>
                  <a:srgbClr val="000000"/>
                </a:solidFill>
                <a:effectLst/>
                <a:latin typeface="Courier New" panose="02070309020205020404" pitchFamily="49" charset="0"/>
              </a:rPr>
              <a:t>rmdir</a:t>
            </a:r>
            <a:endParaRPr lang="es-EC" b="0" dirty="0">
              <a:solidFill>
                <a:srgbClr val="000000"/>
              </a:solidFill>
              <a:effectLst/>
              <a:latin typeface="Courier New" panose="02070309020205020404" pitchFamily="49" charset="0"/>
            </a:endParaRPr>
          </a:p>
          <a:p>
            <a:r>
              <a:rPr lang="es-EC" b="0" dirty="0" err="1">
                <a:solidFill>
                  <a:srgbClr val="000000"/>
                </a:solidFill>
                <a:effectLst/>
                <a:latin typeface="Courier New" panose="02070309020205020404" pitchFamily="49" charset="0"/>
              </a:rPr>
              <a:t>rmdir</a:t>
            </a:r>
            <a:r>
              <a:rPr lang="es-EC" b="0" dirty="0">
                <a:solidFill>
                  <a:srgbClr val="000000"/>
                </a:solidFill>
                <a:effectLst/>
                <a:latin typeface="Courier New" panose="02070309020205020404" pitchFamily="49" charset="0"/>
              </a:rPr>
              <a:t>(</a:t>
            </a:r>
            <a:r>
              <a:rPr lang="es-EC" b="0" dirty="0">
                <a:solidFill>
                  <a:srgbClr val="A31515"/>
                </a:solidFill>
                <a:effectLst/>
                <a:latin typeface="Courier New" panose="02070309020205020404" pitchFamily="49" charset="0"/>
              </a:rPr>
              <a:t>"</a:t>
            </a:r>
            <a:r>
              <a:rPr lang="es-EC" b="0" dirty="0" err="1">
                <a:solidFill>
                  <a:srgbClr val="A31515"/>
                </a:solidFill>
                <a:effectLst/>
                <a:latin typeface="Courier New" panose="02070309020205020404" pitchFamily="49" charset="0"/>
              </a:rPr>
              <a:t>carpeta_vacia</a:t>
            </a:r>
            <a:r>
              <a:rPr lang="es-EC" b="0" dirty="0">
                <a:solidFill>
                  <a:srgbClr val="A31515"/>
                </a:solidFill>
                <a:effectLst/>
                <a:latin typeface="Courier New" panose="02070309020205020404" pitchFamily="49" charset="0"/>
              </a:rPr>
              <a:t>"</a:t>
            </a:r>
            <a:r>
              <a:rPr lang="es-EC" b="0" dirty="0">
                <a:solidFill>
                  <a:srgbClr val="000000"/>
                </a:solidFill>
                <a:effectLst/>
                <a:latin typeface="Courier New" panose="02070309020205020404" pitchFamily="49" charset="0"/>
              </a:rPr>
              <a:t>)</a:t>
            </a:r>
          </a:p>
          <a:p>
            <a:pPr marL="0" indent="0">
              <a:buNone/>
            </a:pPr>
            <a:endParaRPr lang="es-EC" dirty="0"/>
          </a:p>
        </p:txBody>
      </p:sp>
    </p:spTree>
    <p:extLst>
      <p:ext uri="{BB962C8B-B14F-4D97-AF65-F5344CB8AC3E}">
        <p14:creationId xmlns:p14="http://schemas.microsoft.com/office/powerpoint/2010/main" val="2001249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13C55-087A-43C9-91D1-5197A6097305}"/>
              </a:ext>
            </a:extLst>
          </p:cNvPr>
          <p:cNvSpPr>
            <a:spLocks noGrp="1"/>
          </p:cNvSpPr>
          <p:nvPr>
            <p:ph type="title"/>
          </p:nvPr>
        </p:nvSpPr>
        <p:spPr/>
        <p:txBody>
          <a:bodyPr/>
          <a:lstStyle/>
          <a:p>
            <a:r>
              <a:rPr lang="es-MX" dirty="0"/>
              <a:t>borrar una carpeta que contiene archivos u otros directorios dentro de ella</a:t>
            </a:r>
            <a:endParaRPr lang="es-EC" dirty="0"/>
          </a:p>
        </p:txBody>
      </p:sp>
      <p:sp>
        <p:nvSpPr>
          <p:cNvPr id="3" name="Marcador de contenido 2">
            <a:extLst>
              <a:ext uri="{FF2B5EF4-FFF2-40B4-BE49-F238E27FC236}">
                <a16:creationId xmlns:a16="http://schemas.microsoft.com/office/drawing/2014/main" id="{178BE70B-2D85-4287-9F87-8C0F2EB484D3}"/>
              </a:ext>
            </a:extLst>
          </p:cNvPr>
          <p:cNvSpPr>
            <a:spLocks noGrp="1"/>
          </p:cNvSpPr>
          <p:nvPr>
            <p:ph idx="1"/>
          </p:nvPr>
        </p:nvSpPr>
        <p:spPr/>
        <p:txBody>
          <a:bodyPr/>
          <a:lstStyle/>
          <a:p>
            <a:r>
              <a:rPr lang="es-EC" b="0" dirty="0">
                <a:solidFill>
                  <a:srgbClr val="008000"/>
                </a:solidFill>
                <a:effectLst/>
                <a:latin typeface="Courier New" panose="02070309020205020404" pitchFamily="49" charset="0"/>
              </a:rPr>
              <a:t>#Remover carpeta con archivos</a:t>
            </a:r>
            <a:endParaRPr lang="es-EC" b="0" dirty="0">
              <a:solidFill>
                <a:srgbClr val="000000"/>
              </a:solidFill>
              <a:effectLst/>
              <a:latin typeface="Courier New" panose="02070309020205020404" pitchFamily="49" charset="0"/>
            </a:endParaRPr>
          </a:p>
          <a:p>
            <a:r>
              <a:rPr lang="es-EC" b="0" dirty="0" err="1">
                <a:solidFill>
                  <a:srgbClr val="AF00DB"/>
                </a:solidFill>
                <a:effectLst/>
                <a:latin typeface="Courier New" panose="02070309020205020404" pitchFamily="49" charset="0"/>
              </a:rPr>
              <a:t>from</a:t>
            </a:r>
            <a:r>
              <a:rPr lang="es-EC" b="0" dirty="0">
                <a:solidFill>
                  <a:srgbClr val="000000"/>
                </a:solidFill>
                <a:effectLst/>
                <a:latin typeface="Courier New" panose="02070309020205020404" pitchFamily="49" charset="0"/>
              </a:rPr>
              <a:t> </a:t>
            </a:r>
            <a:r>
              <a:rPr lang="es-EC" b="0" dirty="0" err="1">
                <a:solidFill>
                  <a:srgbClr val="000000"/>
                </a:solidFill>
                <a:effectLst/>
                <a:latin typeface="Courier New" panose="02070309020205020404" pitchFamily="49" charset="0"/>
              </a:rPr>
              <a:t>shutil</a:t>
            </a:r>
            <a:r>
              <a:rPr lang="es-EC" b="0" dirty="0">
                <a:solidFill>
                  <a:srgbClr val="000000"/>
                </a:solidFill>
                <a:effectLst/>
                <a:latin typeface="Courier New" panose="02070309020205020404" pitchFamily="49" charset="0"/>
              </a:rPr>
              <a:t> </a:t>
            </a:r>
            <a:r>
              <a:rPr lang="es-EC" b="0" dirty="0" err="1">
                <a:solidFill>
                  <a:srgbClr val="AF00DB"/>
                </a:solidFill>
                <a:effectLst/>
                <a:latin typeface="Courier New" panose="02070309020205020404" pitchFamily="49" charset="0"/>
              </a:rPr>
              <a:t>import</a:t>
            </a:r>
            <a:r>
              <a:rPr lang="es-EC" b="0" dirty="0">
                <a:solidFill>
                  <a:srgbClr val="000000"/>
                </a:solidFill>
                <a:effectLst/>
                <a:latin typeface="Courier New" panose="02070309020205020404" pitchFamily="49" charset="0"/>
              </a:rPr>
              <a:t> </a:t>
            </a:r>
            <a:r>
              <a:rPr lang="es-EC" b="0" dirty="0" err="1">
                <a:solidFill>
                  <a:srgbClr val="000000"/>
                </a:solidFill>
                <a:effectLst/>
                <a:latin typeface="Courier New" panose="02070309020205020404" pitchFamily="49" charset="0"/>
              </a:rPr>
              <a:t>rmtree</a:t>
            </a:r>
            <a:endParaRPr lang="es-EC" b="0" dirty="0">
              <a:solidFill>
                <a:srgbClr val="000000"/>
              </a:solidFill>
              <a:effectLst/>
              <a:latin typeface="Courier New" panose="02070309020205020404" pitchFamily="49" charset="0"/>
            </a:endParaRPr>
          </a:p>
          <a:p>
            <a:r>
              <a:rPr lang="es-EC" b="0" dirty="0" err="1">
                <a:solidFill>
                  <a:srgbClr val="000000"/>
                </a:solidFill>
                <a:effectLst/>
                <a:latin typeface="Courier New" panose="02070309020205020404" pitchFamily="49" charset="0"/>
              </a:rPr>
              <a:t>rmtree</a:t>
            </a:r>
            <a:r>
              <a:rPr lang="es-EC" b="0" dirty="0">
                <a:solidFill>
                  <a:srgbClr val="000000"/>
                </a:solidFill>
                <a:effectLst/>
                <a:latin typeface="Courier New" panose="02070309020205020404" pitchFamily="49" charset="0"/>
              </a:rPr>
              <a:t>(</a:t>
            </a:r>
            <a:r>
              <a:rPr lang="es-EC" b="0" dirty="0">
                <a:solidFill>
                  <a:srgbClr val="A31515"/>
                </a:solidFill>
                <a:effectLst/>
                <a:latin typeface="Courier New" panose="02070309020205020404" pitchFamily="49" charset="0"/>
              </a:rPr>
              <a:t>"carpeta"</a:t>
            </a:r>
            <a:r>
              <a:rPr lang="es-EC" b="0" dirty="0">
                <a:solidFill>
                  <a:srgbClr val="000000"/>
                </a:solidFill>
                <a:effectLst/>
                <a:latin typeface="Courier New" panose="02070309020205020404" pitchFamily="49" charset="0"/>
              </a:rPr>
              <a:t>)</a:t>
            </a:r>
          </a:p>
          <a:p>
            <a:pPr marL="0" indent="0">
              <a:buNone/>
            </a:pPr>
            <a:endParaRPr lang="es-EC" dirty="0"/>
          </a:p>
        </p:txBody>
      </p:sp>
    </p:spTree>
    <p:extLst>
      <p:ext uri="{BB962C8B-B14F-4D97-AF65-F5344CB8AC3E}">
        <p14:creationId xmlns:p14="http://schemas.microsoft.com/office/powerpoint/2010/main" val="1226067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7740E-3B3C-446E-9A4B-7D759C615C6B}"/>
              </a:ext>
            </a:extLst>
          </p:cNvPr>
          <p:cNvSpPr>
            <a:spLocks noGrp="1"/>
          </p:cNvSpPr>
          <p:nvPr>
            <p:ph type="ctrTitle"/>
          </p:nvPr>
        </p:nvSpPr>
        <p:spPr/>
        <p:txBody>
          <a:bodyPr/>
          <a:lstStyle/>
          <a:p>
            <a:r>
              <a:rPr lang="es-EC" b="0" i="0" dirty="0">
                <a:effectLst/>
                <a:latin typeface="Roboto" panose="02000000000000000000" pitchFamily="2" charset="0"/>
              </a:rPr>
              <a:t>Ficheros CSV</a:t>
            </a:r>
            <a:br>
              <a:rPr lang="es-EC" b="0" i="0" dirty="0">
                <a:effectLst/>
                <a:latin typeface="Roboto" panose="02000000000000000000" pitchFamily="2" charset="0"/>
              </a:rPr>
            </a:br>
            <a:endParaRPr lang="es-EC" dirty="0"/>
          </a:p>
        </p:txBody>
      </p:sp>
      <p:sp>
        <p:nvSpPr>
          <p:cNvPr id="3" name="Subtítulo 2">
            <a:extLst>
              <a:ext uri="{FF2B5EF4-FFF2-40B4-BE49-F238E27FC236}">
                <a16:creationId xmlns:a16="http://schemas.microsoft.com/office/drawing/2014/main" id="{0E50676D-7CB0-4BD3-8FA8-5D996504D0CE}"/>
              </a:ext>
            </a:extLst>
          </p:cNvPr>
          <p:cNvSpPr>
            <a:spLocks noGrp="1"/>
          </p:cNvSpPr>
          <p:nvPr>
            <p:ph type="subTitle" idx="1"/>
          </p:nvPr>
        </p:nvSpPr>
        <p:spPr/>
        <p:txBody>
          <a:bodyPr/>
          <a:lstStyle/>
          <a:p>
            <a:endParaRPr lang="es-EC"/>
          </a:p>
        </p:txBody>
      </p:sp>
    </p:spTree>
    <p:extLst>
      <p:ext uri="{BB962C8B-B14F-4D97-AF65-F5344CB8AC3E}">
        <p14:creationId xmlns:p14="http://schemas.microsoft.com/office/powerpoint/2010/main" val="106157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1C151-6165-4C17-A1A0-3A05A84DD0AD}"/>
              </a:ext>
            </a:extLst>
          </p:cNvPr>
          <p:cNvSpPr>
            <a:spLocks noGrp="1"/>
          </p:cNvSpPr>
          <p:nvPr>
            <p:ph type="title"/>
          </p:nvPr>
        </p:nvSpPr>
        <p:spPr/>
        <p:txBody>
          <a:bodyPr/>
          <a:lstStyle/>
          <a:p>
            <a:r>
              <a:rPr lang="es-EC" b="0" i="0" dirty="0">
                <a:effectLst/>
                <a:latin typeface="Roboto" panose="02000000000000000000" pitchFamily="2" charset="0"/>
              </a:rPr>
              <a:t>Escritura de listas en CSV</a:t>
            </a:r>
            <a:br>
              <a:rPr lang="es-EC" b="0" i="0" dirty="0">
                <a:effectLst/>
                <a:latin typeface="Roboto" panose="02000000000000000000" pitchFamily="2" charset="0"/>
              </a:rPr>
            </a:br>
            <a:endParaRPr lang="es-EC" dirty="0"/>
          </a:p>
        </p:txBody>
      </p:sp>
      <p:pic>
        <p:nvPicPr>
          <p:cNvPr id="5" name="Marcador de contenido 4">
            <a:extLst>
              <a:ext uri="{FF2B5EF4-FFF2-40B4-BE49-F238E27FC236}">
                <a16:creationId xmlns:a16="http://schemas.microsoft.com/office/drawing/2014/main" id="{FF7E714C-4398-491D-B468-2FF9776B12A5}"/>
              </a:ext>
            </a:extLst>
          </p:cNvPr>
          <p:cNvPicPr>
            <a:picLocks noGrp="1" noChangeAspect="1"/>
          </p:cNvPicPr>
          <p:nvPr>
            <p:ph idx="1"/>
          </p:nvPr>
        </p:nvPicPr>
        <p:blipFill>
          <a:blip r:embed="rId2"/>
          <a:stretch>
            <a:fillRect/>
          </a:stretch>
        </p:blipFill>
        <p:spPr>
          <a:xfrm>
            <a:off x="2744314" y="2124074"/>
            <a:ext cx="7559179" cy="4276725"/>
          </a:xfrm>
        </p:spPr>
      </p:pic>
    </p:spTree>
    <p:extLst>
      <p:ext uri="{BB962C8B-B14F-4D97-AF65-F5344CB8AC3E}">
        <p14:creationId xmlns:p14="http://schemas.microsoft.com/office/powerpoint/2010/main" val="685092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7C842-5AD7-4FB6-B002-7561F847CEF3}"/>
              </a:ext>
            </a:extLst>
          </p:cNvPr>
          <p:cNvSpPr>
            <a:spLocks noGrp="1"/>
          </p:cNvSpPr>
          <p:nvPr>
            <p:ph type="title"/>
          </p:nvPr>
        </p:nvSpPr>
        <p:spPr/>
        <p:txBody>
          <a:bodyPr/>
          <a:lstStyle/>
          <a:p>
            <a:r>
              <a:rPr lang="es-MX" b="0" i="0" dirty="0">
                <a:effectLst/>
                <a:latin typeface="Roboto" panose="02000000000000000000" pitchFamily="2" charset="0"/>
              </a:rPr>
              <a:t>Lectura de listas en CSV</a:t>
            </a:r>
            <a:br>
              <a:rPr lang="es-MX" b="0" i="0" dirty="0">
                <a:effectLst/>
                <a:latin typeface="Roboto" panose="02000000000000000000" pitchFamily="2" charset="0"/>
              </a:rPr>
            </a:br>
            <a:endParaRPr lang="es-EC" dirty="0"/>
          </a:p>
        </p:txBody>
      </p:sp>
      <p:pic>
        <p:nvPicPr>
          <p:cNvPr id="5" name="Marcador de contenido 4">
            <a:extLst>
              <a:ext uri="{FF2B5EF4-FFF2-40B4-BE49-F238E27FC236}">
                <a16:creationId xmlns:a16="http://schemas.microsoft.com/office/drawing/2014/main" id="{9D1C15C7-814F-41C9-800C-7835107F4D44}"/>
              </a:ext>
            </a:extLst>
          </p:cNvPr>
          <p:cNvPicPr>
            <a:picLocks noGrp="1" noChangeAspect="1"/>
          </p:cNvPicPr>
          <p:nvPr>
            <p:ph idx="1"/>
          </p:nvPr>
        </p:nvPicPr>
        <p:blipFill>
          <a:blip r:embed="rId2"/>
          <a:stretch>
            <a:fillRect/>
          </a:stretch>
        </p:blipFill>
        <p:spPr>
          <a:xfrm>
            <a:off x="642382" y="2696066"/>
            <a:ext cx="10714677" cy="2601798"/>
          </a:xfrm>
        </p:spPr>
      </p:pic>
    </p:spTree>
    <p:extLst>
      <p:ext uri="{BB962C8B-B14F-4D97-AF65-F5344CB8AC3E}">
        <p14:creationId xmlns:p14="http://schemas.microsoft.com/office/powerpoint/2010/main" val="93966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BBF69-4607-4EA0-9F71-32249E78EDE1}"/>
              </a:ext>
            </a:extLst>
          </p:cNvPr>
          <p:cNvSpPr>
            <a:spLocks noGrp="1"/>
          </p:cNvSpPr>
          <p:nvPr>
            <p:ph type="title"/>
          </p:nvPr>
        </p:nvSpPr>
        <p:spPr/>
        <p:txBody>
          <a:bodyPr/>
          <a:lstStyle/>
          <a:p>
            <a:r>
              <a:rPr lang="es-EC" dirty="0"/>
              <a:t>Fases para </a:t>
            </a:r>
            <a:r>
              <a:rPr lang="es-EC" dirty="0" err="1"/>
              <a:t>guArdar</a:t>
            </a:r>
            <a:r>
              <a:rPr lang="es-EC" dirty="0"/>
              <a:t> información en archivos externos</a:t>
            </a:r>
          </a:p>
        </p:txBody>
      </p:sp>
      <p:graphicFrame>
        <p:nvGraphicFramePr>
          <p:cNvPr id="4" name="Marcador de contenido 3">
            <a:extLst>
              <a:ext uri="{FF2B5EF4-FFF2-40B4-BE49-F238E27FC236}">
                <a16:creationId xmlns:a16="http://schemas.microsoft.com/office/drawing/2014/main" id="{CEA539DE-0C6B-42EA-A81B-6FC24500D9BC}"/>
              </a:ext>
            </a:extLst>
          </p:cNvPr>
          <p:cNvGraphicFramePr>
            <a:graphicFrameLocks noGrp="1"/>
          </p:cNvGraphicFramePr>
          <p:nvPr>
            <p:ph idx="1"/>
            <p:extLst>
              <p:ext uri="{D42A27DB-BD31-4B8C-83A1-F6EECF244321}">
                <p14:modId xmlns:p14="http://schemas.microsoft.com/office/powerpoint/2010/main" val="187440319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153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062CD-1EF8-471C-B595-A48F1FD5B987}"/>
              </a:ext>
            </a:extLst>
          </p:cNvPr>
          <p:cNvSpPr>
            <a:spLocks noGrp="1"/>
          </p:cNvSpPr>
          <p:nvPr>
            <p:ph type="title"/>
          </p:nvPr>
        </p:nvSpPr>
        <p:spPr/>
        <p:txBody>
          <a:bodyPr/>
          <a:lstStyle/>
          <a:p>
            <a:r>
              <a:rPr lang="es-MX" b="0" i="0" dirty="0">
                <a:effectLst/>
                <a:latin typeface="Roboto" panose="02000000000000000000" pitchFamily="2" charset="0"/>
              </a:rPr>
              <a:t>Escritura de diccionarios en CSV</a:t>
            </a:r>
            <a:br>
              <a:rPr lang="es-MX" b="0" i="0" dirty="0">
                <a:effectLst/>
                <a:latin typeface="Roboto" panose="02000000000000000000" pitchFamily="2" charset="0"/>
              </a:rPr>
            </a:br>
            <a:endParaRPr lang="es-EC" dirty="0"/>
          </a:p>
        </p:txBody>
      </p:sp>
      <p:pic>
        <p:nvPicPr>
          <p:cNvPr id="5" name="Marcador de contenido 4">
            <a:extLst>
              <a:ext uri="{FF2B5EF4-FFF2-40B4-BE49-F238E27FC236}">
                <a16:creationId xmlns:a16="http://schemas.microsoft.com/office/drawing/2014/main" id="{99F9AB68-6F43-4C44-B41F-38A5EB2FDDFE}"/>
              </a:ext>
            </a:extLst>
          </p:cNvPr>
          <p:cNvPicPr>
            <a:picLocks noGrp="1" noChangeAspect="1"/>
          </p:cNvPicPr>
          <p:nvPr>
            <p:ph idx="1"/>
          </p:nvPr>
        </p:nvPicPr>
        <p:blipFill>
          <a:blip r:embed="rId2"/>
          <a:stretch>
            <a:fillRect/>
          </a:stretch>
        </p:blipFill>
        <p:spPr>
          <a:xfrm>
            <a:off x="859066" y="1994269"/>
            <a:ext cx="8209520" cy="4378562"/>
          </a:xfrm>
        </p:spPr>
      </p:pic>
    </p:spTree>
    <p:extLst>
      <p:ext uri="{BB962C8B-B14F-4D97-AF65-F5344CB8AC3E}">
        <p14:creationId xmlns:p14="http://schemas.microsoft.com/office/powerpoint/2010/main" val="3648033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A39F5-BCC9-41CE-A438-B86622922EC7}"/>
              </a:ext>
            </a:extLst>
          </p:cNvPr>
          <p:cNvSpPr>
            <a:spLocks noGrp="1"/>
          </p:cNvSpPr>
          <p:nvPr>
            <p:ph type="title"/>
          </p:nvPr>
        </p:nvSpPr>
        <p:spPr/>
        <p:txBody>
          <a:bodyPr/>
          <a:lstStyle/>
          <a:p>
            <a:r>
              <a:rPr lang="es-MX" b="0" i="0">
                <a:effectLst/>
                <a:latin typeface="Roboto" panose="02000000000000000000" pitchFamily="2" charset="0"/>
              </a:rPr>
              <a:t>Lectura de diccionarios en CSV</a:t>
            </a:r>
            <a:br>
              <a:rPr lang="es-MX" b="0" i="0">
                <a:effectLst/>
                <a:latin typeface="Roboto" panose="02000000000000000000" pitchFamily="2" charset="0"/>
              </a:rPr>
            </a:br>
            <a:endParaRPr lang="es-EC"/>
          </a:p>
        </p:txBody>
      </p:sp>
      <p:sp>
        <p:nvSpPr>
          <p:cNvPr id="3" name="Marcador de contenido 2">
            <a:extLst>
              <a:ext uri="{FF2B5EF4-FFF2-40B4-BE49-F238E27FC236}">
                <a16:creationId xmlns:a16="http://schemas.microsoft.com/office/drawing/2014/main" id="{E8FBEEAF-3826-4199-886A-1386A2399366}"/>
              </a:ext>
            </a:extLst>
          </p:cNvPr>
          <p:cNvSpPr>
            <a:spLocks noGrp="1"/>
          </p:cNvSpPr>
          <p:nvPr>
            <p:ph idx="1"/>
          </p:nvPr>
        </p:nvSpPr>
        <p:spPr/>
        <p:txBody>
          <a:bodyPr/>
          <a:lstStyle/>
          <a:p>
            <a:endParaRPr lang="es-EC"/>
          </a:p>
        </p:txBody>
      </p:sp>
      <p:pic>
        <p:nvPicPr>
          <p:cNvPr id="5" name="Imagen 4">
            <a:extLst>
              <a:ext uri="{FF2B5EF4-FFF2-40B4-BE49-F238E27FC236}">
                <a16:creationId xmlns:a16="http://schemas.microsoft.com/office/drawing/2014/main" id="{509A4051-752A-494F-9359-49773E16F07B}"/>
              </a:ext>
            </a:extLst>
          </p:cNvPr>
          <p:cNvPicPr>
            <a:picLocks noChangeAspect="1"/>
          </p:cNvPicPr>
          <p:nvPr/>
        </p:nvPicPr>
        <p:blipFill>
          <a:blip r:embed="rId2"/>
          <a:stretch>
            <a:fillRect/>
          </a:stretch>
        </p:blipFill>
        <p:spPr>
          <a:xfrm>
            <a:off x="581191" y="2012504"/>
            <a:ext cx="10745823" cy="3846295"/>
          </a:xfrm>
          <a:prstGeom prst="rect">
            <a:avLst/>
          </a:prstGeom>
        </p:spPr>
      </p:pic>
    </p:spTree>
    <p:extLst>
      <p:ext uri="{BB962C8B-B14F-4D97-AF65-F5344CB8AC3E}">
        <p14:creationId xmlns:p14="http://schemas.microsoft.com/office/powerpoint/2010/main" val="2993541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458E9-00B0-33A0-AD7D-5C25C3987983}"/>
              </a:ext>
            </a:extLst>
          </p:cNvPr>
          <p:cNvSpPr>
            <a:spLocks noGrp="1"/>
          </p:cNvSpPr>
          <p:nvPr>
            <p:ph type="title"/>
          </p:nvPr>
        </p:nvSpPr>
        <p:spPr>
          <a:xfrm>
            <a:off x="581192" y="702156"/>
            <a:ext cx="11029616" cy="1013800"/>
          </a:xfrm>
        </p:spPr>
        <p:txBody>
          <a:bodyPr anchor="b">
            <a:normAutofit/>
          </a:bodyPr>
          <a:lstStyle/>
          <a:p>
            <a:r>
              <a:rPr lang="es-MX" dirty="0"/>
              <a:t>Lectura de archivos CSV con encabezados</a:t>
            </a:r>
            <a:endParaRPr lang="es-EC" dirty="0"/>
          </a:p>
        </p:txBody>
      </p:sp>
      <p:pic>
        <p:nvPicPr>
          <p:cNvPr id="5" name="Marcador de contenido 4">
            <a:extLst>
              <a:ext uri="{FF2B5EF4-FFF2-40B4-BE49-F238E27FC236}">
                <a16:creationId xmlns:a16="http://schemas.microsoft.com/office/drawing/2014/main" id="{4BB7F7EC-59E3-6A21-35FC-3F43553222F0}"/>
              </a:ext>
            </a:extLst>
          </p:cNvPr>
          <p:cNvPicPr>
            <a:picLocks noGrp="1" noChangeAspect="1"/>
          </p:cNvPicPr>
          <p:nvPr>
            <p:ph idx="1"/>
          </p:nvPr>
        </p:nvPicPr>
        <p:blipFill>
          <a:blip r:embed="rId2"/>
          <a:stretch>
            <a:fillRect/>
          </a:stretch>
        </p:blipFill>
        <p:spPr>
          <a:xfrm>
            <a:off x="915292" y="2180496"/>
            <a:ext cx="10361415" cy="3678303"/>
          </a:xfrm>
          <a:noFill/>
        </p:spPr>
      </p:pic>
    </p:spTree>
    <p:extLst>
      <p:ext uri="{BB962C8B-B14F-4D97-AF65-F5344CB8AC3E}">
        <p14:creationId xmlns:p14="http://schemas.microsoft.com/office/powerpoint/2010/main" val="163363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52B68-9F58-6B35-EE74-5DCF172BD6FC}"/>
              </a:ext>
            </a:extLst>
          </p:cNvPr>
          <p:cNvSpPr>
            <a:spLocks noGrp="1"/>
          </p:cNvSpPr>
          <p:nvPr>
            <p:ph type="title"/>
          </p:nvPr>
        </p:nvSpPr>
        <p:spPr/>
        <p:txBody>
          <a:bodyPr/>
          <a:lstStyle/>
          <a:p>
            <a:r>
              <a:rPr lang="es-EC" dirty="0"/>
              <a:t>Ejercicio </a:t>
            </a:r>
            <a:r>
              <a:rPr lang="es-MX" dirty="0"/>
              <a:t>información fiscal de archivo CSV</a:t>
            </a:r>
            <a:endParaRPr lang="es-EC" dirty="0"/>
          </a:p>
        </p:txBody>
      </p:sp>
      <p:sp>
        <p:nvSpPr>
          <p:cNvPr id="3" name="Marcador de contenido 2">
            <a:extLst>
              <a:ext uri="{FF2B5EF4-FFF2-40B4-BE49-F238E27FC236}">
                <a16:creationId xmlns:a16="http://schemas.microsoft.com/office/drawing/2014/main" id="{90D0B06B-C892-E69A-23E7-798F794E025C}"/>
              </a:ext>
            </a:extLst>
          </p:cNvPr>
          <p:cNvSpPr>
            <a:spLocks noGrp="1"/>
          </p:cNvSpPr>
          <p:nvPr>
            <p:ph idx="1"/>
          </p:nvPr>
        </p:nvSpPr>
        <p:spPr/>
        <p:txBody>
          <a:bodyPr/>
          <a:lstStyle/>
          <a:p>
            <a:r>
              <a:rPr lang="es-MX" b="0" i="0" dirty="0">
                <a:solidFill>
                  <a:srgbClr val="3A3A3A"/>
                </a:solidFill>
                <a:effectLst/>
                <a:highlight>
                  <a:srgbClr val="FFFFFF"/>
                </a:highlight>
                <a:latin typeface="-apple-system"/>
              </a:rPr>
              <a:t>Se dispone de un CSV con información fiscal de una empresa en diferentes años. Dicha información corresponde a la facturación de la empresa por cada uno de los trimestres.</a:t>
            </a:r>
          </a:p>
          <a:p>
            <a:pPr algn="l" fontAlgn="base"/>
            <a:r>
              <a:rPr lang="es-MX" b="0" i="0" dirty="0">
                <a:solidFill>
                  <a:srgbClr val="3A3A3A"/>
                </a:solidFill>
                <a:effectLst/>
                <a:highlight>
                  <a:srgbClr val="FFFFFF"/>
                </a:highlight>
                <a:latin typeface="-apple-system"/>
              </a:rPr>
              <a:t>Se pide escribir en </a:t>
            </a:r>
            <a:r>
              <a:rPr lang="es-MX" b="0" i="0" u="none" strike="noStrike" dirty="0">
                <a:solidFill>
                  <a:srgbClr val="0274BE"/>
                </a:solidFill>
                <a:effectLst/>
                <a:highlight>
                  <a:srgbClr val="FFFFFF"/>
                </a:highlight>
                <a:latin typeface="-apple-system"/>
                <a:hlinkClick r:id="rId2"/>
              </a:rPr>
              <a:t> Python</a:t>
            </a:r>
            <a:r>
              <a:rPr lang="es-MX" b="0" i="0" dirty="0">
                <a:solidFill>
                  <a:srgbClr val="3A3A3A"/>
                </a:solidFill>
                <a:effectLst/>
                <a:highlight>
                  <a:srgbClr val="FFFFFF"/>
                </a:highlight>
                <a:latin typeface="-apple-system"/>
              </a:rPr>
              <a:t> que:</a:t>
            </a:r>
          </a:p>
          <a:p>
            <a:pPr algn="l" fontAlgn="base">
              <a:buFont typeface="+mj-lt"/>
              <a:buAutoNum type="arabicPeriod"/>
            </a:pPr>
            <a:r>
              <a:rPr lang="es-MX" b="0" i="0" dirty="0">
                <a:solidFill>
                  <a:srgbClr val="3A3A3A"/>
                </a:solidFill>
                <a:effectLst/>
                <a:highlight>
                  <a:srgbClr val="FFFFFF"/>
                </a:highlight>
                <a:latin typeface="-apple-system"/>
              </a:rPr>
              <a:t>Permita acceder a los datos de manera automatizada </a:t>
            </a:r>
            <a:r>
              <a:rPr lang="es-MX" b="1" i="0" dirty="0">
                <a:solidFill>
                  <a:srgbClr val="3A3A3A"/>
                </a:solidFill>
                <a:effectLst/>
                <a:highlight>
                  <a:srgbClr val="FFFFFF"/>
                </a:highlight>
                <a:latin typeface="-apple-system"/>
              </a:rPr>
              <a:t>leyendo cada año</a:t>
            </a:r>
            <a:r>
              <a:rPr lang="es-MX" b="0" i="0" dirty="0">
                <a:solidFill>
                  <a:srgbClr val="3A3A3A"/>
                </a:solidFill>
                <a:effectLst/>
                <a:highlight>
                  <a:srgbClr val="FFFFFF"/>
                </a:highlight>
                <a:latin typeface="-apple-system"/>
              </a:rPr>
              <a:t> y obtener la media de la facturación anual.</a:t>
            </a:r>
          </a:p>
          <a:p>
            <a:pPr algn="l" fontAlgn="base">
              <a:buFont typeface="+mj-lt"/>
              <a:buAutoNum type="arabicPeriod"/>
            </a:pPr>
            <a:r>
              <a:rPr lang="es-MX" b="0" i="0" dirty="0">
                <a:solidFill>
                  <a:srgbClr val="3A3A3A"/>
                </a:solidFill>
                <a:effectLst/>
                <a:highlight>
                  <a:srgbClr val="FFFFFF"/>
                </a:highlight>
                <a:latin typeface="-apple-system"/>
              </a:rPr>
              <a:t>Permita escribir en un </a:t>
            </a:r>
            <a:r>
              <a:rPr lang="es-MX" b="1" i="0" dirty="0">
                <a:solidFill>
                  <a:srgbClr val="3A3A3A"/>
                </a:solidFill>
                <a:effectLst/>
                <a:highlight>
                  <a:srgbClr val="FFFFFF"/>
                </a:highlight>
                <a:latin typeface="-apple-system"/>
              </a:rPr>
              <a:t>documento </a:t>
            </a:r>
            <a:r>
              <a:rPr lang="es-MX" b="1" i="0" dirty="0" err="1">
                <a:solidFill>
                  <a:srgbClr val="3A3A3A"/>
                </a:solidFill>
                <a:effectLst/>
                <a:highlight>
                  <a:srgbClr val="FFFFFF"/>
                </a:highlight>
                <a:latin typeface="-apple-system"/>
              </a:rPr>
              <a:t>txt</a:t>
            </a:r>
            <a:r>
              <a:rPr lang="es-MX" b="0" i="0" dirty="0">
                <a:solidFill>
                  <a:srgbClr val="3A3A3A"/>
                </a:solidFill>
                <a:effectLst/>
                <a:highlight>
                  <a:srgbClr val="FFFFFF"/>
                </a:highlight>
                <a:latin typeface="-apple-system"/>
              </a:rPr>
              <a:t> cada una de la información obtenida del apartado anterior escribiéndolo </a:t>
            </a:r>
            <a:r>
              <a:rPr lang="es-MX" b="1" i="0" dirty="0">
                <a:solidFill>
                  <a:srgbClr val="3A3A3A"/>
                </a:solidFill>
                <a:effectLst/>
                <a:highlight>
                  <a:srgbClr val="FFFFFF"/>
                </a:highlight>
                <a:latin typeface="-apple-system"/>
              </a:rPr>
              <a:t>cronológicamente</a:t>
            </a:r>
            <a:r>
              <a:rPr lang="es-MX" b="0" i="0" dirty="0">
                <a:solidFill>
                  <a:srgbClr val="3A3A3A"/>
                </a:solidFill>
                <a:effectLst/>
                <a:highlight>
                  <a:srgbClr val="FFFFFF"/>
                </a:highlight>
                <a:latin typeface="-apple-system"/>
              </a:rPr>
              <a:t> de mas antiguo a mas moderno.</a:t>
            </a:r>
          </a:p>
          <a:p>
            <a:pPr marL="0" indent="0">
              <a:buNone/>
            </a:pPr>
            <a:endParaRPr lang="es-EC" dirty="0"/>
          </a:p>
        </p:txBody>
      </p:sp>
    </p:spTree>
    <p:extLst>
      <p:ext uri="{BB962C8B-B14F-4D97-AF65-F5344CB8AC3E}">
        <p14:creationId xmlns:p14="http://schemas.microsoft.com/office/powerpoint/2010/main" val="191554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615B-82F3-534B-7672-B62CC4867CBF}"/>
              </a:ext>
            </a:extLst>
          </p:cNvPr>
          <p:cNvSpPr>
            <a:spLocks noGrp="1"/>
          </p:cNvSpPr>
          <p:nvPr>
            <p:ph type="title"/>
          </p:nvPr>
        </p:nvSpPr>
        <p:spPr/>
        <p:txBody>
          <a:bodyPr/>
          <a:lstStyle/>
          <a:p>
            <a:r>
              <a:rPr lang="es-EC" dirty="0"/>
              <a:t>Explicación del algoritmo</a:t>
            </a:r>
          </a:p>
        </p:txBody>
      </p:sp>
      <p:sp>
        <p:nvSpPr>
          <p:cNvPr id="3" name="Marcador de contenido 2">
            <a:extLst>
              <a:ext uri="{FF2B5EF4-FFF2-40B4-BE49-F238E27FC236}">
                <a16:creationId xmlns:a16="http://schemas.microsoft.com/office/drawing/2014/main" id="{A83DCD15-7534-5FFF-F30F-4A661D31349F}"/>
              </a:ext>
            </a:extLst>
          </p:cNvPr>
          <p:cNvSpPr>
            <a:spLocks noGrp="1"/>
          </p:cNvSpPr>
          <p:nvPr>
            <p:ph idx="1"/>
          </p:nvPr>
        </p:nvSpPr>
        <p:spPr/>
        <p:txBody>
          <a:bodyPr/>
          <a:lstStyle/>
          <a:p>
            <a:r>
              <a:rPr lang="es-MX" b="0" i="0" dirty="0">
                <a:solidFill>
                  <a:srgbClr val="3A3A3A"/>
                </a:solidFill>
                <a:effectLst/>
                <a:highlight>
                  <a:srgbClr val="FFFFFF"/>
                </a:highlight>
                <a:latin typeface="-apple-system"/>
              </a:rPr>
              <a:t>Cada elemento de la lista será una fila del CSV, se recomienda usar </a:t>
            </a:r>
            <a:r>
              <a:rPr lang="es-MX" b="0" i="0" dirty="0" err="1">
                <a:solidFill>
                  <a:srgbClr val="3A3A3A"/>
                </a:solidFill>
                <a:effectLst/>
                <a:highlight>
                  <a:srgbClr val="FFFFFF"/>
                </a:highlight>
                <a:latin typeface="-apple-system"/>
              </a:rPr>
              <a:t>append</a:t>
            </a:r>
            <a:r>
              <a:rPr lang="es-MX" b="0" i="0" dirty="0">
                <a:solidFill>
                  <a:srgbClr val="3A3A3A"/>
                </a:solidFill>
                <a:effectLst/>
                <a:highlight>
                  <a:srgbClr val="FFFFFF"/>
                </a:highlight>
                <a:latin typeface="-apple-system"/>
              </a:rPr>
              <a:t> y separarlo con Split, nol olvide convertirlos valores </a:t>
            </a:r>
            <a:r>
              <a:rPr lang="es-MX" b="0" i="0" dirty="0" err="1">
                <a:solidFill>
                  <a:srgbClr val="3A3A3A"/>
                </a:solidFill>
                <a:effectLst/>
                <a:highlight>
                  <a:srgbClr val="FFFFFF"/>
                </a:highlight>
                <a:latin typeface="-apple-system"/>
              </a:rPr>
              <a:t>numpericos</a:t>
            </a:r>
            <a:r>
              <a:rPr lang="es-MX" b="0" i="0" dirty="0">
                <a:solidFill>
                  <a:srgbClr val="3A3A3A"/>
                </a:solidFill>
                <a:effectLst/>
                <a:highlight>
                  <a:srgbClr val="FFFFFF"/>
                </a:highlight>
                <a:latin typeface="-apple-system"/>
              </a:rPr>
              <a:t> a flotantes o enteros.</a:t>
            </a:r>
          </a:p>
          <a:p>
            <a:r>
              <a:rPr lang="es-MX" b="0" i="0" dirty="0">
                <a:solidFill>
                  <a:srgbClr val="3A3A3A"/>
                </a:solidFill>
                <a:effectLst/>
                <a:highlight>
                  <a:srgbClr val="FFFFFF"/>
                </a:highlight>
                <a:latin typeface="-apple-system"/>
              </a:rPr>
              <a:t>Luego de eso ya tendremos una lista con los datos del CSV.</a:t>
            </a:r>
          </a:p>
          <a:p>
            <a:r>
              <a:rPr lang="es-MX" b="0" i="0" dirty="0">
                <a:solidFill>
                  <a:srgbClr val="3A3A3A"/>
                </a:solidFill>
                <a:effectLst/>
                <a:highlight>
                  <a:srgbClr val="FFFFFF"/>
                </a:highlight>
                <a:latin typeface="-apple-system"/>
              </a:rPr>
              <a:t>A esta lista </a:t>
            </a:r>
            <a:r>
              <a:rPr lang="es-MX" b="1" i="0" dirty="0">
                <a:solidFill>
                  <a:srgbClr val="3A3A3A"/>
                </a:solidFill>
                <a:effectLst/>
                <a:highlight>
                  <a:srgbClr val="FFFFFF"/>
                </a:highlight>
                <a:latin typeface="-apple-system"/>
              </a:rPr>
              <a:t>ya la podemos recorrer y calcular la media</a:t>
            </a:r>
            <a:r>
              <a:rPr lang="es-MX" b="0" i="0" dirty="0">
                <a:solidFill>
                  <a:srgbClr val="3A3A3A"/>
                </a:solidFill>
                <a:effectLst/>
                <a:highlight>
                  <a:srgbClr val="FFFFFF"/>
                </a:highlight>
                <a:latin typeface="-apple-system"/>
              </a:rPr>
              <a:t> (son 4 trimestres, se suman y se dividen entre 4), además de que ya se puede </a:t>
            </a:r>
            <a:r>
              <a:rPr lang="es-MX" b="1" i="0" dirty="0">
                <a:solidFill>
                  <a:srgbClr val="3A3A3A"/>
                </a:solidFill>
                <a:effectLst/>
                <a:highlight>
                  <a:srgbClr val="FFFFFF"/>
                </a:highlight>
                <a:latin typeface="-apple-system"/>
              </a:rPr>
              <a:t>ordenar</a:t>
            </a:r>
            <a:r>
              <a:rPr lang="es-MX" b="0" i="0" dirty="0">
                <a:solidFill>
                  <a:srgbClr val="3A3A3A"/>
                </a:solidFill>
                <a:effectLst/>
                <a:highlight>
                  <a:srgbClr val="FFFFFF"/>
                </a:highlight>
                <a:latin typeface="-apple-system"/>
              </a:rPr>
              <a:t> o escribir en un archivo.</a:t>
            </a:r>
          </a:p>
          <a:p>
            <a:r>
              <a:rPr lang="es-MX" dirty="0">
                <a:solidFill>
                  <a:srgbClr val="3A3A3A"/>
                </a:solidFill>
                <a:highlight>
                  <a:srgbClr val="FFFFFF"/>
                </a:highlight>
                <a:latin typeface="-apple-system"/>
              </a:rPr>
              <a:t>Los datos </a:t>
            </a:r>
            <a:r>
              <a:rPr lang="es-MX" dirty="0" err="1">
                <a:solidFill>
                  <a:srgbClr val="3A3A3A"/>
                </a:solidFill>
                <a:highlight>
                  <a:srgbClr val="FFFFFF"/>
                </a:highlight>
                <a:latin typeface="-apple-system"/>
              </a:rPr>
              <a:t>estna</a:t>
            </a:r>
            <a:r>
              <a:rPr lang="es-MX" dirty="0">
                <a:solidFill>
                  <a:srgbClr val="3A3A3A"/>
                </a:solidFill>
                <a:highlight>
                  <a:srgbClr val="FFFFFF"/>
                </a:highlight>
                <a:latin typeface="-apple-system"/>
              </a:rPr>
              <a:t> en Moodle en un archivo llamado datos</a:t>
            </a:r>
          </a:p>
          <a:p>
            <a:r>
              <a:rPr lang="es-MX" b="0" i="0" dirty="0">
                <a:solidFill>
                  <a:srgbClr val="3A3A3A"/>
                </a:solidFill>
                <a:effectLst/>
                <a:highlight>
                  <a:srgbClr val="FFFFFF"/>
                </a:highlight>
                <a:latin typeface="-apple-system"/>
              </a:rPr>
              <a:t>Hay que hacer un menú y tres funciones </a:t>
            </a:r>
            <a:r>
              <a:rPr lang="es-EC" b="1" i="0" dirty="0">
                <a:solidFill>
                  <a:srgbClr val="3A3A3A"/>
                </a:solidFill>
                <a:effectLst/>
                <a:highlight>
                  <a:srgbClr val="FFFFFF"/>
                </a:highlight>
                <a:latin typeface="-apple-system"/>
              </a:rPr>
              <a:t>Leyendo lista de facturación, Imprimir media o promedio, </a:t>
            </a:r>
            <a:r>
              <a:rPr lang="es-MX" b="1" i="0" dirty="0">
                <a:solidFill>
                  <a:srgbClr val="3A3A3A"/>
                </a:solidFill>
                <a:effectLst/>
                <a:highlight>
                  <a:srgbClr val="FFFFFF"/>
                </a:highlight>
                <a:latin typeface="-apple-system"/>
              </a:rPr>
              <a:t>Escribir facturación total por año cronológicamente</a:t>
            </a:r>
          </a:p>
          <a:p>
            <a:endParaRPr lang="es-EC" b="1" i="0" dirty="0">
              <a:solidFill>
                <a:srgbClr val="3A3A3A"/>
              </a:solidFill>
              <a:effectLst/>
              <a:highlight>
                <a:srgbClr val="FFFFFF"/>
              </a:highlight>
              <a:latin typeface="-apple-system"/>
            </a:endParaRPr>
          </a:p>
          <a:p>
            <a:endParaRPr lang="es-EC" b="1" i="0" dirty="0">
              <a:solidFill>
                <a:srgbClr val="3A3A3A"/>
              </a:solidFill>
              <a:effectLst/>
              <a:highlight>
                <a:srgbClr val="FFFFFF"/>
              </a:highlight>
              <a:latin typeface="-apple-system"/>
            </a:endParaRPr>
          </a:p>
          <a:p>
            <a:endParaRPr lang="es-MX" b="0" i="0" dirty="0">
              <a:solidFill>
                <a:srgbClr val="3A3A3A"/>
              </a:solidFill>
              <a:effectLst/>
              <a:highlight>
                <a:srgbClr val="FFFFFF"/>
              </a:highlight>
              <a:latin typeface="-apple-system"/>
            </a:endParaRPr>
          </a:p>
          <a:p>
            <a:endParaRPr lang="es-EC" dirty="0"/>
          </a:p>
        </p:txBody>
      </p:sp>
    </p:spTree>
    <p:extLst>
      <p:ext uri="{BB962C8B-B14F-4D97-AF65-F5344CB8AC3E}">
        <p14:creationId xmlns:p14="http://schemas.microsoft.com/office/powerpoint/2010/main" val="2954420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E8933-F547-43CB-A848-2420A3687F11}"/>
              </a:ext>
            </a:extLst>
          </p:cNvPr>
          <p:cNvSpPr>
            <a:spLocks noGrp="1"/>
          </p:cNvSpPr>
          <p:nvPr>
            <p:ph type="ctrTitle"/>
          </p:nvPr>
        </p:nvSpPr>
        <p:spPr/>
        <p:txBody>
          <a:bodyPr/>
          <a:lstStyle/>
          <a:p>
            <a:r>
              <a:rPr lang="es-EC" dirty="0"/>
              <a:t>Serialización</a:t>
            </a:r>
          </a:p>
        </p:txBody>
      </p:sp>
      <p:sp>
        <p:nvSpPr>
          <p:cNvPr id="3" name="Subtítulo 2">
            <a:extLst>
              <a:ext uri="{FF2B5EF4-FFF2-40B4-BE49-F238E27FC236}">
                <a16:creationId xmlns:a16="http://schemas.microsoft.com/office/drawing/2014/main" id="{2AF9652B-CC1A-4B55-B068-FC3B0A0936B4}"/>
              </a:ext>
            </a:extLst>
          </p:cNvPr>
          <p:cNvSpPr>
            <a:spLocks noGrp="1"/>
          </p:cNvSpPr>
          <p:nvPr>
            <p:ph type="subTitle" idx="1"/>
          </p:nvPr>
        </p:nvSpPr>
        <p:spPr/>
        <p:txBody>
          <a:bodyPr/>
          <a:lstStyle/>
          <a:p>
            <a:endParaRPr lang="es-EC"/>
          </a:p>
        </p:txBody>
      </p:sp>
    </p:spTree>
    <p:extLst>
      <p:ext uri="{BB962C8B-B14F-4D97-AF65-F5344CB8AC3E}">
        <p14:creationId xmlns:p14="http://schemas.microsoft.com/office/powerpoint/2010/main" val="135387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F6220-00B8-43C1-994F-682659CC0615}"/>
              </a:ext>
            </a:extLst>
          </p:cNvPr>
          <p:cNvSpPr>
            <a:spLocks noGrp="1"/>
          </p:cNvSpPr>
          <p:nvPr>
            <p:ph type="title"/>
          </p:nvPr>
        </p:nvSpPr>
        <p:spPr>
          <a:xfrm>
            <a:off x="581193" y="729658"/>
            <a:ext cx="11029616" cy="988332"/>
          </a:xfrm>
        </p:spPr>
        <p:txBody>
          <a:bodyPr anchor="b">
            <a:normAutofit/>
          </a:bodyPr>
          <a:lstStyle/>
          <a:p>
            <a:r>
              <a:rPr lang="es-EC" dirty="0"/>
              <a:t>Serialización </a:t>
            </a:r>
          </a:p>
        </p:txBody>
      </p:sp>
      <p:sp>
        <p:nvSpPr>
          <p:cNvPr id="3" name="Marcador de contenido 2">
            <a:extLst>
              <a:ext uri="{FF2B5EF4-FFF2-40B4-BE49-F238E27FC236}">
                <a16:creationId xmlns:a16="http://schemas.microsoft.com/office/drawing/2014/main" id="{C2058C17-4D65-44F6-998C-92CB6983F39A}"/>
              </a:ext>
            </a:extLst>
          </p:cNvPr>
          <p:cNvSpPr>
            <a:spLocks noGrp="1"/>
          </p:cNvSpPr>
          <p:nvPr>
            <p:ph sz="half" idx="1"/>
          </p:nvPr>
        </p:nvSpPr>
        <p:spPr>
          <a:xfrm>
            <a:off x="581193" y="2228003"/>
            <a:ext cx="5422390" cy="3633047"/>
          </a:xfrm>
        </p:spPr>
        <p:txBody>
          <a:bodyPr anchor="ctr">
            <a:normAutofit/>
          </a:bodyPr>
          <a:lstStyle/>
          <a:p>
            <a:r>
              <a:rPr lang="es-EC" dirty="0"/>
              <a:t>Guardar en un archivo un diccionario o lista, datos codificado en código binario, una sucesión de bits.</a:t>
            </a:r>
          </a:p>
          <a:p>
            <a:r>
              <a:rPr lang="es-EC" dirty="0"/>
              <a:t>Se puede distribuir por internet</a:t>
            </a:r>
          </a:p>
          <a:p>
            <a:r>
              <a:rPr lang="es-EC" dirty="0"/>
              <a:t>Guardar en base de datos</a:t>
            </a:r>
          </a:p>
          <a:p>
            <a:endParaRPr lang="es-EC" dirty="0"/>
          </a:p>
        </p:txBody>
      </p:sp>
      <p:pic>
        <p:nvPicPr>
          <p:cNvPr id="5" name="Imagen 4">
            <a:extLst>
              <a:ext uri="{FF2B5EF4-FFF2-40B4-BE49-F238E27FC236}">
                <a16:creationId xmlns:a16="http://schemas.microsoft.com/office/drawing/2014/main" id="{52324008-267F-4587-ABC4-2F36959C237A}"/>
              </a:ext>
            </a:extLst>
          </p:cNvPr>
          <p:cNvPicPr>
            <a:picLocks noChangeAspect="1"/>
          </p:cNvPicPr>
          <p:nvPr/>
        </p:nvPicPr>
        <p:blipFill>
          <a:blip r:embed="rId2"/>
          <a:stretch>
            <a:fillRect/>
          </a:stretch>
        </p:blipFill>
        <p:spPr>
          <a:xfrm>
            <a:off x="6188417" y="2370363"/>
            <a:ext cx="5422392" cy="3348326"/>
          </a:xfrm>
          <a:prstGeom prst="rect">
            <a:avLst/>
          </a:prstGeom>
          <a:noFill/>
        </p:spPr>
      </p:pic>
    </p:spTree>
    <p:extLst>
      <p:ext uri="{BB962C8B-B14F-4D97-AF65-F5344CB8AC3E}">
        <p14:creationId xmlns:p14="http://schemas.microsoft.com/office/powerpoint/2010/main" val="1161812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5E8C63-AC41-4499-8C88-4E8F25C15202}"/>
              </a:ext>
            </a:extLst>
          </p:cNvPr>
          <p:cNvSpPr>
            <a:spLocks noGrp="1"/>
          </p:cNvSpPr>
          <p:nvPr>
            <p:ph type="title"/>
          </p:nvPr>
        </p:nvSpPr>
        <p:spPr>
          <a:xfrm>
            <a:off x="581192" y="702156"/>
            <a:ext cx="11029616" cy="1013800"/>
          </a:xfrm>
        </p:spPr>
        <p:txBody>
          <a:bodyPr anchor="b">
            <a:normAutofit/>
          </a:bodyPr>
          <a:lstStyle/>
          <a:p>
            <a:r>
              <a:rPr lang="es-EC" dirty="0"/>
              <a:t>biblioteca a usar </a:t>
            </a:r>
            <a:r>
              <a:rPr lang="es-EC" dirty="0" err="1"/>
              <a:t>Picke</a:t>
            </a:r>
            <a:r>
              <a:rPr lang="es-EC" dirty="0"/>
              <a:t> </a:t>
            </a:r>
          </a:p>
        </p:txBody>
      </p:sp>
      <p:pic>
        <p:nvPicPr>
          <p:cNvPr id="5" name="Imagen 4">
            <a:extLst>
              <a:ext uri="{FF2B5EF4-FFF2-40B4-BE49-F238E27FC236}">
                <a16:creationId xmlns:a16="http://schemas.microsoft.com/office/drawing/2014/main" id="{E10038C7-9A39-4E22-8BD9-58E2A99CCCC1}"/>
              </a:ext>
            </a:extLst>
          </p:cNvPr>
          <p:cNvPicPr>
            <a:picLocks noChangeAspect="1"/>
          </p:cNvPicPr>
          <p:nvPr/>
        </p:nvPicPr>
        <p:blipFill>
          <a:blip r:embed="rId2"/>
          <a:stretch>
            <a:fillRect/>
          </a:stretch>
        </p:blipFill>
        <p:spPr>
          <a:xfrm>
            <a:off x="581192" y="2930473"/>
            <a:ext cx="11029615" cy="2178348"/>
          </a:xfrm>
          <a:prstGeom prst="rect">
            <a:avLst/>
          </a:prstGeom>
          <a:noFill/>
        </p:spPr>
      </p:pic>
    </p:spTree>
    <p:extLst>
      <p:ext uri="{BB962C8B-B14F-4D97-AF65-F5344CB8AC3E}">
        <p14:creationId xmlns:p14="http://schemas.microsoft.com/office/powerpoint/2010/main" val="2883626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68530-63CF-4511-A71D-3D9F94A6267B}"/>
              </a:ext>
            </a:extLst>
          </p:cNvPr>
          <p:cNvSpPr>
            <a:spLocks noGrp="1"/>
          </p:cNvSpPr>
          <p:nvPr>
            <p:ph type="title"/>
          </p:nvPr>
        </p:nvSpPr>
        <p:spPr>
          <a:xfrm>
            <a:off x="581193" y="729658"/>
            <a:ext cx="11029616" cy="988332"/>
          </a:xfrm>
        </p:spPr>
        <p:txBody>
          <a:bodyPr anchor="b">
            <a:normAutofit/>
          </a:bodyPr>
          <a:lstStyle/>
          <a:p>
            <a:r>
              <a:rPr lang="es-MX" dirty="0"/>
              <a:t>Serializar un archivo</a:t>
            </a:r>
            <a:endParaRPr lang="es-EC" dirty="0"/>
          </a:p>
        </p:txBody>
      </p:sp>
      <p:sp>
        <p:nvSpPr>
          <p:cNvPr id="3" name="Marcador de contenido 2">
            <a:extLst>
              <a:ext uri="{FF2B5EF4-FFF2-40B4-BE49-F238E27FC236}">
                <a16:creationId xmlns:a16="http://schemas.microsoft.com/office/drawing/2014/main" id="{37D2242D-E7FB-42B1-A45C-221E9A11569D}"/>
              </a:ext>
            </a:extLst>
          </p:cNvPr>
          <p:cNvSpPr>
            <a:spLocks noGrp="1"/>
          </p:cNvSpPr>
          <p:nvPr>
            <p:ph sz="half" idx="1"/>
          </p:nvPr>
        </p:nvSpPr>
        <p:spPr>
          <a:xfrm>
            <a:off x="581193" y="2228003"/>
            <a:ext cx="5091187" cy="3633047"/>
          </a:xfrm>
        </p:spPr>
        <p:txBody>
          <a:bodyPr anchor="ctr">
            <a:normAutofit/>
          </a:bodyPr>
          <a:lstStyle/>
          <a:p>
            <a:r>
              <a:rPr lang="es-MX" dirty="0"/>
              <a:t>Creamos un archivo binario y lo grabamos en un archivo</a:t>
            </a:r>
          </a:p>
          <a:p>
            <a:r>
              <a:rPr lang="es-EC" dirty="0"/>
              <a:t>Datos binarios: </a:t>
            </a:r>
            <a:r>
              <a:rPr lang="es-EC" dirty="0" err="1"/>
              <a:t>oqX</a:t>
            </a:r>
          </a:p>
        </p:txBody>
      </p:sp>
      <p:pic>
        <p:nvPicPr>
          <p:cNvPr id="5" name="Imagen 4">
            <a:extLst>
              <a:ext uri="{FF2B5EF4-FFF2-40B4-BE49-F238E27FC236}">
                <a16:creationId xmlns:a16="http://schemas.microsoft.com/office/drawing/2014/main" id="{424069A7-EF7C-4C24-A623-E9CB8F9EE0C6}"/>
              </a:ext>
            </a:extLst>
          </p:cNvPr>
          <p:cNvPicPr>
            <a:picLocks noChangeAspect="1"/>
          </p:cNvPicPr>
          <p:nvPr/>
        </p:nvPicPr>
        <p:blipFill>
          <a:blip r:embed="rId2"/>
          <a:stretch>
            <a:fillRect/>
          </a:stretch>
        </p:blipFill>
        <p:spPr>
          <a:xfrm>
            <a:off x="5847455" y="2391967"/>
            <a:ext cx="6344546" cy="3633047"/>
          </a:xfrm>
          <a:prstGeom prst="rect">
            <a:avLst/>
          </a:prstGeom>
          <a:noFill/>
        </p:spPr>
      </p:pic>
    </p:spTree>
    <p:extLst>
      <p:ext uri="{BB962C8B-B14F-4D97-AF65-F5344CB8AC3E}">
        <p14:creationId xmlns:p14="http://schemas.microsoft.com/office/powerpoint/2010/main" val="327467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93B74-C30D-40D4-8AB8-EA4FD171065A}"/>
              </a:ext>
            </a:extLst>
          </p:cNvPr>
          <p:cNvSpPr>
            <a:spLocks noGrp="1"/>
          </p:cNvSpPr>
          <p:nvPr>
            <p:ph type="title"/>
          </p:nvPr>
        </p:nvSpPr>
        <p:spPr/>
        <p:txBody>
          <a:bodyPr/>
          <a:lstStyle/>
          <a:p>
            <a:r>
              <a:rPr lang="es-MX" dirty="0"/>
              <a:t>Recuperar un archivo serializado</a:t>
            </a:r>
            <a:endParaRPr lang="es-EC" dirty="0"/>
          </a:p>
        </p:txBody>
      </p:sp>
      <p:sp>
        <p:nvSpPr>
          <p:cNvPr id="3" name="Marcador de contenido 2">
            <a:extLst>
              <a:ext uri="{FF2B5EF4-FFF2-40B4-BE49-F238E27FC236}">
                <a16:creationId xmlns:a16="http://schemas.microsoft.com/office/drawing/2014/main" id="{F8F15F15-B6F9-48B7-87A4-F87ACDCA6ABA}"/>
              </a:ext>
            </a:extLst>
          </p:cNvPr>
          <p:cNvSpPr>
            <a:spLocks noGrp="1"/>
          </p:cNvSpPr>
          <p:nvPr>
            <p:ph idx="1"/>
          </p:nvPr>
        </p:nvSpPr>
        <p:spPr/>
        <p:txBody>
          <a:bodyPr/>
          <a:lstStyle/>
          <a:p>
            <a:endParaRPr lang="es-EC"/>
          </a:p>
        </p:txBody>
      </p:sp>
      <p:pic>
        <p:nvPicPr>
          <p:cNvPr id="5" name="Imagen 4">
            <a:extLst>
              <a:ext uri="{FF2B5EF4-FFF2-40B4-BE49-F238E27FC236}">
                <a16:creationId xmlns:a16="http://schemas.microsoft.com/office/drawing/2014/main" id="{A5C57906-C6A7-4B52-A2B5-5BE65001E979}"/>
              </a:ext>
            </a:extLst>
          </p:cNvPr>
          <p:cNvPicPr>
            <a:picLocks noChangeAspect="1"/>
          </p:cNvPicPr>
          <p:nvPr/>
        </p:nvPicPr>
        <p:blipFill>
          <a:blip r:embed="rId2"/>
          <a:stretch>
            <a:fillRect/>
          </a:stretch>
        </p:blipFill>
        <p:spPr>
          <a:xfrm>
            <a:off x="581192" y="2180495"/>
            <a:ext cx="10621831" cy="3243911"/>
          </a:xfrm>
          <a:prstGeom prst="rect">
            <a:avLst/>
          </a:prstGeom>
        </p:spPr>
      </p:pic>
    </p:spTree>
    <p:extLst>
      <p:ext uri="{BB962C8B-B14F-4D97-AF65-F5344CB8AC3E}">
        <p14:creationId xmlns:p14="http://schemas.microsoft.com/office/powerpoint/2010/main" val="135673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54CC7-72B2-41BC-A0AB-E4D25A45D608}"/>
              </a:ext>
            </a:extLst>
          </p:cNvPr>
          <p:cNvSpPr>
            <a:spLocks noGrp="1"/>
          </p:cNvSpPr>
          <p:nvPr>
            <p:ph type="title"/>
          </p:nvPr>
        </p:nvSpPr>
        <p:spPr/>
        <p:txBody>
          <a:bodyPr/>
          <a:lstStyle/>
          <a:p>
            <a:r>
              <a:rPr lang="es-MX" dirty="0"/>
              <a:t>Librería IO</a:t>
            </a:r>
            <a:endParaRPr lang="es-EC" dirty="0"/>
          </a:p>
        </p:txBody>
      </p:sp>
      <p:sp>
        <p:nvSpPr>
          <p:cNvPr id="3" name="Marcador de contenido 2">
            <a:extLst>
              <a:ext uri="{FF2B5EF4-FFF2-40B4-BE49-F238E27FC236}">
                <a16:creationId xmlns:a16="http://schemas.microsoft.com/office/drawing/2014/main" id="{C4DB21F8-CEA6-4E89-AA97-99DB798FC286}"/>
              </a:ext>
            </a:extLst>
          </p:cNvPr>
          <p:cNvSpPr>
            <a:spLocks noGrp="1"/>
          </p:cNvSpPr>
          <p:nvPr>
            <p:ph idx="1"/>
          </p:nvPr>
        </p:nvSpPr>
        <p:spPr/>
        <p:txBody>
          <a:bodyPr/>
          <a:lstStyle/>
          <a:p>
            <a:r>
              <a:rPr lang="es-MX" dirty="0"/>
              <a:t>Revisar </a:t>
            </a:r>
            <a:r>
              <a:rPr lang="es-MX" dirty="0" err="1"/>
              <a:t>library</a:t>
            </a:r>
            <a:r>
              <a:rPr lang="es-MX" dirty="0"/>
              <a:t> </a:t>
            </a:r>
            <a:r>
              <a:rPr lang="es-MX" dirty="0" err="1"/>
              <a:t>reference</a:t>
            </a:r>
            <a:r>
              <a:rPr lang="es-MX" dirty="0"/>
              <a:t> en Python</a:t>
            </a:r>
          </a:p>
          <a:p>
            <a:endParaRPr lang="es-EC" dirty="0"/>
          </a:p>
        </p:txBody>
      </p:sp>
    </p:spTree>
    <p:extLst>
      <p:ext uri="{BB962C8B-B14F-4D97-AF65-F5344CB8AC3E}">
        <p14:creationId xmlns:p14="http://schemas.microsoft.com/office/powerpoint/2010/main" val="36763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4433F-AAA7-46CF-B6E8-45BCE8E9E1B8}"/>
              </a:ext>
            </a:extLst>
          </p:cNvPr>
          <p:cNvSpPr>
            <a:spLocks noGrp="1"/>
          </p:cNvSpPr>
          <p:nvPr>
            <p:ph type="ctrTitle"/>
          </p:nvPr>
        </p:nvSpPr>
        <p:spPr/>
        <p:txBody>
          <a:bodyPr/>
          <a:lstStyle/>
          <a:p>
            <a:r>
              <a:rPr lang="es-EC" dirty="0"/>
              <a:t>Pandas </a:t>
            </a:r>
            <a:r>
              <a:rPr lang="es-EC" dirty="0" err="1"/>
              <a:t>DataFrame</a:t>
            </a:r>
            <a:endParaRPr lang="es-EC" dirty="0"/>
          </a:p>
        </p:txBody>
      </p:sp>
      <p:sp>
        <p:nvSpPr>
          <p:cNvPr id="3" name="Subtítulo 2">
            <a:extLst>
              <a:ext uri="{FF2B5EF4-FFF2-40B4-BE49-F238E27FC236}">
                <a16:creationId xmlns:a16="http://schemas.microsoft.com/office/drawing/2014/main" id="{143350FB-A0CF-4602-9102-1F08DCDA8CAB}"/>
              </a:ext>
            </a:extLst>
          </p:cNvPr>
          <p:cNvSpPr>
            <a:spLocks noGrp="1"/>
          </p:cNvSpPr>
          <p:nvPr>
            <p:ph type="subTitle" idx="1"/>
          </p:nvPr>
        </p:nvSpPr>
        <p:spPr/>
        <p:txBody>
          <a:bodyPr/>
          <a:lstStyle/>
          <a:p>
            <a:endParaRPr lang="es-EC"/>
          </a:p>
        </p:txBody>
      </p:sp>
    </p:spTree>
    <p:extLst>
      <p:ext uri="{BB962C8B-B14F-4D97-AF65-F5344CB8AC3E}">
        <p14:creationId xmlns:p14="http://schemas.microsoft.com/office/powerpoint/2010/main" val="2288985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D123F-B96B-43AB-A410-105A43ED17A8}"/>
              </a:ext>
            </a:extLst>
          </p:cNvPr>
          <p:cNvSpPr>
            <a:spLocks noGrp="1"/>
          </p:cNvSpPr>
          <p:nvPr>
            <p:ph type="title"/>
          </p:nvPr>
        </p:nvSpPr>
        <p:spPr/>
        <p:txBody>
          <a:bodyPr/>
          <a:lstStyle/>
          <a:p>
            <a:r>
              <a:rPr lang="es-EC" dirty="0"/>
              <a:t>Estructura-</a:t>
            </a:r>
            <a:r>
              <a:rPr lang="es-EC" dirty="0" err="1"/>
              <a:t>dataframe</a:t>
            </a:r>
            <a:r>
              <a:rPr lang="es-EC" dirty="0"/>
              <a:t> </a:t>
            </a:r>
          </a:p>
        </p:txBody>
      </p:sp>
      <p:sp>
        <p:nvSpPr>
          <p:cNvPr id="3" name="Marcador de contenido 2">
            <a:extLst>
              <a:ext uri="{FF2B5EF4-FFF2-40B4-BE49-F238E27FC236}">
                <a16:creationId xmlns:a16="http://schemas.microsoft.com/office/drawing/2014/main" id="{D83BF9AF-5475-4665-A3AB-EE031E104A96}"/>
              </a:ext>
            </a:extLst>
          </p:cNvPr>
          <p:cNvSpPr>
            <a:spLocks noGrp="1"/>
          </p:cNvSpPr>
          <p:nvPr>
            <p:ph idx="1"/>
          </p:nvPr>
        </p:nvSpPr>
        <p:spPr/>
        <p:txBody>
          <a:bodyPr/>
          <a:lstStyle/>
          <a:p>
            <a:r>
              <a:rPr lang="es-EC" dirty="0"/>
              <a:t>Estructura tabular que se compone de filas y columnas</a:t>
            </a:r>
          </a:p>
          <a:p>
            <a:r>
              <a:rPr lang="es-EC" dirty="0"/>
              <a:t>Tiene los datos en memoria.</a:t>
            </a:r>
          </a:p>
          <a:p>
            <a:r>
              <a:rPr lang="es-EC" dirty="0"/>
              <a:t>La librería se denomina pandas</a:t>
            </a:r>
          </a:p>
          <a:p>
            <a:r>
              <a:rPr lang="es-EC" dirty="0"/>
              <a:t>Útil para ciencia de datos</a:t>
            </a:r>
          </a:p>
          <a:p>
            <a:endParaRPr lang="es-EC" dirty="0"/>
          </a:p>
        </p:txBody>
      </p:sp>
    </p:spTree>
    <p:extLst>
      <p:ext uri="{BB962C8B-B14F-4D97-AF65-F5344CB8AC3E}">
        <p14:creationId xmlns:p14="http://schemas.microsoft.com/office/powerpoint/2010/main" val="4023682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35836-F1C2-469E-AB52-38A1A1D9B9B2}"/>
              </a:ext>
            </a:extLst>
          </p:cNvPr>
          <p:cNvSpPr>
            <a:spLocks noGrp="1"/>
          </p:cNvSpPr>
          <p:nvPr>
            <p:ph type="title"/>
          </p:nvPr>
        </p:nvSpPr>
        <p:spPr/>
        <p:txBody>
          <a:bodyPr/>
          <a:lstStyle/>
          <a:p>
            <a:r>
              <a:rPr lang="es-EC" dirty="0"/>
              <a:t>Que es un </a:t>
            </a:r>
            <a:r>
              <a:rPr lang="es-EC" dirty="0" err="1"/>
              <a:t>Dataset</a:t>
            </a:r>
            <a:endParaRPr lang="es-EC" dirty="0"/>
          </a:p>
        </p:txBody>
      </p:sp>
      <p:pic>
        <p:nvPicPr>
          <p:cNvPr id="5" name="Marcador de contenido 4">
            <a:extLst>
              <a:ext uri="{FF2B5EF4-FFF2-40B4-BE49-F238E27FC236}">
                <a16:creationId xmlns:a16="http://schemas.microsoft.com/office/drawing/2014/main" id="{2DFFF559-27DE-438F-A422-132ED64F8009}"/>
              </a:ext>
            </a:extLst>
          </p:cNvPr>
          <p:cNvPicPr>
            <a:picLocks noGrp="1" noChangeAspect="1"/>
          </p:cNvPicPr>
          <p:nvPr>
            <p:ph idx="1"/>
          </p:nvPr>
        </p:nvPicPr>
        <p:blipFill>
          <a:blip r:embed="rId2"/>
          <a:stretch>
            <a:fillRect/>
          </a:stretch>
        </p:blipFill>
        <p:spPr>
          <a:xfrm>
            <a:off x="581192" y="2229643"/>
            <a:ext cx="11131870" cy="1627981"/>
          </a:xfrm>
        </p:spPr>
      </p:pic>
    </p:spTree>
    <p:extLst>
      <p:ext uri="{BB962C8B-B14F-4D97-AF65-F5344CB8AC3E}">
        <p14:creationId xmlns:p14="http://schemas.microsoft.com/office/powerpoint/2010/main" val="906369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97915-1DF6-442B-90A7-4ED511C6D132}"/>
              </a:ext>
            </a:extLst>
          </p:cNvPr>
          <p:cNvSpPr>
            <a:spLocks noGrp="1"/>
          </p:cNvSpPr>
          <p:nvPr>
            <p:ph type="title"/>
          </p:nvPr>
        </p:nvSpPr>
        <p:spPr/>
        <p:txBody>
          <a:bodyPr/>
          <a:lstStyle/>
          <a:p>
            <a:r>
              <a:rPr lang="es-EC" dirty="0"/>
              <a:t>Trabajo </a:t>
            </a:r>
            <a:r>
              <a:rPr lang="es-EC" dirty="0" err="1"/>
              <a:t>dataframes</a:t>
            </a:r>
            <a:r>
              <a:rPr lang="es-EC" dirty="0"/>
              <a:t> y diccionarios</a:t>
            </a:r>
          </a:p>
        </p:txBody>
      </p:sp>
      <p:pic>
        <p:nvPicPr>
          <p:cNvPr id="5" name="Marcador de contenido 4">
            <a:extLst>
              <a:ext uri="{FF2B5EF4-FFF2-40B4-BE49-F238E27FC236}">
                <a16:creationId xmlns:a16="http://schemas.microsoft.com/office/drawing/2014/main" id="{480A92D2-CA7F-4D3D-ABC3-27407DEEC1CE}"/>
              </a:ext>
            </a:extLst>
          </p:cNvPr>
          <p:cNvPicPr>
            <a:picLocks noGrp="1" noChangeAspect="1"/>
          </p:cNvPicPr>
          <p:nvPr>
            <p:ph idx="1"/>
          </p:nvPr>
        </p:nvPicPr>
        <p:blipFill>
          <a:blip r:embed="rId2"/>
          <a:stretch>
            <a:fillRect/>
          </a:stretch>
        </p:blipFill>
        <p:spPr>
          <a:xfrm>
            <a:off x="2929771" y="2165890"/>
            <a:ext cx="2724565" cy="510856"/>
          </a:xfrm>
        </p:spPr>
      </p:pic>
      <p:pic>
        <p:nvPicPr>
          <p:cNvPr id="7" name="Imagen 6">
            <a:extLst>
              <a:ext uri="{FF2B5EF4-FFF2-40B4-BE49-F238E27FC236}">
                <a16:creationId xmlns:a16="http://schemas.microsoft.com/office/drawing/2014/main" id="{0E879726-FBC2-42AB-88AA-B3D3435BB866}"/>
              </a:ext>
            </a:extLst>
          </p:cNvPr>
          <p:cNvPicPr>
            <a:picLocks noChangeAspect="1"/>
          </p:cNvPicPr>
          <p:nvPr/>
        </p:nvPicPr>
        <p:blipFill>
          <a:blip r:embed="rId3"/>
          <a:stretch>
            <a:fillRect/>
          </a:stretch>
        </p:blipFill>
        <p:spPr>
          <a:xfrm>
            <a:off x="2929771" y="2858070"/>
            <a:ext cx="3367727" cy="3297774"/>
          </a:xfrm>
          <a:prstGeom prst="rect">
            <a:avLst/>
          </a:prstGeom>
        </p:spPr>
      </p:pic>
    </p:spTree>
    <p:extLst>
      <p:ext uri="{BB962C8B-B14F-4D97-AF65-F5344CB8AC3E}">
        <p14:creationId xmlns:p14="http://schemas.microsoft.com/office/powerpoint/2010/main" val="3610148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692B9-FC3D-4062-A64E-45FF5AA43C67}"/>
              </a:ext>
            </a:extLst>
          </p:cNvPr>
          <p:cNvSpPr>
            <a:spLocks noGrp="1"/>
          </p:cNvSpPr>
          <p:nvPr>
            <p:ph type="title"/>
          </p:nvPr>
        </p:nvSpPr>
        <p:spPr/>
        <p:txBody>
          <a:bodyPr/>
          <a:lstStyle/>
          <a:p>
            <a:r>
              <a:rPr lang="es-MX" dirty="0"/>
              <a:t>Pandas con listas método #1</a:t>
            </a:r>
            <a:endParaRPr lang="es-EC" dirty="0"/>
          </a:p>
        </p:txBody>
      </p:sp>
      <p:pic>
        <p:nvPicPr>
          <p:cNvPr id="5" name="Marcador de contenido 4">
            <a:extLst>
              <a:ext uri="{FF2B5EF4-FFF2-40B4-BE49-F238E27FC236}">
                <a16:creationId xmlns:a16="http://schemas.microsoft.com/office/drawing/2014/main" id="{B9BC9F95-5E97-4416-A4DF-1F751F751D2D}"/>
              </a:ext>
            </a:extLst>
          </p:cNvPr>
          <p:cNvPicPr>
            <a:picLocks noGrp="1" noChangeAspect="1"/>
          </p:cNvPicPr>
          <p:nvPr>
            <p:ph idx="1"/>
          </p:nvPr>
        </p:nvPicPr>
        <p:blipFill>
          <a:blip r:embed="rId2"/>
          <a:stretch>
            <a:fillRect/>
          </a:stretch>
        </p:blipFill>
        <p:spPr>
          <a:xfrm>
            <a:off x="3025299" y="2639218"/>
            <a:ext cx="5056664" cy="3516625"/>
          </a:xfrm>
        </p:spPr>
      </p:pic>
    </p:spTree>
    <p:extLst>
      <p:ext uri="{BB962C8B-B14F-4D97-AF65-F5344CB8AC3E}">
        <p14:creationId xmlns:p14="http://schemas.microsoft.com/office/powerpoint/2010/main" val="137904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BA069-1C9F-41D6-BD87-13A3BE091174}"/>
              </a:ext>
            </a:extLst>
          </p:cNvPr>
          <p:cNvSpPr>
            <a:spLocks noGrp="1"/>
          </p:cNvSpPr>
          <p:nvPr>
            <p:ph type="title"/>
          </p:nvPr>
        </p:nvSpPr>
        <p:spPr/>
        <p:txBody>
          <a:bodyPr/>
          <a:lstStyle/>
          <a:p>
            <a:r>
              <a:rPr lang="es-MX" dirty="0" err="1"/>
              <a:t>Dataframe</a:t>
            </a:r>
            <a:r>
              <a:rPr lang="es-MX" dirty="0"/>
              <a:t> uso de Zip-segundo método</a:t>
            </a:r>
            <a:endParaRPr lang="es-EC" dirty="0"/>
          </a:p>
        </p:txBody>
      </p:sp>
      <p:pic>
        <p:nvPicPr>
          <p:cNvPr id="5" name="Marcador de contenido 4">
            <a:extLst>
              <a:ext uri="{FF2B5EF4-FFF2-40B4-BE49-F238E27FC236}">
                <a16:creationId xmlns:a16="http://schemas.microsoft.com/office/drawing/2014/main" id="{1A093079-AB06-4957-B93A-A6F1CBF43064}"/>
              </a:ext>
            </a:extLst>
          </p:cNvPr>
          <p:cNvPicPr>
            <a:picLocks noGrp="1" noChangeAspect="1"/>
          </p:cNvPicPr>
          <p:nvPr>
            <p:ph idx="1"/>
          </p:nvPr>
        </p:nvPicPr>
        <p:blipFill>
          <a:blip r:embed="rId2"/>
          <a:stretch>
            <a:fillRect/>
          </a:stretch>
        </p:blipFill>
        <p:spPr>
          <a:xfrm>
            <a:off x="957260" y="2181224"/>
            <a:ext cx="9539290" cy="4523766"/>
          </a:xfrm>
        </p:spPr>
      </p:pic>
    </p:spTree>
    <p:extLst>
      <p:ext uri="{BB962C8B-B14F-4D97-AF65-F5344CB8AC3E}">
        <p14:creationId xmlns:p14="http://schemas.microsoft.com/office/powerpoint/2010/main" val="3163645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B08B3-3A70-4BB8-8F42-1C228C8F701A}"/>
              </a:ext>
            </a:extLst>
          </p:cNvPr>
          <p:cNvSpPr>
            <a:spLocks noGrp="1"/>
          </p:cNvSpPr>
          <p:nvPr>
            <p:ph type="title"/>
          </p:nvPr>
        </p:nvSpPr>
        <p:spPr/>
        <p:txBody>
          <a:bodyPr/>
          <a:lstStyle/>
          <a:p>
            <a:r>
              <a:rPr lang="es-MX" dirty="0"/>
              <a:t>Que hace Zip</a:t>
            </a:r>
            <a:endParaRPr lang="es-EC" dirty="0"/>
          </a:p>
        </p:txBody>
      </p:sp>
      <p:sp>
        <p:nvSpPr>
          <p:cNvPr id="7" name="Marcador de contenido 6">
            <a:extLst>
              <a:ext uri="{FF2B5EF4-FFF2-40B4-BE49-F238E27FC236}">
                <a16:creationId xmlns:a16="http://schemas.microsoft.com/office/drawing/2014/main" id="{D2438017-B702-4385-8931-E297BDD8681B}"/>
              </a:ext>
            </a:extLst>
          </p:cNvPr>
          <p:cNvSpPr>
            <a:spLocks noGrp="1"/>
          </p:cNvSpPr>
          <p:nvPr>
            <p:ph idx="1"/>
          </p:nvPr>
        </p:nvSpPr>
        <p:spPr/>
        <p:txBody>
          <a:bodyPr/>
          <a:lstStyle/>
          <a:p>
            <a:endParaRPr lang="es-EC" dirty="0"/>
          </a:p>
        </p:txBody>
      </p:sp>
      <p:pic>
        <p:nvPicPr>
          <p:cNvPr id="9" name="Imagen 8">
            <a:extLst>
              <a:ext uri="{FF2B5EF4-FFF2-40B4-BE49-F238E27FC236}">
                <a16:creationId xmlns:a16="http://schemas.microsoft.com/office/drawing/2014/main" id="{497190A7-AE16-45E2-A287-790293CE539A}"/>
              </a:ext>
            </a:extLst>
          </p:cNvPr>
          <p:cNvPicPr>
            <a:picLocks noChangeAspect="1"/>
          </p:cNvPicPr>
          <p:nvPr/>
        </p:nvPicPr>
        <p:blipFill>
          <a:blip r:embed="rId2"/>
          <a:stretch>
            <a:fillRect/>
          </a:stretch>
        </p:blipFill>
        <p:spPr>
          <a:xfrm>
            <a:off x="743117" y="2095906"/>
            <a:ext cx="8258008" cy="3847481"/>
          </a:xfrm>
          <a:prstGeom prst="rect">
            <a:avLst/>
          </a:prstGeom>
        </p:spPr>
      </p:pic>
      <p:sp>
        <p:nvSpPr>
          <p:cNvPr id="10" name="CuadroTexto 9">
            <a:extLst>
              <a:ext uri="{FF2B5EF4-FFF2-40B4-BE49-F238E27FC236}">
                <a16:creationId xmlns:a16="http://schemas.microsoft.com/office/drawing/2014/main" id="{F6B9F1DA-B7ED-4E0B-8E3A-EE1C090B5294}"/>
              </a:ext>
            </a:extLst>
          </p:cNvPr>
          <p:cNvSpPr txBox="1"/>
          <p:nvPr/>
        </p:nvSpPr>
        <p:spPr>
          <a:xfrm>
            <a:off x="743117" y="5943387"/>
            <a:ext cx="7543633" cy="369332"/>
          </a:xfrm>
          <a:prstGeom prst="rect">
            <a:avLst/>
          </a:prstGeom>
          <a:noFill/>
        </p:spPr>
        <p:txBody>
          <a:bodyPr wrap="square" rtlCol="0">
            <a:spAutoFit/>
          </a:bodyPr>
          <a:lstStyle/>
          <a:p>
            <a:r>
              <a:rPr lang="es-MX" dirty="0"/>
              <a:t>Si no son de la misma dimensión toma la mas corta</a:t>
            </a:r>
            <a:endParaRPr lang="es-EC" dirty="0"/>
          </a:p>
        </p:txBody>
      </p:sp>
    </p:spTree>
    <p:extLst>
      <p:ext uri="{BB962C8B-B14F-4D97-AF65-F5344CB8AC3E}">
        <p14:creationId xmlns:p14="http://schemas.microsoft.com/office/powerpoint/2010/main" val="1537027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F19E0-26A5-4ADA-A0D6-966AEB728EB8}"/>
              </a:ext>
            </a:extLst>
          </p:cNvPr>
          <p:cNvSpPr>
            <a:spLocks noGrp="1"/>
          </p:cNvSpPr>
          <p:nvPr>
            <p:ph type="title"/>
          </p:nvPr>
        </p:nvSpPr>
        <p:spPr/>
        <p:txBody>
          <a:bodyPr/>
          <a:lstStyle/>
          <a:p>
            <a:r>
              <a:rPr lang="es-MX" dirty="0"/>
              <a:t>Tercer método</a:t>
            </a:r>
            <a:endParaRPr lang="es-EC" dirty="0"/>
          </a:p>
        </p:txBody>
      </p:sp>
      <p:pic>
        <p:nvPicPr>
          <p:cNvPr id="5" name="Marcador de contenido 4">
            <a:extLst>
              <a:ext uri="{FF2B5EF4-FFF2-40B4-BE49-F238E27FC236}">
                <a16:creationId xmlns:a16="http://schemas.microsoft.com/office/drawing/2014/main" id="{6D500FDC-E207-483D-81A1-818884BF6113}"/>
              </a:ext>
            </a:extLst>
          </p:cNvPr>
          <p:cNvPicPr>
            <a:picLocks noGrp="1" noChangeAspect="1"/>
          </p:cNvPicPr>
          <p:nvPr>
            <p:ph idx="1"/>
          </p:nvPr>
        </p:nvPicPr>
        <p:blipFill>
          <a:blip r:embed="rId2"/>
          <a:stretch>
            <a:fillRect/>
          </a:stretch>
        </p:blipFill>
        <p:spPr>
          <a:xfrm>
            <a:off x="3429000" y="2181225"/>
            <a:ext cx="4628733" cy="4191000"/>
          </a:xfrm>
        </p:spPr>
      </p:pic>
    </p:spTree>
    <p:extLst>
      <p:ext uri="{BB962C8B-B14F-4D97-AF65-F5344CB8AC3E}">
        <p14:creationId xmlns:p14="http://schemas.microsoft.com/office/powerpoint/2010/main" val="2428512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BCBE6-FF46-402E-A3CF-79CBF41AD25C}"/>
              </a:ext>
            </a:extLst>
          </p:cNvPr>
          <p:cNvSpPr>
            <a:spLocks noGrp="1"/>
          </p:cNvSpPr>
          <p:nvPr>
            <p:ph type="title"/>
          </p:nvPr>
        </p:nvSpPr>
        <p:spPr/>
        <p:txBody>
          <a:bodyPr/>
          <a:lstStyle/>
          <a:p>
            <a:r>
              <a:rPr lang="es-EC" dirty="0"/>
              <a:t>Abrir </a:t>
            </a:r>
            <a:r>
              <a:rPr lang="es-EC" dirty="0" err="1"/>
              <a:t>csv</a:t>
            </a:r>
            <a:r>
              <a:rPr lang="es-EC" dirty="0"/>
              <a:t> con pandas</a:t>
            </a:r>
          </a:p>
        </p:txBody>
      </p:sp>
      <p:pic>
        <p:nvPicPr>
          <p:cNvPr id="5" name="Marcador de contenido 4">
            <a:extLst>
              <a:ext uri="{FF2B5EF4-FFF2-40B4-BE49-F238E27FC236}">
                <a16:creationId xmlns:a16="http://schemas.microsoft.com/office/drawing/2014/main" id="{173DB22E-B3C4-413B-AB35-550BCF499722}"/>
              </a:ext>
            </a:extLst>
          </p:cNvPr>
          <p:cNvPicPr>
            <a:picLocks noGrp="1" noChangeAspect="1"/>
          </p:cNvPicPr>
          <p:nvPr>
            <p:ph idx="1"/>
          </p:nvPr>
        </p:nvPicPr>
        <p:blipFill>
          <a:blip r:embed="rId2"/>
          <a:stretch>
            <a:fillRect/>
          </a:stretch>
        </p:blipFill>
        <p:spPr>
          <a:xfrm>
            <a:off x="1957388" y="2181225"/>
            <a:ext cx="7682933" cy="3986610"/>
          </a:xfrm>
        </p:spPr>
      </p:pic>
    </p:spTree>
    <p:extLst>
      <p:ext uri="{BB962C8B-B14F-4D97-AF65-F5344CB8AC3E}">
        <p14:creationId xmlns:p14="http://schemas.microsoft.com/office/powerpoint/2010/main" val="258615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68E25E-3B04-4675-BEEF-278AAC5BA1B9}"/>
              </a:ext>
            </a:extLst>
          </p:cNvPr>
          <p:cNvSpPr>
            <a:spLocks noGrp="1"/>
          </p:cNvSpPr>
          <p:nvPr>
            <p:ph type="title"/>
          </p:nvPr>
        </p:nvSpPr>
        <p:spPr/>
        <p:txBody>
          <a:bodyPr/>
          <a:lstStyle/>
          <a:p>
            <a:r>
              <a:rPr lang="es-EC" dirty="0"/>
              <a:t>Uso de head</a:t>
            </a:r>
          </a:p>
        </p:txBody>
      </p:sp>
      <p:pic>
        <p:nvPicPr>
          <p:cNvPr id="5" name="Marcador de contenido 4">
            <a:extLst>
              <a:ext uri="{FF2B5EF4-FFF2-40B4-BE49-F238E27FC236}">
                <a16:creationId xmlns:a16="http://schemas.microsoft.com/office/drawing/2014/main" id="{DA001CF0-5D73-4319-9BA1-BBB43854354E}"/>
              </a:ext>
            </a:extLst>
          </p:cNvPr>
          <p:cNvPicPr>
            <a:picLocks noGrp="1" noChangeAspect="1"/>
          </p:cNvPicPr>
          <p:nvPr>
            <p:ph idx="1"/>
          </p:nvPr>
        </p:nvPicPr>
        <p:blipFill>
          <a:blip r:embed="rId2"/>
          <a:stretch>
            <a:fillRect/>
          </a:stretch>
        </p:blipFill>
        <p:spPr>
          <a:xfrm>
            <a:off x="1363420" y="2743994"/>
            <a:ext cx="6008930" cy="3411850"/>
          </a:xfrm>
        </p:spPr>
      </p:pic>
    </p:spTree>
    <p:extLst>
      <p:ext uri="{BB962C8B-B14F-4D97-AF65-F5344CB8AC3E}">
        <p14:creationId xmlns:p14="http://schemas.microsoft.com/office/powerpoint/2010/main" val="80558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3C23A-8FBE-4E03-B311-03BF1C1616ED}"/>
              </a:ext>
            </a:extLst>
          </p:cNvPr>
          <p:cNvSpPr>
            <a:spLocks noGrp="1"/>
          </p:cNvSpPr>
          <p:nvPr>
            <p:ph type="title"/>
          </p:nvPr>
        </p:nvSpPr>
        <p:spPr>
          <a:xfrm>
            <a:off x="581192" y="702156"/>
            <a:ext cx="11029616" cy="1013800"/>
          </a:xfrm>
        </p:spPr>
        <p:txBody>
          <a:bodyPr anchor="b">
            <a:normAutofit/>
          </a:bodyPr>
          <a:lstStyle/>
          <a:p>
            <a:r>
              <a:rPr lang="es-MX" dirty="0"/>
              <a:t>Modos de Apertura para archivo</a:t>
            </a:r>
            <a:endParaRPr lang="es-EC" dirty="0"/>
          </a:p>
        </p:txBody>
      </p:sp>
      <p:graphicFrame>
        <p:nvGraphicFramePr>
          <p:cNvPr id="5" name="Marcador de contenido 2">
            <a:extLst>
              <a:ext uri="{FF2B5EF4-FFF2-40B4-BE49-F238E27FC236}">
                <a16:creationId xmlns:a16="http://schemas.microsoft.com/office/drawing/2014/main" id="{C83B95CF-6C66-7B40-4E6A-4178D4E89902}"/>
              </a:ext>
            </a:extLst>
          </p:cNvPr>
          <p:cNvGraphicFramePr>
            <a:graphicFrameLocks noGrp="1"/>
          </p:cNvGraphicFramePr>
          <p:nvPr>
            <p:ph idx="1"/>
            <p:extLst>
              <p:ext uri="{D42A27DB-BD31-4B8C-83A1-F6EECF244321}">
                <p14:modId xmlns:p14="http://schemas.microsoft.com/office/powerpoint/2010/main" val="2311485520"/>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852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51EF0-870E-4C1F-BE5A-1205A9960707}"/>
              </a:ext>
            </a:extLst>
          </p:cNvPr>
          <p:cNvSpPr>
            <a:spLocks noGrp="1"/>
          </p:cNvSpPr>
          <p:nvPr>
            <p:ph type="title"/>
          </p:nvPr>
        </p:nvSpPr>
        <p:spPr/>
        <p:txBody>
          <a:bodyPr/>
          <a:lstStyle/>
          <a:p>
            <a:r>
              <a:rPr lang="es-EC" dirty="0" err="1"/>
              <a:t>Index_col</a:t>
            </a:r>
            <a:r>
              <a:rPr lang="es-EC" dirty="0"/>
              <a:t> elimina la clave primaria</a:t>
            </a:r>
          </a:p>
        </p:txBody>
      </p:sp>
      <p:pic>
        <p:nvPicPr>
          <p:cNvPr id="5" name="Marcador de contenido 4">
            <a:extLst>
              <a:ext uri="{FF2B5EF4-FFF2-40B4-BE49-F238E27FC236}">
                <a16:creationId xmlns:a16="http://schemas.microsoft.com/office/drawing/2014/main" id="{821AE439-6A92-46AF-9098-899AD364BDEF}"/>
              </a:ext>
            </a:extLst>
          </p:cNvPr>
          <p:cNvPicPr>
            <a:picLocks noGrp="1" noChangeAspect="1"/>
          </p:cNvPicPr>
          <p:nvPr>
            <p:ph idx="1"/>
          </p:nvPr>
        </p:nvPicPr>
        <p:blipFill>
          <a:blip r:embed="rId2"/>
          <a:stretch>
            <a:fillRect/>
          </a:stretch>
        </p:blipFill>
        <p:spPr>
          <a:xfrm>
            <a:off x="2800350" y="2499701"/>
            <a:ext cx="4924425" cy="3772512"/>
          </a:xfrm>
        </p:spPr>
      </p:pic>
    </p:spTree>
    <p:extLst>
      <p:ext uri="{BB962C8B-B14F-4D97-AF65-F5344CB8AC3E}">
        <p14:creationId xmlns:p14="http://schemas.microsoft.com/office/powerpoint/2010/main" val="2394275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BB48E-D1C1-4565-AAB0-BD7276CC7136}"/>
              </a:ext>
            </a:extLst>
          </p:cNvPr>
          <p:cNvSpPr>
            <a:spLocks noGrp="1"/>
          </p:cNvSpPr>
          <p:nvPr>
            <p:ph type="title"/>
          </p:nvPr>
        </p:nvSpPr>
        <p:spPr/>
        <p:txBody>
          <a:bodyPr/>
          <a:lstStyle/>
          <a:p>
            <a:r>
              <a:rPr lang="es-EC" dirty="0" err="1"/>
              <a:t>Index_col</a:t>
            </a:r>
            <a:r>
              <a:rPr lang="es-EC" dirty="0"/>
              <a:t>, cambio de índice a CP</a:t>
            </a:r>
          </a:p>
        </p:txBody>
      </p:sp>
      <p:pic>
        <p:nvPicPr>
          <p:cNvPr id="5" name="Marcador de contenido 4">
            <a:extLst>
              <a:ext uri="{FF2B5EF4-FFF2-40B4-BE49-F238E27FC236}">
                <a16:creationId xmlns:a16="http://schemas.microsoft.com/office/drawing/2014/main" id="{69B09CDA-3878-433C-A9B2-C4716F8BF33A}"/>
              </a:ext>
            </a:extLst>
          </p:cNvPr>
          <p:cNvPicPr>
            <a:picLocks noGrp="1" noChangeAspect="1"/>
          </p:cNvPicPr>
          <p:nvPr>
            <p:ph idx="1"/>
          </p:nvPr>
        </p:nvPicPr>
        <p:blipFill>
          <a:blip r:embed="rId2"/>
          <a:stretch>
            <a:fillRect/>
          </a:stretch>
        </p:blipFill>
        <p:spPr>
          <a:xfrm>
            <a:off x="857251" y="2745931"/>
            <a:ext cx="4862512" cy="3409913"/>
          </a:xfrm>
        </p:spPr>
      </p:pic>
      <p:pic>
        <p:nvPicPr>
          <p:cNvPr id="6" name="Marcador de contenido 4">
            <a:extLst>
              <a:ext uri="{FF2B5EF4-FFF2-40B4-BE49-F238E27FC236}">
                <a16:creationId xmlns:a16="http://schemas.microsoft.com/office/drawing/2014/main" id="{B61F45CB-BFFC-41A3-8669-8488ED564790}"/>
              </a:ext>
            </a:extLst>
          </p:cNvPr>
          <p:cNvPicPr>
            <a:picLocks noChangeAspect="1"/>
          </p:cNvPicPr>
          <p:nvPr/>
        </p:nvPicPr>
        <p:blipFill>
          <a:blip r:embed="rId3"/>
          <a:stretch>
            <a:fillRect/>
          </a:stretch>
        </p:blipFill>
        <p:spPr>
          <a:xfrm>
            <a:off x="6183070" y="2745931"/>
            <a:ext cx="6008930" cy="3411850"/>
          </a:xfrm>
          <a:prstGeom prst="rect">
            <a:avLst/>
          </a:prstGeom>
        </p:spPr>
      </p:pic>
      <p:sp>
        <p:nvSpPr>
          <p:cNvPr id="7" name="CuadroTexto 6">
            <a:extLst>
              <a:ext uri="{FF2B5EF4-FFF2-40B4-BE49-F238E27FC236}">
                <a16:creationId xmlns:a16="http://schemas.microsoft.com/office/drawing/2014/main" id="{C1BCE258-D3D1-43C1-BCFF-2D16C8A3D350}"/>
              </a:ext>
            </a:extLst>
          </p:cNvPr>
          <p:cNvSpPr txBox="1"/>
          <p:nvPr/>
        </p:nvSpPr>
        <p:spPr>
          <a:xfrm>
            <a:off x="6183070" y="2350116"/>
            <a:ext cx="4743449" cy="369332"/>
          </a:xfrm>
          <a:prstGeom prst="rect">
            <a:avLst/>
          </a:prstGeom>
          <a:noFill/>
        </p:spPr>
        <p:txBody>
          <a:bodyPr wrap="square" rtlCol="0">
            <a:spAutoFit/>
          </a:bodyPr>
          <a:lstStyle/>
          <a:p>
            <a:r>
              <a:rPr lang="es-EC" dirty="0"/>
              <a:t>Antes</a:t>
            </a:r>
          </a:p>
        </p:txBody>
      </p:sp>
      <p:sp>
        <p:nvSpPr>
          <p:cNvPr id="8" name="CuadroTexto 7">
            <a:extLst>
              <a:ext uri="{FF2B5EF4-FFF2-40B4-BE49-F238E27FC236}">
                <a16:creationId xmlns:a16="http://schemas.microsoft.com/office/drawing/2014/main" id="{345B1ABC-B5DA-4CDE-BBF8-326868DBE8E0}"/>
              </a:ext>
            </a:extLst>
          </p:cNvPr>
          <p:cNvSpPr txBox="1"/>
          <p:nvPr/>
        </p:nvSpPr>
        <p:spPr>
          <a:xfrm>
            <a:off x="857251" y="2413160"/>
            <a:ext cx="5310020" cy="369332"/>
          </a:xfrm>
          <a:prstGeom prst="rect">
            <a:avLst/>
          </a:prstGeom>
          <a:noFill/>
        </p:spPr>
        <p:txBody>
          <a:bodyPr wrap="square" rtlCol="0">
            <a:spAutoFit/>
          </a:bodyPr>
          <a:lstStyle/>
          <a:p>
            <a:r>
              <a:rPr lang="es-EC" dirty="0"/>
              <a:t>Ahora</a:t>
            </a:r>
          </a:p>
        </p:txBody>
      </p:sp>
    </p:spTree>
    <p:extLst>
      <p:ext uri="{BB962C8B-B14F-4D97-AF65-F5344CB8AC3E}">
        <p14:creationId xmlns:p14="http://schemas.microsoft.com/office/powerpoint/2010/main" val="1529878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1C591-087F-4486-BBA7-66FF571BF4ED}"/>
              </a:ext>
            </a:extLst>
          </p:cNvPr>
          <p:cNvSpPr>
            <a:spLocks noGrp="1"/>
          </p:cNvSpPr>
          <p:nvPr>
            <p:ph type="title"/>
          </p:nvPr>
        </p:nvSpPr>
        <p:spPr>
          <a:xfrm>
            <a:off x="581193" y="729658"/>
            <a:ext cx="11029616" cy="988332"/>
          </a:xfrm>
        </p:spPr>
        <p:txBody>
          <a:bodyPr anchor="b">
            <a:normAutofit/>
          </a:bodyPr>
          <a:lstStyle/>
          <a:p>
            <a:r>
              <a:rPr lang="es-EC" dirty="0"/>
              <a:t>Agregar una columna</a:t>
            </a:r>
          </a:p>
        </p:txBody>
      </p:sp>
      <p:pic>
        <p:nvPicPr>
          <p:cNvPr id="5" name="Marcador de contenido 4">
            <a:extLst>
              <a:ext uri="{FF2B5EF4-FFF2-40B4-BE49-F238E27FC236}">
                <a16:creationId xmlns:a16="http://schemas.microsoft.com/office/drawing/2014/main" id="{B71EDEC7-0417-4533-8C7D-4AA658EF37BF}"/>
              </a:ext>
            </a:extLst>
          </p:cNvPr>
          <p:cNvPicPr>
            <a:picLocks noGrp="1" noChangeAspect="1"/>
          </p:cNvPicPr>
          <p:nvPr>
            <p:ph sz="half" idx="1"/>
          </p:nvPr>
        </p:nvPicPr>
        <p:blipFill>
          <a:blip r:embed="rId2"/>
          <a:stretch>
            <a:fillRect/>
          </a:stretch>
        </p:blipFill>
        <p:spPr>
          <a:xfrm>
            <a:off x="794731" y="2228003"/>
            <a:ext cx="3477232" cy="3953863"/>
          </a:xfrm>
          <a:noFill/>
        </p:spPr>
      </p:pic>
      <p:pic>
        <p:nvPicPr>
          <p:cNvPr id="7" name="Marcador de contenido 6">
            <a:extLst>
              <a:ext uri="{FF2B5EF4-FFF2-40B4-BE49-F238E27FC236}">
                <a16:creationId xmlns:a16="http://schemas.microsoft.com/office/drawing/2014/main" id="{72AEC96B-A460-4832-91C9-B867E74B24D5}"/>
              </a:ext>
            </a:extLst>
          </p:cNvPr>
          <p:cNvPicPr>
            <a:picLocks noGrp="1" noChangeAspect="1"/>
          </p:cNvPicPr>
          <p:nvPr>
            <p:ph sz="half" idx="2"/>
          </p:nvPr>
        </p:nvPicPr>
        <p:blipFill>
          <a:blip r:embed="rId3"/>
          <a:stretch>
            <a:fillRect/>
          </a:stretch>
        </p:blipFill>
        <p:spPr>
          <a:xfrm>
            <a:off x="5614807" y="2228003"/>
            <a:ext cx="6151581" cy="3401271"/>
          </a:xfrm>
        </p:spPr>
      </p:pic>
    </p:spTree>
    <p:extLst>
      <p:ext uri="{BB962C8B-B14F-4D97-AF65-F5344CB8AC3E}">
        <p14:creationId xmlns:p14="http://schemas.microsoft.com/office/powerpoint/2010/main" val="2508431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9EC2D-6CEC-4D59-B22E-E916A36CF4BD}"/>
              </a:ext>
            </a:extLst>
          </p:cNvPr>
          <p:cNvSpPr>
            <a:spLocks noGrp="1"/>
          </p:cNvSpPr>
          <p:nvPr>
            <p:ph type="title"/>
          </p:nvPr>
        </p:nvSpPr>
        <p:spPr/>
        <p:txBody>
          <a:bodyPr/>
          <a:lstStyle/>
          <a:p>
            <a:r>
              <a:rPr lang="es-EC" dirty="0"/>
              <a:t>Agregar columna </a:t>
            </a:r>
            <a:r>
              <a:rPr lang="es-EC" dirty="0" err="1"/>
              <a:t>asign</a:t>
            </a:r>
            <a:endParaRPr lang="es-EC" dirty="0"/>
          </a:p>
        </p:txBody>
      </p:sp>
      <p:pic>
        <p:nvPicPr>
          <p:cNvPr id="5" name="Marcador de contenido 4">
            <a:extLst>
              <a:ext uri="{FF2B5EF4-FFF2-40B4-BE49-F238E27FC236}">
                <a16:creationId xmlns:a16="http://schemas.microsoft.com/office/drawing/2014/main" id="{3A871585-5B49-43CA-BF7B-44B47E4C0D7F}"/>
              </a:ext>
            </a:extLst>
          </p:cNvPr>
          <p:cNvPicPr>
            <a:picLocks noGrp="1" noChangeAspect="1"/>
          </p:cNvPicPr>
          <p:nvPr>
            <p:ph idx="1"/>
          </p:nvPr>
        </p:nvPicPr>
        <p:blipFill>
          <a:blip r:embed="rId2"/>
          <a:stretch>
            <a:fillRect/>
          </a:stretch>
        </p:blipFill>
        <p:spPr>
          <a:xfrm>
            <a:off x="1371599" y="2583545"/>
            <a:ext cx="6600825" cy="3169053"/>
          </a:xfrm>
        </p:spPr>
      </p:pic>
    </p:spTree>
    <p:extLst>
      <p:ext uri="{BB962C8B-B14F-4D97-AF65-F5344CB8AC3E}">
        <p14:creationId xmlns:p14="http://schemas.microsoft.com/office/powerpoint/2010/main" val="16531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12A88-E12F-406E-AF4B-E921E3B1CD25}"/>
              </a:ext>
            </a:extLst>
          </p:cNvPr>
          <p:cNvSpPr>
            <a:spLocks noGrp="1"/>
          </p:cNvSpPr>
          <p:nvPr>
            <p:ph type="title"/>
          </p:nvPr>
        </p:nvSpPr>
        <p:spPr/>
        <p:txBody>
          <a:bodyPr/>
          <a:lstStyle/>
          <a:p>
            <a:r>
              <a:rPr lang="es-EC" dirty="0"/>
              <a:t>Agregar columna </a:t>
            </a:r>
            <a:r>
              <a:rPr lang="es-EC" dirty="0" err="1"/>
              <a:t>insert</a:t>
            </a:r>
            <a:endParaRPr lang="es-EC" dirty="0"/>
          </a:p>
        </p:txBody>
      </p:sp>
      <p:pic>
        <p:nvPicPr>
          <p:cNvPr id="5" name="Marcador de contenido 4">
            <a:extLst>
              <a:ext uri="{FF2B5EF4-FFF2-40B4-BE49-F238E27FC236}">
                <a16:creationId xmlns:a16="http://schemas.microsoft.com/office/drawing/2014/main" id="{2F16A4EC-F0FD-4A18-9BEF-673408B0B068}"/>
              </a:ext>
            </a:extLst>
          </p:cNvPr>
          <p:cNvPicPr>
            <a:picLocks noGrp="1" noChangeAspect="1"/>
          </p:cNvPicPr>
          <p:nvPr>
            <p:ph idx="1"/>
          </p:nvPr>
        </p:nvPicPr>
        <p:blipFill>
          <a:blip r:embed="rId2"/>
          <a:stretch>
            <a:fillRect/>
          </a:stretch>
        </p:blipFill>
        <p:spPr>
          <a:xfrm>
            <a:off x="581191" y="2105818"/>
            <a:ext cx="10725075" cy="2480469"/>
          </a:xfrm>
        </p:spPr>
      </p:pic>
      <p:sp>
        <p:nvSpPr>
          <p:cNvPr id="6" name="CuadroTexto 5">
            <a:extLst>
              <a:ext uri="{FF2B5EF4-FFF2-40B4-BE49-F238E27FC236}">
                <a16:creationId xmlns:a16="http://schemas.microsoft.com/office/drawing/2014/main" id="{626752EB-65C3-4617-8295-21B12391E5D7}"/>
              </a:ext>
            </a:extLst>
          </p:cNvPr>
          <p:cNvSpPr txBox="1"/>
          <p:nvPr/>
        </p:nvSpPr>
        <p:spPr>
          <a:xfrm>
            <a:off x="581192" y="5142045"/>
            <a:ext cx="6205371" cy="369332"/>
          </a:xfrm>
          <a:prstGeom prst="rect">
            <a:avLst/>
          </a:prstGeom>
          <a:noFill/>
        </p:spPr>
        <p:txBody>
          <a:bodyPr wrap="square" rtlCol="0">
            <a:spAutoFit/>
          </a:bodyPr>
          <a:lstStyle/>
          <a:p>
            <a:r>
              <a:rPr lang="es-EC" dirty="0"/>
              <a:t>Cambia el objeto directamente, </a:t>
            </a:r>
            <a:r>
              <a:rPr lang="es-EC"/>
              <a:t>no devuelve </a:t>
            </a:r>
            <a:r>
              <a:rPr lang="es-EC" dirty="0"/>
              <a:t>nada</a:t>
            </a:r>
          </a:p>
        </p:txBody>
      </p:sp>
    </p:spTree>
    <p:extLst>
      <p:ext uri="{BB962C8B-B14F-4D97-AF65-F5344CB8AC3E}">
        <p14:creationId xmlns:p14="http://schemas.microsoft.com/office/powerpoint/2010/main" val="4116572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a:solidFill>
                  <a:schemeClr val="bg2"/>
                </a:solidFill>
              </a:rPr>
              <a:t>alguien@ejemplo.com</a:t>
            </a:r>
          </a:p>
          <a:p>
            <a:pPr rtl="0"/>
            <a:endParaRPr lang="es-ES">
              <a:solidFill>
                <a:schemeClr val="bg2"/>
              </a:solidFill>
            </a:endParaRPr>
          </a:p>
          <a:p>
            <a:pPr rtl="0"/>
            <a:endParaRPr lang="es-ES">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FC2B9-1813-41F3-B193-44C072EE0CAF}"/>
              </a:ext>
            </a:extLst>
          </p:cNvPr>
          <p:cNvSpPr>
            <a:spLocks noGrp="1"/>
          </p:cNvSpPr>
          <p:nvPr>
            <p:ph type="title"/>
          </p:nvPr>
        </p:nvSpPr>
        <p:spPr/>
        <p:txBody>
          <a:bodyPr/>
          <a:lstStyle/>
          <a:p>
            <a:r>
              <a:rPr lang="es-MX" dirty="0"/>
              <a:t>Creación archivo</a:t>
            </a:r>
            <a:endParaRPr lang="es-EC" dirty="0"/>
          </a:p>
        </p:txBody>
      </p:sp>
      <p:pic>
        <p:nvPicPr>
          <p:cNvPr id="5" name="Marcador de contenido 4">
            <a:extLst>
              <a:ext uri="{FF2B5EF4-FFF2-40B4-BE49-F238E27FC236}">
                <a16:creationId xmlns:a16="http://schemas.microsoft.com/office/drawing/2014/main" id="{154D4772-95D6-47EF-B17F-7DEDC3868DA8}"/>
              </a:ext>
            </a:extLst>
          </p:cNvPr>
          <p:cNvPicPr>
            <a:picLocks noGrp="1" noChangeAspect="1"/>
          </p:cNvPicPr>
          <p:nvPr>
            <p:ph idx="1"/>
          </p:nvPr>
        </p:nvPicPr>
        <p:blipFill>
          <a:blip r:embed="rId2"/>
          <a:stretch>
            <a:fillRect/>
          </a:stretch>
        </p:blipFill>
        <p:spPr>
          <a:xfrm>
            <a:off x="581192" y="2709526"/>
            <a:ext cx="4095750" cy="885825"/>
          </a:xfrm>
        </p:spPr>
      </p:pic>
      <p:pic>
        <p:nvPicPr>
          <p:cNvPr id="7" name="Imagen 6">
            <a:extLst>
              <a:ext uri="{FF2B5EF4-FFF2-40B4-BE49-F238E27FC236}">
                <a16:creationId xmlns:a16="http://schemas.microsoft.com/office/drawing/2014/main" id="{86AD9808-0AF6-4E27-BF27-FF9BD0E71C66}"/>
              </a:ext>
            </a:extLst>
          </p:cNvPr>
          <p:cNvPicPr>
            <a:picLocks noChangeAspect="1"/>
          </p:cNvPicPr>
          <p:nvPr/>
        </p:nvPicPr>
        <p:blipFill>
          <a:blip r:embed="rId3"/>
          <a:stretch>
            <a:fillRect/>
          </a:stretch>
        </p:blipFill>
        <p:spPr>
          <a:xfrm>
            <a:off x="6610107" y="2709526"/>
            <a:ext cx="4073177" cy="1581149"/>
          </a:xfrm>
          <a:prstGeom prst="rect">
            <a:avLst/>
          </a:prstGeom>
        </p:spPr>
      </p:pic>
      <p:cxnSp>
        <p:nvCxnSpPr>
          <p:cNvPr id="9" name="Conector recto de flecha 8">
            <a:extLst>
              <a:ext uri="{FF2B5EF4-FFF2-40B4-BE49-F238E27FC236}">
                <a16:creationId xmlns:a16="http://schemas.microsoft.com/office/drawing/2014/main" id="{E481BEBC-7E61-43ED-AC68-7582EADF69C3}"/>
              </a:ext>
            </a:extLst>
          </p:cNvPr>
          <p:cNvCxnSpPr/>
          <p:nvPr/>
        </p:nvCxnSpPr>
        <p:spPr>
          <a:xfrm flipV="1">
            <a:off x="4341667" y="2309576"/>
            <a:ext cx="867905" cy="104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7E9BA650-B733-4DB8-9F76-715987EF5DC2}"/>
              </a:ext>
            </a:extLst>
          </p:cNvPr>
          <p:cNvSpPr txBox="1"/>
          <p:nvPr/>
        </p:nvSpPr>
        <p:spPr>
          <a:xfrm>
            <a:off x="5209572" y="2124910"/>
            <a:ext cx="1071307" cy="369332"/>
          </a:xfrm>
          <a:prstGeom prst="rect">
            <a:avLst/>
          </a:prstGeom>
          <a:noFill/>
        </p:spPr>
        <p:txBody>
          <a:bodyPr wrap="square" rtlCol="0">
            <a:spAutoFit/>
          </a:bodyPr>
          <a:lstStyle/>
          <a:p>
            <a:r>
              <a:rPr lang="es-MX" dirty="0"/>
              <a:t>Escritura</a:t>
            </a:r>
            <a:endParaRPr lang="es-EC" dirty="0"/>
          </a:p>
        </p:txBody>
      </p:sp>
    </p:spTree>
    <p:extLst>
      <p:ext uri="{BB962C8B-B14F-4D97-AF65-F5344CB8AC3E}">
        <p14:creationId xmlns:p14="http://schemas.microsoft.com/office/powerpoint/2010/main" val="273488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E6AAC-F570-489B-B824-4738A396C787}"/>
              </a:ext>
            </a:extLst>
          </p:cNvPr>
          <p:cNvSpPr>
            <a:spLocks noGrp="1"/>
          </p:cNvSpPr>
          <p:nvPr>
            <p:ph type="title"/>
          </p:nvPr>
        </p:nvSpPr>
        <p:spPr/>
        <p:txBody>
          <a:bodyPr/>
          <a:lstStyle/>
          <a:p>
            <a:r>
              <a:rPr lang="es-MX" dirty="0"/>
              <a:t>Inserción de texto</a:t>
            </a:r>
            <a:endParaRPr lang="es-EC" dirty="0"/>
          </a:p>
        </p:txBody>
      </p:sp>
      <p:pic>
        <p:nvPicPr>
          <p:cNvPr id="7" name="Marcador de contenido 6">
            <a:extLst>
              <a:ext uri="{FF2B5EF4-FFF2-40B4-BE49-F238E27FC236}">
                <a16:creationId xmlns:a16="http://schemas.microsoft.com/office/drawing/2014/main" id="{06E120DA-B649-47D8-8200-D513A539CE64}"/>
              </a:ext>
            </a:extLst>
          </p:cNvPr>
          <p:cNvPicPr>
            <a:picLocks noGrp="1" noChangeAspect="1"/>
          </p:cNvPicPr>
          <p:nvPr>
            <p:ph idx="1"/>
          </p:nvPr>
        </p:nvPicPr>
        <p:blipFill>
          <a:blip r:embed="rId2"/>
          <a:stretch>
            <a:fillRect/>
          </a:stretch>
        </p:blipFill>
        <p:spPr>
          <a:xfrm>
            <a:off x="8260235" y="2528887"/>
            <a:ext cx="3347595" cy="1469676"/>
          </a:xfrm>
        </p:spPr>
      </p:pic>
      <p:pic>
        <p:nvPicPr>
          <p:cNvPr id="9" name="Imagen 8">
            <a:extLst>
              <a:ext uri="{FF2B5EF4-FFF2-40B4-BE49-F238E27FC236}">
                <a16:creationId xmlns:a16="http://schemas.microsoft.com/office/drawing/2014/main" id="{D98AE9D1-18B8-46FF-807E-90A3F9C282CD}"/>
              </a:ext>
            </a:extLst>
          </p:cNvPr>
          <p:cNvPicPr>
            <a:picLocks noChangeAspect="1"/>
          </p:cNvPicPr>
          <p:nvPr/>
        </p:nvPicPr>
        <p:blipFill>
          <a:blip r:embed="rId3"/>
          <a:stretch>
            <a:fillRect/>
          </a:stretch>
        </p:blipFill>
        <p:spPr>
          <a:xfrm>
            <a:off x="523874" y="2528887"/>
            <a:ext cx="7224875" cy="2260089"/>
          </a:xfrm>
          <a:prstGeom prst="rect">
            <a:avLst/>
          </a:prstGeom>
        </p:spPr>
      </p:pic>
    </p:spTree>
    <p:extLst>
      <p:ext uri="{BB962C8B-B14F-4D97-AF65-F5344CB8AC3E}">
        <p14:creationId xmlns:p14="http://schemas.microsoft.com/office/powerpoint/2010/main" val="45493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57E66-5D26-42EC-8204-46914A015B51}"/>
              </a:ext>
            </a:extLst>
          </p:cNvPr>
          <p:cNvSpPr>
            <a:spLocks noGrp="1"/>
          </p:cNvSpPr>
          <p:nvPr>
            <p:ph type="title"/>
          </p:nvPr>
        </p:nvSpPr>
        <p:spPr/>
        <p:txBody>
          <a:bodyPr/>
          <a:lstStyle/>
          <a:p>
            <a:r>
              <a:rPr lang="es-MX" dirty="0"/>
              <a:t>Abrir archivo para lectura READ</a:t>
            </a:r>
            <a:endParaRPr lang="es-EC" dirty="0"/>
          </a:p>
        </p:txBody>
      </p:sp>
      <p:pic>
        <p:nvPicPr>
          <p:cNvPr id="5" name="Marcador de contenido 4">
            <a:extLst>
              <a:ext uri="{FF2B5EF4-FFF2-40B4-BE49-F238E27FC236}">
                <a16:creationId xmlns:a16="http://schemas.microsoft.com/office/drawing/2014/main" id="{ECDB55E3-6205-4AC2-896E-24BF76EEF582}"/>
              </a:ext>
            </a:extLst>
          </p:cNvPr>
          <p:cNvPicPr>
            <a:picLocks noGrp="1" noChangeAspect="1"/>
          </p:cNvPicPr>
          <p:nvPr>
            <p:ph idx="1"/>
          </p:nvPr>
        </p:nvPicPr>
        <p:blipFill>
          <a:blip r:embed="rId2"/>
          <a:stretch>
            <a:fillRect/>
          </a:stretch>
        </p:blipFill>
        <p:spPr>
          <a:xfrm>
            <a:off x="727935" y="2147887"/>
            <a:ext cx="6711549" cy="4159923"/>
          </a:xfrm>
        </p:spPr>
      </p:pic>
    </p:spTree>
    <p:extLst>
      <p:ext uri="{BB962C8B-B14F-4D97-AF65-F5344CB8AC3E}">
        <p14:creationId xmlns:p14="http://schemas.microsoft.com/office/powerpoint/2010/main" val="16225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625C1-0095-48C8-B7C9-BD3077C3F1CA}"/>
              </a:ext>
            </a:extLst>
          </p:cNvPr>
          <p:cNvSpPr>
            <a:spLocks noGrp="1"/>
          </p:cNvSpPr>
          <p:nvPr>
            <p:ph type="title"/>
          </p:nvPr>
        </p:nvSpPr>
        <p:spPr/>
        <p:txBody>
          <a:bodyPr/>
          <a:lstStyle/>
          <a:p>
            <a:r>
              <a:rPr lang="es-EC" dirty="0"/>
              <a:t>Abrir archivo </a:t>
            </a:r>
            <a:r>
              <a:rPr lang="es-EC" dirty="0" err="1"/>
              <a:t>readline</a:t>
            </a:r>
            <a:endParaRPr lang="es-EC" dirty="0"/>
          </a:p>
        </p:txBody>
      </p:sp>
      <p:sp>
        <p:nvSpPr>
          <p:cNvPr id="3" name="Marcador de contenido 2">
            <a:extLst>
              <a:ext uri="{FF2B5EF4-FFF2-40B4-BE49-F238E27FC236}">
                <a16:creationId xmlns:a16="http://schemas.microsoft.com/office/drawing/2014/main" id="{63A998CE-131E-40D9-A11B-A3DDBCAF0404}"/>
              </a:ext>
            </a:extLst>
          </p:cNvPr>
          <p:cNvSpPr>
            <a:spLocks noGrp="1"/>
          </p:cNvSpPr>
          <p:nvPr>
            <p:ph idx="1"/>
          </p:nvPr>
        </p:nvSpPr>
        <p:spPr/>
        <p:txBody>
          <a:bodyPr/>
          <a:lstStyle/>
          <a:p>
            <a:r>
              <a:rPr lang="es-EC" dirty="0"/>
              <a:t>Lee el archivo en una lista</a:t>
            </a:r>
          </a:p>
        </p:txBody>
      </p:sp>
    </p:spTree>
    <p:extLst>
      <p:ext uri="{BB962C8B-B14F-4D97-AF65-F5344CB8AC3E}">
        <p14:creationId xmlns:p14="http://schemas.microsoft.com/office/powerpoint/2010/main" val="1942122993"/>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935</TotalTime>
  <Words>789</Words>
  <Application>Microsoft Office PowerPoint</Application>
  <PresentationFormat>Panorámica</PresentationFormat>
  <Paragraphs>117</Paragraphs>
  <Slides>55</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55</vt:i4>
      </vt:variant>
    </vt:vector>
  </HeadingPairs>
  <TitlesOfParts>
    <vt:vector size="63" baseType="lpstr">
      <vt:lpstr>-apple-system</vt:lpstr>
      <vt:lpstr>Arial</vt:lpstr>
      <vt:lpstr>Calibri</vt:lpstr>
      <vt:lpstr>Courier New</vt:lpstr>
      <vt:lpstr>Gill Sans MT</vt:lpstr>
      <vt:lpstr>Roboto</vt:lpstr>
      <vt:lpstr>Wingdings 2</vt:lpstr>
      <vt:lpstr>Dividendo</vt:lpstr>
      <vt:lpstr>PYTHON CON ARCHIVOS</vt:lpstr>
      <vt:lpstr>Agenda</vt:lpstr>
      <vt:lpstr>Fases para guArdar información en archivos externos</vt:lpstr>
      <vt:lpstr>Librería IO</vt:lpstr>
      <vt:lpstr>Modos de Apertura para archivo</vt:lpstr>
      <vt:lpstr>Creación archivo</vt:lpstr>
      <vt:lpstr>Inserción de texto</vt:lpstr>
      <vt:lpstr>Abrir archivo para lectura READ</vt:lpstr>
      <vt:lpstr>Abrir archivo readline</vt:lpstr>
      <vt:lpstr>Readline</vt:lpstr>
      <vt:lpstr>Adicionar datos append</vt:lpstr>
      <vt:lpstr>Punteros de texto</vt:lpstr>
      <vt:lpstr>Metodo seek() Sirve para el posicionamiento dentro del archivo</vt:lpstr>
      <vt:lpstr>Metodo seek()</vt:lpstr>
      <vt:lpstr>Método read(parametro) lee hasta el parámetro especificado</vt:lpstr>
      <vt:lpstr>Ejercicio</vt:lpstr>
      <vt:lpstr>Ejercicio con readline</vt:lpstr>
      <vt:lpstr>Archivo de lectura y escritura</vt:lpstr>
      <vt:lpstr>Archivo lectura y escritura read line</vt:lpstr>
      <vt:lpstr>Ejercicio manipulación de archivo</vt:lpstr>
      <vt:lpstr>Código corregido</vt:lpstr>
      <vt:lpstr>Ejercicios</vt:lpstr>
      <vt:lpstr>Manejo de ficheros y directorios</vt:lpstr>
      <vt:lpstr>Eliminar archivo</vt:lpstr>
      <vt:lpstr>Remover carpeta vacía</vt:lpstr>
      <vt:lpstr>borrar una carpeta que contiene archivos u otros directorios dentro de ella</vt:lpstr>
      <vt:lpstr>Ficheros CSV </vt:lpstr>
      <vt:lpstr>Escritura de listas en CSV </vt:lpstr>
      <vt:lpstr>Lectura de listas en CSV </vt:lpstr>
      <vt:lpstr>Escritura de diccionarios en CSV </vt:lpstr>
      <vt:lpstr>Lectura de diccionarios en CSV </vt:lpstr>
      <vt:lpstr>Lectura de archivos CSV con encabezados</vt:lpstr>
      <vt:lpstr>Ejercicio información fiscal de archivo CSV</vt:lpstr>
      <vt:lpstr>Explicación del algoritmo</vt:lpstr>
      <vt:lpstr>Serialización</vt:lpstr>
      <vt:lpstr>Serialización </vt:lpstr>
      <vt:lpstr>biblioteca a usar Picke </vt:lpstr>
      <vt:lpstr>Serializar un archivo</vt:lpstr>
      <vt:lpstr>Recuperar un archivo serializado</vt:lpstr>
      <vt:lpstr>Pandas DataFrame</vt:lpstr>
      <vt:lpstr>Estructura-dataframe </vt:lpstr>
      <vt:lpstr>Que es un Dataset</vt:lpstr>
      <vt:lpstr>Trabajo dataframes y diccionarios</vt:lpstr>
      <vt:lpstr>Pandas con listas método #1</vt:lpstr>
      <vt:lpstr>Dataframe uso de Zip-segundo método</vt:lpstr>
      <vt:lpstr>Que hace Zip</vt:lpstr>
      <vt:lpstr>Tercer método</vt:lpstr>
      <vt:lpstr>Abrir csv con pandas</vt:lpstr>
      <vt:lpstr>Uso de head</vt:lpstr>
      <vt:lpstr>Index_col elimina la clave primaria</vt:lpstr>
      <vt:lpstr>Index_col, cambio de índice a CP</vt:lpstr>
      <vt:lpstr>Agregar una columna</vt:lpstr>
      <vt:lpstr>Agregar columna asign</vt:lpstr>
      <vt:lpstr>Agregar columna insert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CON ARCHIVOS</dc:title>
  <dc:creator>marcelo monteros</dc:creator>
  <cp:lastModifiedBy>Marcelo Monteros</cp:lastModifiedBy>
  <cp:revision>2</cp:revision>
  <dcterms:created xsi:type="dcterms:W3CDTF">2022-08-22T13:46:30Z</dcterms:created>
  <dcterms:modified xsi:type="dcterms:W3CDTF">2024-06-04T21:15:32Z</dcterms:modified>
</cp:coreProperties>
</file>