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2"/>
  </p:notesMasterIdLst>
  <p:handoutMasterIdLst>
    <p:handoutMasterId r:id="rId73"/>
  </p:handoutMasterIdLst>
  <p:sldIdLst>
    <p:sldId id="256" r:id="rId2"/>
    <p:sldId id="261" r:id="rId3"/>
    <p:sldId id="322" r:id="rId4"/>
    <p:sldId id="321" r:id="rId5"/>
    <p:sldId id="323" r:id="rId6"/>
    <p:sldId id="324" r:id="rId7"/>
    <p:sldId id="325" r:id="rId8"/>
    <p:sldId id="326" r:id="rId9"/>
    <p:sldId id="327" r:id="rId10"/>
    <p:sldId id="328" r:id="rId11"/>
    <p:sldId id="329" r:id="rId12"/>
    <p:sldId id="262" r:id="rId13"/>
    <p:sldId id="263" r:id="rId14"/>
    <p:sldId id="265" r:id="rId15"/>
    <p:sldId id="264"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9" r:id="rId49"/>
    <p:sldId id="298" r:id="rId50"/>
    <p:sldId id="300" r:id="rId51"/>
    <p:sldId id="301" r:id="rId52"/>
    <p:sldId id="302" r:id="rId53"/>
    <p:sldId id="303" r:id="rId54"/>
    <p:sldId id="308" r:id="rId55"/>
    <p:sldId id="304" r:id="rId56"/>
    <p:sldId id="305" r:id="rId57"/>
    <p:sldId id="307"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260" r:id="rId71"/>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BE913CE-B096-4597-84D2-8D759ABB25AA}" v="395" dt="2024-08-14T00:56:31.0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48" autoAdjust="0"/>
  </p:normalViewPr>
  <p:slideViewPr>
    <p:cSldViewPr snapToGrid="0">
      <p:cViewPr varScale="1">
        <p:scale>
          <a:sx n="79" d="100"/>
          <a:sy n="79" d="100"/>
        </p:scale>
        <p:origin x="850"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1" d="100"/>
          <a:sy n="81" d="100"/>
        </p:scale>
        <p:origin x="3978"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79"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78"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elo monteros" userId="9785fb024c10dc2b" providerId="LiveId" clId="{ABE913CE-B096-4597-84D2-8D759ABB25AA}"/>
    <pc:docChg chg="undo custSel addSld delSld modSld">
      <pc:chgData name="marcelo monteros" userId="9785fb024c10dc2b" providerId="LiveId" clId="{ABE913CE-B096-4597-84D2-8D759ABB25AA}" dt="2024-08-14T00:56:31.069" v="4823" actId="20577"/>
      <pc:docMkLst>
        <pc:docMk/>
      </pc:docMkLst>
      <pc:sldChg chg="modSp mod">
        <pc:chgData name="marcelo monteros" userId="9785fb024c10dc2b" providerId="LiveId" clId="{ABE913CE-B096-4597-84D2-8D759ABB25AA}" dt="2024-07-29T15:29:58.713" v="4348" actId="26606"/>
        <pc:sldMkLst>
          <pc:docMk/>
          <pc:sldMk cId="4269363602" sldId="261"/>
        </pc:sldMkLst>
        <pc:picChg chg="mod">
          <ac:chgData name="marcelo monteros" userId="9785fb024c10dc2b" providerId="LiveId" clId="{ABE913CE-B096-4597-84D2-8D759ABB25AA}" dt="2024-07-29T15:29:58.713" v="4348" actId="26606"/>
          <ac:picMkLst>
            <pc:docMk/>
            <pc:sldMk cId="4269363602" sldId="261"/>
            <ac:picMk id="5" creationId="{75CA7B05-06F0-0BFB-134D-981E5164708A}"/>
          </ac:picMkLst>
        </pc:picChg>
      </pc:sldChg>
      <pc:sldChg chg="modSp mod">
        <pc:chgData name="marcelo monteros" userId="9785fb024c10dc2b" providerId="LiveId" clId="{ABE913CE-B096-4597-84D2-8D759ABB25AA}" dt="2024-07-29T16:04:29.255" v="4788" actId="20577"/>
        <pc:sldMkLst>
          <pc:docMk/>
          <pc:sldMk cId="881380857" sldId="265"/>
        </pc:sldMkLst>
        <pc:spChg chg="mod">
          <ac:chgData name="marcelo monteros" userId="9785fb024c10dc2b" providerId="LiveId" clId="{ABE913CE-B096-4597-84D2-8D759ABB25AA}" dt="2024-07-29T16:04:29.255" v="4788" actId="20577"/>
          <ac:spMkLst>
            <pc:docMk/>
            <pc:sldMk cId="881380857" sldId="265"/>
            <ac:spMk id="2" creationId="{316B981F-E8D1-345C-3B35-958465BBF216}"/>
          </ac:spMkLst>
        </pc:spChg>
      </pc:sldChg>
      <pc:sldChg chg="modSp mod">
        <pc:chgData name="marcelo monteros" userId="9785fb024c10dc2b" providerId="LiveId" clId="{ABE913CE-B096-4597-84D2-8D759ABB25AA}" dt="2024-08-01T00:42:17.706" v="4795" actId="20577"/>
        <pc:sldMkLst>
          <pc:docMk/>
          <pc:sldMk cId="3492618383" sldId="274"/>
        </pc:sldMkLst>
        <pc:spChg chg="mod">
          <ac:chgData name="marcelo monteros" userId="9785fb024c10dc2b" providerId="LiveId" clId="{ABE913CE-B096-4597-84D2-8D759ABB25AA}" dt="2024-08-01T00:42:17.706" v="4795" actId="20577"/>
          <ac:spMkLst>
            <pc:docMk/>
            <pc:sldMk cId="3492618383" sldId="274"/>
            <ac:spMk id="3" creationId="{8BCCFDA2-04C9-B368-37F1-BB013A78B72A}"/>
          </ac:spMkLst>
        </pc:spChg>
      </pc:sldChg>
      <pc:sldChg chg="modSp mod">
        <pc:chgData name="marcelo monteros" userId="9785fb024c10dc2b" providerId="LiveId" clId="{ABE913CE-B096-4597-84D2-8D759ABB25AA}" dt="2024-08-01T00:50:51.728" v="4811" actId="20577"/>
        <pc:sldMkLst>
          <pc:docMk/>
          <pc:sldMk cId="2483873755" sldId="278"/>
        </pc:sldMkLst>
        <pc:spChg chg="mod">
          <ac:chgData name="marcelo monteros" userId="9785fb024c10dc2b" providerId="LiveId" clId="{ABE913CE-B096-4597-84D2-8D759ABB25AA}" dt="2024-08-01T00:50:51.728" v="4811" actId="20577"/>
          <ac:spMkLst>
            <pc:docMk/>
            <pc:sldMk cId="2483873755" sldId="278"/>
            <ac:spMk id="3" creationId="{6C8AE636-7701-86E7-CA44-A1834808AB59}"/>
          </ac:spMkLst>
        </pc:spChg>
      </pc:sldChg>
      <pc:sldChg chg="addSp delSp modSp new mod modClrScheme chgLayout">
        <pc:chgData name="marcelo monteros" userId="9785fb024c10dc2b" providerId="LiveId" clId="{ABE913CE-B096-4597-84D2-8D759ABB25AA}" dt="2024-07-25T18:28:00.128" v="22" actId="26606"/>
        <pc:sldMkLst>
          <pc:docMk/>
          <pc:sldMk cId="3504838176" sldId="279"/>
        </pc:sldMkLst>
        <pc:spChg chg="del mod ord">
          <ac:chgData name="marcelo monteros" userId="9785fb024c10dc2b" providerId="LiveId" clId="{ABE913CE-B096-4597-84D2-8D759ABB25AA}" dt="2024-07-25T18:27:33.401" v="1" actId="700"/>
          <ac:spMkLst>
            <pc:docMk/>
            <pc:sldMk cId="3504838176" sldId="279"/>
            <ac:spMk id="2" creationId="{C72984DA-940F-46CE-529E-1338DFE37221}"/>
          </ac:spMkLst>
        </pc:spChg>
        <pc:spChg chg="del mod ord">
          <ac:chgData name="marcelo monteros" userId="9785fb024c10dc2b" providerId="LiveId" clId="{ABE913CE-B096-4597-84D2-8D759ABB25AA}" dt="2024-07-25T18:27:33.401" v="1" actId="700"/>
          <ac:spMkLst>
            <pc:docMk/>
            <pc:sldMk cId="3504838176" sldId="279"/>
            <ac:spMk id="3" creationId="{A64AA397-18FA-A0B3-5451-E5D2FF9AA799}"/>
          </ac:spMkLst>
        </pc:spChg>
        <pc:spChg chg="add mod ord">
          <ac:chgData name="marcelo monteros" userId="9785fb024c10dc2b" providerId="LiveId" clId="{ABE913CE-B096-4597-84D2-8D759ABB25AA}" dt="2024-07-25T18:28:00.128" v="22" actId="26606"/>
          <ac:spMkLst>
            <pc:docMk/>
            <pc:sldMk cId="3504838176" sldId="279"/>
            <ac:spMk id="4" creationId="{A04E4CC2-8ED7-78B7-871A-4C1753D8D4D5}"/>
          </ac:spMkLst>
        </pc:spChg>
        <pc:spChg chg="add del mod ord">
          <ac:chgData name="marcelo monteros" userId="9785fb024c10dc2b" providerId="LiveId" clId="{ABE913CE-B096-4597-84D2-8D759ABB25AA}" dt="2024-07-25T18:27:55.095" v="19" actId="700"/>
          <ac:spMkLst>
            <pc:docMk/>
            <pc:sldMk cId="3504838176" sldId="279"/>
            <ac:spMk id="5" creationId="{5F0FB09B-D408-1A49-D729-F71F5C4EC4AC}"/>
          </ac:spMkLst>
        </pc:spChg>
        <pc:spChg chg="add del mod ord">
          <ac:chgData name="marcelo monteros" userId="9785fb024c10dc2b" providerId="LiveId" clId="{ABE913CE-B096-4597-84D2-8D759ABB25AA}" dt="2024-07-25T18:27:55.095" v="19" actId="700"/>
          <ac:spMkLst>
            <pc:docMk/>
            <pc:sldMk cId="3504838176" sldId="279"/>
            <ac:spMk id="6" creationId="{0F705EE8-C421-22E6-BCC7-8227E01B8FA0}"/>
          </ac:spMkLst>
        </pc:spChg>
        <pc:spChg chg="add del mod ord">
          <ac:chgData name="marcelo monteros" userId="9785fb024c10dc2b" providerId="LiveId" clId="{ABE913CE-B096-4597-84D2-8D759ABB25AA}" dt="2024-07-25T18:28:00.128" v="22" actId="26606"/>
          <ac:spMkLst>
            <pc:docMk/>
            <pc:sldMk cId="3504838176" sldId="279"/>
            <ac:spMk id="7" creationId="{22A5E01C-184C-F3B6-DF88-98CB7C4C0E1A}"/>
          </ac:spMkLst>
        </pc:spChg>
        <pc:spChg chg="add mod">
          <ac:chgData name="marcelo monteros" userId="9785fb024c10dc2b" providerId="LiveId" clId="{ABE913CE-B096-4597-84D2-8D759ABB25AA}" dt="2024-07-25T18:28:00.128" v="22" actId="26606"/>
          <ac:spMkLst>
            <pc:docMk/>
            <pc:sldMk cId="3504838176" sldId="279"/>
            <ac:spMk id="12" creationId="{BA2C2B1C-92C3-7D1B-38C1-C569E23FC87A}"/>
          </ac:spMkLst>
        </pc:spChg>
        <pc:spChg chg="add del mod">
          <ac:chgData name="marcelo monteros" userId="9785fb024c10dc2b" providerId="LiveId" clId="{ABE913CE-B096-4597-84D2-8D759ABB25AA}" dt="2024-07-25T18:28:00.124" v="21" actId="26606"/>
          <ac:spMkLst>
            <pc:docMk/>
            <pc:sldMk cId="3504838176" sldId="279"/>
            <ac:spMk id="13" creationId="{7F8AB2E8-B7F0-3AD3-26FD-ABEA4D8197E5}"/>
          </ac:spMkLst>
        </pc:spChg>
        <pc:picChg chg="add del">
          <ac:chgData name="marcelo monteros" userId="9785fb024c10dc2b" providerId="LiveId" clId="{ABE913CE-B096-4597-84D2-8D759ABB25AA}" dt="2024-07-25T18:28:00.124" v="21" actId="26606"/>
          <ac:picMkLst>
            <pc:docMk/>
            <pc:sldMk cId="3504838176" sldId="279"/>
            <ac:picMk id="9" creationId="{CA58CE7A-A36F-E05C-BDDA-6A605E2DD9BE}"/>
          </ac:picMkLst>
        </pc:picChg>
      </pc:sldChg>
      <pc:sldChg chg="addSp delSp modSp new mod modClrScheme chgLayout">
        <pc:chgData name="marcelo monteros" userId="9785fb024c10dc2b" providerId="LiveId" clId="{ABE913CE-B096-4597-84D2-8D759ABB25AA}" dt="2024-07-25T18:34:46.977" v="347" actId="20577"/>
        <pc:sldMkLst>
          <pc:docMk/>
          <pc:sldMk cId="2499169274" sldId="280"/>
        </pc:sldMkLst>
        <pc:spChg chg="mod">
          <ac:chgData name="marcelo monteros" userId="9785fb024c10dc2b" providerId="LiveId" clId="{ABE913CE-B096-4597-84D2-8D759ABB25AA}" dt="2024-07-25T18:32:09.986" v="282" actId="26606"/>
          <ac:spMkLst>
            <pc:docMk/>
            <pc:sldMk cId="2499169274" sldId="280"/>
            <ac:spMk id="2" creationId="{C4099AA5-17AA-4615-CB61-724115404D3C}"/>
          </ac:spMkLst>
        </pc:spChg>
        <pc:spChg chg="del mod">
          <ac:chgData name="marcelo monteros" userId="9785fb024c10dc2b" providerId="LiveId" clId="{ABE913CE-B096-4597-84D2-8D759ABB25AA}" dt="2024-07-25T18:28:53.019" v="173" actId="26606"/>
          <ac:spMkLst>
            <pc:docMk/>
            <pc:sldMk cId="2499169274" sldId="280"/>
            <ac:spMk id="3" creationId="{5B5CBB99-1DEF-1B43-144B-9620BC55A53F}"/>
          </ac:spMkLst>
        </pc:spChg>
        <pc:spChg chg="add del mod">
          <ac:chgData name="marcelo monteros" userId="9785fb024c10dc2b" providerId="LiveId" clId="{ABE913CE-B096-4597-84D2-8D759ABB25AA}" dt="2024-07-25T18:32:09.986" v="282" actId="26606"/>
          <ac:spMkLst>
            <pc:docMk/>
            <pc:sldMk cId="2499169274" sldId="280"/>
            <ac:spMk id="10" creationId="{EB023454-7575-A1A8-5067-724471BE28CF}"/>
          </ac:spMkLst>
        </pc:spChg>
        <pc:graphicFrameChg chg="add mod modGraphic">
          <ac:chgData name="marcelo monteros" userId="9785fb024c10dc2b" providerId="LiveId" clId="{ABE913CE-B096-4597-84D2-8D759ABB25AA}" dt="2024-07-25T18:34:46.977" v="347" actId="20577"/>
          <ac:graphicFrameMkLst>
            <pc:docMk/>
            <pc:sldMk cId="2499169274" sldId="280"/>
            <ac:graphicFrameMk id="5" creationId="{CA894000-43FA-216E-5870-AE6F42F1C0A3}"/>
          </ac:graphicFrameMkLst>
        </pc:graphicFrameChg>
      </pc:sldChg>
      <pc:sldChg chg="modSp new mod">
        <pc:chgData name="marcelo monteros" userId="9785fb024c10dc2b" providerId="LiveId" clId="{ABE913CE-B096-4597-84D2-8D759ABB25AA}" dt="2024-08-01T00:59:07.745" v="4813" actId="313"/>
        <pc:sldMkLst>
          <pc:docMk/>
          <pc:sldMk cId="3029404422" sldId="281"/>
        </pc:sldMkLst>
        <pc:spChg chg="mod">
          <ac:chgData name="marcelo monteros" userId="9785fb024c10dc2b" providerId="LiveId" clId="{ABE913CE-B096-4597-84D2-8D759ABB25AA}" dt="2024-07-25T18:37:25.117" v="581" actId="6549"/>
          <ac:spMkLst>
            <pc:docMk/>
            <pc:sldMk cId="3029404422" sldId="281"/>
            <ac:spMk id="2" creationId="{1F5AFB1C-B94A-06B2-F9B8-B32622E937EC}"/>
          </ac:spMkLst>
        </pc:spChg>
        <pc:spChg chg="mod">
          <ac:chgData name="marcelo monteros" userId="9785fb024c10dc2b" providerId="LiveId" clId="{ABE913CE-B096-4597-84D2-8D759ABB25AA}" dt="2024-08-01T00:59:07.745" v="4813" actId="313"/>
          <ac:spMkLst>
            <pc:docMk/>
            <pc:sldMk cId="3029404422" sldId="281"/>
            <ac:spMk id="3" creationId="{F9EB813A-C4A5-47B3-F243-C07D506A5A2D}"/>
          </ac:spMkLst>
        </pc:spChg>
      </pc:sldChg>
      <pc:sldChg chg="addSp delSp modSp new mod modClrScheme chgLayout">
        <pc:chgData name="marcelo monteros" userId="9785fb024c10dc2b" providerId="LiveId" clId="{ABE913CE-B096-4597-84D2-8D759ABB25AA}" dt="2024-07-25T18:43:30.038" v="939"/>
        <pc:sldMkLst>
          <pc:docMk/>
          <pc:sldMk cId="2983930055" sldId="282"/>
        </pc:sldMkLst>
        <pc:spChg chg="mod">
          <ac:chgData name="marcelo monteros" userId="9785fb024c10dc2b" providerId="LiveId" clId="{ABE913CE-B096-4597-84D2-8D759ABB25AA}" dt="2024-07-25T18:40:25.291" v="782" actId="26606"/>
          <ac:spMkLst>
            <pc:docMk/>
            <pc:sldMk cId="2983930055" sldId="282"/>
            <ac:spMk id="2" creationId="{5DC078A8-03D5-ECC4-316D-8A98FA2C0F70}"/>
          </ac:spMkLst>
        </pc:spChg>
        <pc:spChg chg="del mod">
          <ac:chgData name="marcelo monteros" userId="9785fb024c10dc2b" providerId="LiveId" clId="{ABE913CE-B096-4597-84D2-8D759ABB25AA}" dt="2024-07-25T18:41:02.047" v="784" actId="12084"/>
          <ac:spMkLst>
            <pc:docMk/>
            <pc:sldMk cId="2983930055" sldId="282"/>
            <ac:spMk id="3" creationId="{A5C1D5E2-AB66-2E8E-11CD-22DEDA893468}"/>
          </ac:spMkLst>
        </pc:spChg>
        <pc:spChg chg="add del mod">
          <ac:chgData name="marcelo monteros" userId="9785fb024c10dc2b" providerId="LiveId" clId="{ABE913CE-B096-4597-84D2-8D759ABB25AA}" dt="2024-07-25T18:40:40.321" v="783" actId="22"/>
          <ac:spMkLst>
            <pc:docMk/>
            <pc:sldMk cId="2983930055" sldId="282"/>
            <ac:spMk id="8" creationId="{19EEF731-2D94-BDA1-30EC-3853536F6034}"/>
          </ac:spMkLst>
        </pc:spChg>
        <pc:graphicFrameChg chg="add mod">
          <ac:chgData name="marcelo monteros" userId="9785fb024c10dc2b" providerId="LiveId" clId="{ABE913CE-B096-4597-84D2-8D759ABB25AA}" dt="2024-07-25T18:43:30.038" v="939"/>
          <ac:graphicFrameMkLst>
            <pc:docMk/>
            <pc:sldMk cId="2983930055" sldId="282"/>
            <ac:graphicFrameMk id="6" creationId="{CC55B101-E6FC-7825-5715-9FF8451ABB43}"/>
          </ac:graphicFrameMkLst>
        </pc:graphicFrameChg>
        <pc:picChg chg="add mod ord">
          <ac:chgData name="marcelo monteros" userId="9785fb024c10dc2b" providerId="LiveId" clId="{ABE913CE-B096-4597-84D2-8D759ABB25AA}" dt="2024-07-25T18:40:40.321" v="783" actId="22"/>
          <ac:picMkLst>
            <pc:docMk/>
            <pc:sldMk cId="2983930055" sldId="282"/>
            <ac:picMk id="5" creationId="{C9D1D586-E0F1-FBDB-EAF0-6ED6637C3F0F}"/>
          </ac:picMkLst>
        </pc:picChg>
      </pc:sldChg>
      <pc:sldChg chg="addSp delSp modSp new mod modClrScheme chgLayout">
        <pc:chgData name="marcelo monteros" userId="9785fb024c10dc2b" providerId="LiveId" clId="{ABE913CE-B096-4597-84D2-8D759ABB25AA}" dt="2024-07-25T19:06:21.590" v="1126" actId="20577"/>
        <pc:sldMkLst>
          <pc:docMk/>
          <pc:sldMk cId="702695768" sldId="283"/>
        </pc:sldMkLst>
        <pc:spChg chg="mod ord">
          <ac:chgData name="marcelo monteros" userId="9785fb024c10dc2b" providerId="LiveId" clId="{ABE913CE-B096-4597-84D2-8D759ABB25AA}" dt="2024-07-25T19:06:21.590" v="1126" actId="20577"/>
          <ac:spMkLst>
            <pc:docMk/>
            <pc:sldMk cId="702695768" sldId="283"/>
            <ac:spMk id="2" creationId="{BA5FA495-E3A9-2477-EA1C-F4EBC7A3CE39}"/>
          </ac:spMkLst>
        </pc:spChg>
        <pc:spChg chg="del mod">
          <ac:chgData name="marcelo monteros" userId="9785fb024c10dc2b" providerId="LiveId" clId="{ABE913CE-B096-4597-84D2-8D759ABB25AA}" dt="2024-07-25T19:05:12.360" v="1105" actId="26606"/>
          <ac:spMkLst>
            <pc:docMk/>
            <pc:sldMk cId="702695768" sldId="283"/>
            <ac:spMk id="3" creationId="{F2584693-007E-E4BF-3433-A851A0B4F2F0}"/>
          </ac:spMkLst>
        </pc:spChg>
        <pc:spChg chg="add del mod ord">
          <ac:chgData name="marcelo monteros" userId="9785fb024c10dc2b" providerId="LiveId" clId="{ABE913CE-B096-4597-84D2-8D759ABB25AA}" dt="2024-07-25T19:05:40.949" v="1107" actId="22"/>
          <ac:spMkLst>
            <pc:docMk/>
            <pc:sldMk cId="702695768" sldId="283"/>
            <ac:spMk id="4" creationId="{37734639-CD13-E202-C708-FC5B197D6329}"/>
          </ac:spMkLst>
        </pc:spChg>
        <pc:spChg chg="add del mod">
          <ac:chgData name="marcelo monteros" userId="9785fb024c10dc2b" providerId="LiveId" clId="{ABE913CE-B096-4597-84D2-8D759ABB25AA}" dt="2024-07-25T19:05:12.346" v="1104" actId="26606"/>
          <ac:spMkLst>
            <pc:docMk/>
            <pc:sldMk cId="702695768" sldId="283"/>
            <ac:spMk id="8" creationId="{AB203F5D-1A6E-EBE3-8FAD-669665A65990}"/>
          </ac:spMkLst>
        </pc:spChg>
        <pc:graphicFrameChg chg="add mod ord">
          <ac:chgData name="marcelo monteros" userId="9785fb024c10dc2b" providerId="LiveId" clId="{ABE913CE-B096-4597-84D2-8D759ABB25AA}" dt="2024-07-25T19:05:21.593" v="1106" actId="700"/>
          <ac:graphicFrameMkLst>
            <pc:docMk/>
            <pc:sldMk cId="702695768" sldId="283"/>
            <ac:graphicFrameMk id="5" creationId="{7807FC87-F8B2-880D-934F-9A4CFF8DC0EE}"/>
          </ac:graphicFrameMkLst>
        </pc:graphicFrameChg>
        <pc:picChg chg="add mod ord">
          <ac:chgData name="marcelo monteros" userId="9785fb024c10dc2b" providerId="LiveId" clId="{ABE913CE-B096-4597-84D2-8D759ABB25AA}" dt="2024-07-25T19:05:40.949" v="1107" actId="22"/>
          <ac:picMkLst>
            <pc:docMk/>
            <pc:sldMk cId="702695768" sldId="283"/>
            <ac:picMk id="7" creationId="{40CCBBA3-28AD-9ACE-E68E-1B55D0344BDD}"/>
          </ac:picMkLst>
        </pc:picChg>
      </pc:sldChg>
      <pc:sldChg chg="addSp delSp modSp new mod">
        <pc:chgData name="marcelo monteros" userId="9785fb024c10dc2b" providerId="LiveId" clId="{ABE913CE-B096-4597-84D2-8D759ABB25AA}" dt="2024-07-25T19:14:35.773" v="1397" actId="26606"/>
        <pc:sldMkLst>
          <pc:docMk/>
          <pc:sldMk cId="2532595094" sldId="284"/>
        </pc:sldMkLst>
        <pc:spChg chg="mod">
          <ac:chgData name="marcelo monteros" userId="9785fb024c10dc2b" providerId="LiveId" clId="{ABE913CE-B096-4597-84D2-8D759ABB25AA}" dt="2024-07-25T19:14:35.773" v="1397" actId="26606"/>
          <ac:spMkLst>
            <pc:docMk/>
            <pc:sldMk cId="2532595094" sldId="284"/>
            <ac:spMk id="2" creationId="{348EC396-178B-CC9F-8B85-96FDCCCC40FC}"/>
          </ac:spMkLst>
        </pc:spChg>
        <pc:spChg chg="del mod">
          <ac:chgData name="marcelo monteros" userId="9785fb024c10dc2b" providerId="LiveId" clId="{ABE913CE-B096-4597-84D2-8D759ABB25AA}" dt="2024-07-25T19:14:35.773" v="1397" actId="26606"/>
          <ac:spMkLst>
            <pc:docMk/>
            <pc:sldMk cId="2532595094" sldId="284"/>
            <ac:spMk id="3" creationId="{0BA3A7AF-7DC5-24C0-B0B3-1D18EAB75C65}"/>
          </ac:spMkLst>
        </pc:spChg>
        <pc:graphicFrameChg chg="add">
          <ac:chgData name="marcelo monteros" userId="9785fb024c10dc2b" providerId="LiveId" clId="{ABE913CE-B096-4597-84D2-8D759ABB25AA}" dt="2024-07-25T19:14:35.773" v="1397" actId="26606"/>
          <ac:graphicFrameMkLst>
            <pc:docMk/>
            <pc:sldMk cId="2532595094" sldId="284"/>
            <ac:graphicFrameMk id="5" creationId="{D6F04E1A-F873-7A32-BADD-A88E285FFC0E}"/>
          </ac:graphicFrameMkLst>
        </pc:graphicFrameChg>
      </pc:sldChg>
      <pc:sldChg chg="modSp new mod">
        <pc:chgData name="marcelo monteros" userId="9785fb024c10dc2b" providerId="LiveId" clId="{ABE913CE-B096-4597-84D2-8D759ABB25AA}" dt="2024-07-25T19:13:04.894" v="1215" actId="20577"/>
        <pc:sldMkLst>
          <pc:docMk/>
          <pc:sldMk cId="3225927738" sldId="285"/>
        </pc:sldMkLst>
        <pc:spChg chg="mod">
          <ac:chgData name="marcelo monteros" userId="9785fb024c10dc2b" providerId="LiveId" clId="{ABE913CE-B096-4597-84D2-8D759ABB25AA}" dt="2024-07-25T19:13:04.894" v="1215" actId="20577"/>
          <ac:spMkLst>
            <pc:docMk/>
            <pc:sldMk cId="3225927738" sldId="285"/>
            <ac:spMk id="2" creationId="{9FDE987B-9E25-DB4B-2E4B-0A5DDCBFE826}"/>
          </ac:spMkLst>
        </pc:spChg>
      </pc:sldChg>
      <pc:sldChg chg="addSp delSp modSp new mod">
        <pc:chgData name="marcelo monteros" userId="9785fb024c10dc2b" providerId="LiveId" clId="{ABE913CE-B096-4597-84D2-8D759ABB25AA}" dt="2024-08-01T01:43:37.748" v="4815" actId="20577"/>
        <pc:sldMkLst>
          <pc:docMk/>
          <pc:sldMk cId="1196012739" sldId="286"/>
        </pc:sldMkLst>
        <pc:spChg chg="mod">
          <ac:chgData name="marcelo monteros" userId="9785fb024c10dc2b" providerId="LiveId" clId="{ABE913CE-B096-4597-84D2-8D759ABB25AA}" dt="2024-07-25T19:15:07.802" v="1399" actId="26606"/>
          <ac:spMkLst>
            <pc:docMk/>
            <pc:sldMk cId="1196012739" sldId="286"/>
            <ac:spMk id="2" creationId="{251CAB4B-F809-0D86-2CED-8A3A795DD76A}"/>
          </ac:spMkLst>
        </pc:spChg>
        <pc:spChg chg="del mod">
          <ac:chgData name="marcelo monteros" userId="9785fb024c10dc2b" providerId="LiveId" clId="{ABE913CE-B096-4597-84D2-8D759ABB25AA}" dt="2024-07-25T19:14:53.707" v="1398" actId="12084"/>
          <ac:spMkLst>
            <pc:docMk/>
            <pc:sldMk cId="1196012739" sldId="286"/>
            <ac:spMk id="3" creationId="{24550DC8-0EDB-7061-A97B-30E9E333292F}"/>
          </ac:spMkLst>
        </pc:spChg>
        <pc:graphicFrameChg chg="add mod modGraphic">
          <ac:chgData name="marcelo monteros" userId="9785fb024c10dc2b" providerId="LiveId" clId="{ABE913CE-B096-4597-84D2-8D759ABB25AA}" dt="2024-08-01T01:43:37.748" v="4815" actId="20577"/>
          <ac:graphicFrameMkLst>
            <pc:docMk/>
            <pc:sldMk cId="1196012739" sldId="286"/>
            <ac:graphicFrameMk id="4" creationId="{9479DDDF-1A07-DAED-F93A-190E7BDE9783}"/>
          </ac:graphicFrameMkLst>
        </pc:graphicFrameChg>
      </pc:sldChg>
      <pc:sldChg chg="addSp delSp modSp new mod">
        <pc:chgData name="marcelo monteros" userId="9785fb024c10dc2b" providerId="LiveId" clId="{ABE913CE-B096-4597-84D2-8D759ABB25AA}" dt="2024-07-25T19:18:45.727" v="1441" actId="26606"/>
        <pc:sldMkLst>
          <pc:docMk/>
          <pc:sldMk cId="613143546" sldId="287"/>
        </pc:sldMkLst>
        <pc:spChg chg="mod">
          <ac:chgData name="marcelo monteros" userId="9785fb024c10dc2b" providerId="LiveId" clId="{ABE913CE-B096-4597-84D2-8D759ABB25AA}" dt="2024-07-25T19:18:45.727" v="1441" actId="26606"/>
          <ac:spMkLst>
            <pc:docMk/>
            <pc:sldMk cId="613143546" sldId="287"/>
            <ac:spMk id="2" creationId="{89069D7C-216A-849A-F1FE-B44D98E80A47}"/>
          </ac:spMkLst>
        </pc:spChg>
        <pc:spChg chg="del">
          <ac:chgData name="marcelo monteros" userId="9785fb024c10dc2b" providerId="LiveId" clId="{ABE913CE-B096-4597-84D2-8D759ABB25AA}" dt="2024-07-25T19:18:28.501" v="1440" actId="22"/>
          <ac:spMkLst>
            <pc:docMk/>
            <pc:sldMk cId="613143546" sldId="287"/>
            <ac:spMk id="3" creationId="{1781152A-39D7-7627-46B7-F79B16633151}"/>
          </ac:spMkLst>
        </pc:spChg>
        <pc:picChg chg="add mod ord">
          <ac:chgData name="marcelo monteros" userId="9785fb024c10dc2b" providerId="LiveId" clId="{ABE913CE-B096-4597-84D2-8D759ABB25AA}" dt="2024-07-25T19:18:45.727" v="1441" actId="26606"/>
          <ac:picMkLst>
            <pc:docMk/>
            <pc:sldMk cId="613143546" sldId="287"/>
            <ac:picMk id="5" creationId="{696BCF94-31C8-8356-989D-15A9954BC51E}"/>
          </ac:picMkLst>
        </pc:picChg>
      </pc:sldChg>
      <pc:sldChg chg="addSp delSp modSp new mod">
        <pc:chgData name="marcelo monteros" userId="9785fb024c10dc2b" providerId="LiveId" clId="{ABE913CE-B096-4597-84D2-8D759ABB25AA}" dt="2024-08-01T01:48:30.414" v="4817" actId="20577"/>
        <pc:sldMkLst>
          <pc:docMk/>
          <pc:sldMk cId="921408434" sldId="288"/>
        </pc:sldMkLst>
        <pc:spChg chg="mod">
          <ac:chgData name="marcelo monteros" userId="9785fb024c10dc2b" providerId="LiveId" clId="{ABE913CE-B096-4597-84D2-8D759ABB25AA}" dt="2024-07-25T19:25:33.419" v="1749" actId="26606"/>
          <ac:spMkLst>
            <pc:docMk/>
            <pc:sldMk cId="921408434" sldId="288"/>
            <ac:spMk id="2" creationId="{23A40D8E-7408-87A5-9DA5-D33D57551229}"/>
          </ac:spMkLst>
        </pc:spChg>
        <pc:spChg chg="del mod">
          <ac:chgData name="marcelo monteros" userId="9785fb024c10dc2b" providerId="LiveId" clId="{ABE913CE-B096-4597-84D2-8D759ABB25AA}" dt="2024-07-25T19:25:02.931" v="1748" actId="12084"/>
          <ac:spMkLst>
            <pc:docMk/>
            <pc:sldMk cId="921408434" sldId="288"/>
            <ac:spMk id="3" creationId="{8B9A23B8-F86D-9A93-0531-206CF3E025EE}"/>
          </ac:spMkLst>
        </pc:spChg>
        <pc:graphicFrameChg chg="add mod modGraphic">
          <ac:chgData name="marcelo monteros" userId="9785fb024c10dc2b" providerId="LiveId" clId="{ABE913CE-B096-4597-84D2-8D759ABB25AA}" dt="2024-08-01T01:48:30.414" v="4817" actId="20577"/>
          <ac:graphicFrameMkLst>
            <pc:docMk/>
            <pc:sldMk cId="921408434" sldId="288"/>
            <ac:graphicFrameMk id="4" creationId="{C16717A5-123E-CA05-6BF0-6EF9532DDFA4}"/>
          </ac:graphicFrameMkLst>
        </pc:graphicFrameChg>
      </pc:sldChg>
      <pc:sldChg chg="addSp delSp modSp new mod">
        <pc:chgData name="marcelo monteros" userId="9785fb024c10dc2b" providerId="LiveId" clId="{ABE913CE-B096-4597-84D2-8D759ABB25AA}" dt="2024-07-25T19:29:46.556" v="2001" actId="26606"/>
        <pc:sldMkLst>
          <pc:docMk/>
          <pc:sldMk cId="2678535397" sldId="289"/>
        </pc:sldMkLst>
        <pc:spChg chg="mod">
          <ac:chgData name="marcelo monteros" userId="9785fb024c10dc2b" providerId="LiveId" clId="{ABE913CE-B096-4597-84D2-8D759ABB25AA}" dt="2024-07-25T19:29:46.556" v="2001" actId="26606"/>
          <ac:spMkLst>
            <pc:docMk/>
            <pc:sldMk cId="2678535397" sldId="289"/>
            <ac:spMk id="2" creationId="{241D9EE3-5839-F856-B92E-A7C03A61E073}"/>
          </ac:spMkLst>
        </pc:spChg>
        <pc:spChg chg="del mod">
          <ac:chgData name="marcelo monteros" userId="9785fb024c10dc2b" providerId="LiveId" clId="{ABE913CE-B096-4597-84D2-8D759ABB25AA}" dt="2024-07-25T19:29:46.556" v="2001" actId="26606"/>
          <ac:spMkLst>
            <pc:docMk/>
            <pc:sldMk cId="2678535397" sldId="289"/>
            <ac:spMk id="3" creationId="{D4F8241F-09D2-EAC5-37F7-06CB8947F2ED}"/>
          </ac:spMkLst>
        </pc:spChg>
        <pc:graphicFrameChg chg="add">
          <ac:chgData name="marcelo monteros" userId="9785fb024c10dc2b" providerId="LiveId" clId="{ABE913CE-B096-4597-84D2-8D759ABB25AA}" dt="2024-07-25T19:29:46.556" v="2001" actId="26606"/>
          <ac:graphicFrameMkLst>
            <pc:docMk/>
            <pc:sldMk cId="2678535397" sldId="289"/>
            <ac:graphicFrameMk id="5" creationId="{620FF93B-8B48-BAA9-4F0A-EAEF726E7A06}"/>
          </ac:graphicFrameMkLst>
        </pc:graphicFrameChg>
      </pc:sldChg>
      <pc:sldChg chg="addSp delSp modSp new mod modClrScheme chgLayout">
        <pc:chgData name="marcelo monteros" userId="9785fb024c10dc2b" providerId="LiveId" clId="{ABE913CE-B096-4597-84D2-8D759ABB25AA}" dt="2024-07-25T19:33:10.751" v="2100" actId="962"/>
        <pc:sldMkLst>
          <pc:docMk/>
          <pc:sldMk cId="2661328873" sldId="290"/>
        </pc:sldMkLst>
        <pc:spChg chg="mod">
          <ac:chgData name="marcelo monteros" userId="9785fb024c10dc2b" providerId="LiveId" clId="{ABE913CE-B096-4597-84D2-8D759ABB25AA}" dt="2024-07-25T19:32:21.112" v="2095" actId="26606"/>
          <ac:spMkLst>
            <pc:docMk/>
            <pc:sldMk cId="2661328873" sldId="290"/>
            <ac:spMk id="2" creationId="{65AA5962-E307-113E-56BA-7A14832768EC}"/>
          </ac:spMkLst>
        </pc:spChg>
        <pc:spChg chg="del mod">
          <ac:chgData name="marcelo monteros" userId="9785fb024c10dc2b" providerId="LiveId" clId="{ABE913CE-B096-4597-84D2-8D759ABB25AA}" dt="2024-07-25T19:33:09.370" v="2098" actId="12084"/>
          <ac:spMkLst>
            <pc:docMk/>
            <pc:sldMk cId="2661328873" sldId="290"/>
            <ac:spMk id="3" creationId="{638F17D5-A26E-2813-E929-D0DC31B6B449}"/>
          </ac:spMkLst>
        </pc:spChg>
        <pc:spChg chg="add del mod">
          <ac:chgData name="marcelo monteros" userId="9785fb024c10dc2b" providerId="LiveId" clId="{ABE913CE-B096-4597-84D2-8D759ABB25AA}" dt="2024-07-25T19:32:51.580" v="2096" actId="22"/>
          <ac:spMkLst>
            <pc:docMk/>
            <pc:sldMk cId="2661328873" sldId="290"/>
            <ac:spMk id="8" creationId="{7DDBA103-4307-3603-B599-491B48A1C736}"/>
          </ac:spMkLst>
        </pc:spChg>
        <pc:graphicFrameChg chg="add mod">
          <ac:chgData name="marcelo monteros" userId="9785fb024c10dc2b" providerId="LiveId" clId="{ABE913CE-B096-4597-84D2-8D759ABB25AA}" dt="2024-07-25T19:33:10.751" v="2100" actId="962"/>
          <ac:graphicFrameMkLst>
            <pc:docMk/>
            <pc:sldMk cId="2661328873" sldId="290"/>
            <ac:graphicFrameMk id="6" creationId="{3FDEEDA1-8FDF-0230-EEB9-6B0442DB2D98}"/>
          </ac:graphicFrameMkLst>
        </pc:graphicFrameChg>
        <pc:picChg chg="add mod ord">
          <ac:chgData name="marcelo monteros" userId="9785fb024c10dc2b" providerId="LiveId" clId="{ABE913CE-B096-4597-84D2-8D759ABB25AA}" dt="2024-07-25T19:33:10.749" v="2099" actId="27614"/>
          <ac:picMkLst>
            <pc:docMk/>
            <pc:sldMk cId="2661328873" sldId="290"/>
            <ac:picMk id="5" creationId="{7FA6A171-AEC2-EE37-236B-6FE57189C48E}"/>
          </ac:picMkLst>
        </pc:picChg>
      </pc:sldChg>
      <pc:sldChg chg="addSp delSp modSp new mod modClrScheme chgLayout">
        <pc:chgData name="marcelo monteros" userId="9785fb024c10dc2b" providerId="LiveId" clId="{ABE913CE-B096-4597-84D2-8D759ABB25AA}" dt="2024-07-25T19:39:31.220" v="2255" actId="313"/>
        <pc:sldMkLst>
          <pc:docMk/>
          <pc:sldMk cId="3572060756" sldId="291"/>
        </pc:sldMkLst>
        <pc:spChg chg="mod">
          <ac:chgData name="marcelo monteros" userId="9785fb024c10dc2b" providerId="LiveId" clId="{ABE913CE-B096-4597-84D2-8D759ABB25AA}" dt="2024-07-25T19:36:11.616" v="2182" actId="26606"/>
          <ac:spMkLst>
            <pc:docMk/>
            <pc:sldMk cId="3572060756" sldId="291"/>
            <ac:spMk id="2" creationId="{9EE8DA12-5FC9-4DD8-29F3-3B196FE1D6BC}"/>
          </ac:spMkLst>
        </pc:spChg>
        <pc:spChg chg="mod">
          <ac:chgData name="marcelo monteros" userId="9785fb024c10dc2b" providerId="LiveId" clId="{ABE913CE-B096-4597-84D2-8D759ABB25AA}" dt="2024-07-25T19:39:31.220" v="2255" actId="313"/>
          <ac:spMkLst>
            <pc:docMk/>
            <pc:sldMk cId="3572060756" sldId="291"/>
            <ac:spMk id="3" creationId="{C50899A4-AF9C-AF47-D3AC-B16B4A34B2A2}"/>
          </ac:spMkLst>
        </pc:spChg>
        <pc:spChg chg="add del mod">
          <ac:chgData name="marcelo monteros" userId="9785fb024c10dc2b" providerId="LiveId" clId="{ABE913CE-B096-4597-84D2-8D759ABB25AA}" dt="2024-07-25T19:36:13.211" v="2183" actId="22"/>
          <ac:spMkLst>
            <pc:docMk/>
            <pc:sldMk cId="3572060756" sldId="291"/>
            <ac:spMk id="8" creationId="{D99F7071-1136-7BE6-01C6-87A85F91730E}"/>
          </ac:spMkLst>
        </pc:spChg>
        <pc:picChg chg="add mod ord">
          <ac:chgData name="marcelo monteros" userId="9785fb024c10dc2b" providerId="LiveId" clId="{ABE913CE-B096-4597-84D2-8D759ABB25AA}" dt="2024-07-25T19:36:18.264" v="2184" actId="26606"/>
          <ac:picMkLst>
            <pc:docMk/>
            <pc:sldMk cId="3572060756" sldId="291"/>
            <ac:picMk id="5" creationId="{AC35F4C6-1580-D49B-119E-76F30E77C1BE}"/>
          </ac:picMkLst>
        </pc:picChg>
      </pc:sldChg>
      <pc:sldChg chg="modSp new mod">
        <pc:chgData name="marcelo monteros" userId="9785fb024c10dc2b" providerId="LiveId" clId="{ABE913CE-B096-4597-84D2-8D759ABB25AA}" dt="2024-07-25T19:37:28.566" v="2196" actId="20577"/>
        <pc:sldMkLst>
          <pc:docMk/>
          <pc:sldMk cId="459145201" sldId="292"/>
        </pc:sldMkLst>
        <pc:spChg chg="mod">
          <ac:chgData name="marcelo monteros" userId="9785fb024c10dc2b" providerId="LiveId" clId="{ABE913CE-B096-4597-84D2-8D759ABB25AA}" dt="2024-07-25T19:37:28.566" v="2196" actId="20577"/>
          <ac:spMkLst>
            <pc:docMk/>
            <pc:sldMk cId="459145201" sldId="292"/>
            <ac:spMk id="2" creationId="{2F84A11A-6CB6-3C03-DE9C-DA65D02F3AB0}"/>
          </ac:spMkLst>
        </pc:spChg>
      </pc:sldChg>
      <pc:sldChg chg="addSp delSp modSp new mod modClrScheme chgLayout">
        <pc:chgData name="marcelo monteros" userId="9785fb024c10dc2b" providerId="LiveId" clId="{ABE913CE-B096-4597-84D2-8D759ABB25AA}" dt="2024-07-25T19:44:13.221" v="2555" actId="20577"/>
        <pc:sldMkLst>
          <pc:docMk/>
          <pc:sldMk cId="1231078947" sldId="293"/>
        </pc:sldMkLst>
        <pc:spChg chg="mod">
          <ac:chgData name="marcelo monteros" userId="9785fb024c10dc2b" providerId="LiveId" clId="{ABE913CE-B096-4597-84D2-8D759ABB25AA}" dt="2024-07-25T19:41:55.408" v="2394" actId="26606"/>
          <ac:spMkLst>
            <pc:docMk/>
            <pc:sldMk cId="1231078947" sldId="293"/>
            <ac:spMk id="2" creationId="{5A194467-E8AD-E641-4A74-0239C38D6CF0}"/>
          </ac:spMkLst>
        </pc:spChg>
        <pc:spChg chg="mod">
          <ac:chgData name="marcelo monteros" userId="9785fb024c10dc2b" providerId="LiveId" clId="{ABE913CE-B096-4597-84D2-8D759ABB25AA}" dt="2024-07-25T19:44:13.221" v="2555" actId="20577"/>
          <ac:spMkLst>
            <pc:docMk/>
            <pc:sldMk cId="1231078947" sldId="293"/>
            <ac:spMk id="3" creationId="{94FD76F8-DADF-19E0-362C-A0E135F727D4}"/>
          </ac:spMkLst>
        </pc:spChg>
        <pc:spChg chg="add del mod">
          <ac:chgData name="marcelo monteros" userId="9785fb024c10dc2b" providerId="LiveId" clId="{ABE913CE-B096-4597-84D2-8D759ABB25AA}" dt="2024-07-25T19:42:08.303" v="2395" actId="22"/>
          <ac:spMkLst>
            <pc:docMk/>
            <pc:sldMk cId="1231078947" sldId="293"/>
            <ac:spMk id="8" creationId="{7B19CAEC-B46B-090C-81BB-90159C5E0E9F}"/>
          </ac:spMkLst>
        </pc:spChg>
        <pc:picChg chg="add mod ord">
          <ac:chgData name="marcelo monteros" userId="9785fb024c10dc2b" providerId="LiveId" clId="{ABE913CE-B096-4597-84D2-8D759ABB25AA}" dt="2024-07-25T19:42:08.303" v="2395" actId="22"/>
          <ac:picMkLst>
            <pc:docMk/>
            <pc:sldMk cId="1231078947" sldId="293"/>
            <ac:picMk id="5" creationId="{C6E17884-B339-1BF4-0F0A-095172F6E883}"/>
          </ac:picMkLst>
        </pc:picChg>
      </pc:sldChg>
      <pc:sldChg chg="addSp delSp modSp new mod">
        <pc:chgData name="marcelo monteros" userId="9785fb024c10dc2b" providerId="LiveId" clId="{ABE913CE-B096-4597-84D2-8D759ABB25AA}" dt="2024-07-25T20:15:16.563" v="2590" actId="26606"/>
        <pc:sldMkLst>
          <pc:docMk/>
          <pc:sldMk cId="3552756669" sldId="294"/>
        </pc:sldMkLst>
        <pc:spChg chg="mod">
          <ac:chgData name="marcelo monteros" userId="9785fb024c10dc2b" providerId="LiveId" clId="{ABE913CE-B096-4597-84D2-8D759ABB25AA}" dt="2024-07-25T20:15:16.563" v="2590" actId="26606"/>
          <ac:spMkLst>
            <pc:docMk/>
            <pc:sldMk cId="3552756669" sldId="294"/>
            <ac:spMk id="2" creationId="{AB7E872C-73D8-316C-B1E8-0AACB2898FC1}"/>
          </ac:spMkLst>
        </pc:spChg>
        <pc:spChg chg="del">
          <ac:chgData name="marcelo monteros" userId="9785fb024c10dc2b" providerId="LiveId" clId="{ABE913CE-B096-4597-84D2-8D759ABB25AA}" dt="2024-07-25T20:15:13.713" v="2589" actId="22"/>
          <ac:spMkLst>
            <pc:docMk/>
            <pc:sldMk cId="3552756669" sldId="294"/>
            <ac:spMk id="3" creationId="{0EEC9110-3C8B-3578-2016-D20F8A88D4A5}"/>
          </ac:spMkLst>
        </pc:spChg>
        <pc:picChg chg="add mod ord">
          <ac:chgData name="marcelo monteros" userId="9785fb024c10dc2b" providerId="LiveId" clId="{ABE913CE-B096-4597-84D2-8D759ABB25AA}" dt="2024-07-25T20:15:16.563" v="2590" actId="26606"/>
          <ac:picMkLst>
            <pc:docMk/>
            <pc:sldMk cId="3552756669" sldId="294"/>
            <ac:picMk id="5" creationId="{299B0ADB-99D1-9C8A-C58D-B151EEBD4D7A}"/>
          </ac:picMkLst>
        </pc:picChg>
      </pc:sldChg>
      <pc:sldChg chg="addSp delSp modSp new mod modClrScheme chgLayout">
        <pc:chgData name="marcelo monteros" userId="9785fb024c10dc2b" providerId="LiveId" clId="{ABE913CE-B096-4597-84D2-8D759ABB25AA}" dt="2024-07-25T20:32:04.680" v="2754" actId="1076"/>
        <pc:sldMkLst>
          <pc:docMk/>
          <pc:sldMk cId="2086585539" sldId="295"/>
        </pc:sldMkLst>
        <pc:spChg chg="mod ord">
          <ac:chgData name="marcelo monteros" userId="9785fb024c10dc2b" providerId="LiveId" clId="{ABE913CE-B096-4597-84D2-8D759ABB25AA}" dt="2024-07-25T20:31:44.820" v="2750" actId="26606"/>
          <ac:spMkLst>
            <pc:docMk/>
            <pc:sldMk cId="2086585539" sldId="295"/>
            <ac:spMk id="2" creationId="{24AA5FD9-A434-092D-DFEE-996C739B70AF}"/>
          </ac:spMkLst>
        </pc:spChg>
        <pc:spChg chg="add del mod ord">
          <ac:chgData name="marcelo monteros" userId="9785fb024c10dc2b" providerId="LiveId" clId="{ABE913CE-B096-4597-84D2-8D759ABB25AA}" dt="2024-07-25T20:32:00.453" v="2751" actId="12084"/>
          <ac:spMkLst>
            <pc:docMk/>
            <pc:sldMk cId="2086585539" sldId="295"/>
            <ac:spMk id="3" creationId="{064071FD-30D2-E126-8A62-03E61BB644F8}"/>
          </ac:spMkLst>
        </pc:spChg>
        <pc:spChg chg="add del mod ord">
          <ac:chgData name="marcelo monteros" userId="9785fb024c10dc2b" providerId="LiveId" clId="{ABE913CE-B096-4597-84D2-8D759ABB25AA}" dt="2024-07-25T20:22:24.481" v="2637" actId="22"/>
          <ac:spMkLst>
            <pc:docMk/>
            <pc:sldMk cId="2086585539" sldId="295"/>
            <ac:spMk id="6" creationId="{7E907CDC-0B07-3069-A93E-33DC7B2E18DF}"/>
          </ac:spMkLst>
        </pc:spChg>
        <pc:spChg chg="add mod">
          <ac:chgData name="marcelo monteros" userId="9785fb024c10dc2b" providerId="LiveId" clId="{ABE913CE-B096-4597-84D2-8D759ABB25AA}" dt="2024-07-25T20:31:44.820" v="2750" actId="26606"/>
          <ac:spMkLst>
            <pc:docMk/>
            <pc:sldMk cId="2086585539" sldId="295"/>
            <ac:spMk id="10" creationId="{323F3DF5-2833-326A-1C49-3CB87557A12A}"/>
          </ac:spMkLst>
        </pc:spChg>
        <pc:spChg chg="add del mod">
          <ac:chgData name="marcelo monteros" userId="9785fb024c10dc2b" providerId="LiveId" clId="{ABE913CE-B096-4597-84D2-8D759ABB25AA}" dt="2024-07-25T20:22:58.355" v="2643" actId="26606"/>
          <ac:spMkLst>
            <pc:docMk/>
            <pc:sldMk cId="2086585539" sldId="295"/>
            <ac:spMk id="13" creationId="{065DF5A5-8D29-2BB3-C095-292A6AFBB783}"/>
          </ac:spMkLst>
        </pc:spChg>
        <pc:graphicFrameChg chg="add mod">
          <ac:chgData name="marcelo monteros" userId="9785fb024c10dc2b" providerId="LiveId" clId="{ABE913CE-B096-4597-84D2-8D759ABB25AA}" dt="2024-07-25T20:23:10.975" v="2645" actId="12084"/>
          <ac:graphicFrameMkLst>
            <pc:docMk/>
            <pc:sldMk cId="2086585539" sldId="295"/>
            <ac:graphicFrameMk id="9" creationId="{9251B129-C2DC-D2F6-4C11-A8F20E23E196}"/>
          </ac:graphicFrameMkLst>
        </pc:graphicFrameChg>
        <pc:graphicFrameChg chg="add mod">
          <ac:chgData name="marcelo monteros" userId="9785fb024c10dc2b" providerId="LiveId" clId="{ABE913CE-B096-4597-84D2-8D759ABB25AA}" dt="2024-07-25T20:32:01.203" v="2753" actId="962"/>
          <ac:graphicFrameMkLst>
            <pc:docMk/>
            <pc:sldMk cId="2086585539" sldId="295"/>
            <ac:graphicFrameMk id="11" creationId="{CD0D66F1-8872-E1D2-470A-C4D9BF1827CB}"/>
          </ac:graphicFrameMkLst>
        </pc:graphicFrameChg>
        <pc:picChg chg="add del mod ord">
          <ac:chgData name="marcelo monteros" userId="9785fb024c10dc2b" providerId="LiveId" clId="{ABE913CE-B096-4597-84D2-8D759ABB25AA}" dt="2024-07-25T20:22:07.750" v="2611" actId="22"/>
          <ac:picMkLst>
            <pc:docMk/>
            <pc:sldMk cId="2086585539" sldId="295"/>
            <ac:picMk id="5" creationId="{BA781D82-36B3-94CD-C36B-D4CBCFF177BD}"/>
          </ac:picMkLst>
        </pc:picChg>
        <pc:picChg chg="add mod ord">
          <ac:chgData name="marcelo monteros" userId="9785fb024c10dc2b" providerId="LiveId" clId="{ABE913CE-B096-4597-84D2-8D759ABB25AA}" dt="2024-07-25T20:32:04.680" v="2754" actId="1076"/>
          <ac:picMkLst>
            <pc:docMk/>
            <pc:sldMk cId="2086585539" sldId="295"/>
            <ac:picMk id="8" creationId="{E473CBAB-36B5-3204-A04F-B4DC0A19B73E}"/>
          </ac:picMkLst>
        </pc:picChg>
      </pc:sldChg>
      <pc:sldChg chg="addSp delSp modSp add mod modClrScheme chgLayout">
        <pc:chgData name="marcelo monteros" userId="9785fb024c10dc2b" providerId="LiveId" clId="{ABE913CE-B096-4597-84D2-8D759ABB25AA}" dt="2024-07-25T20:31:38.187" v="2749" actId="26606"/>
        <pc:sldMkLst>
          <pc:docMk/>
          <pc:sldMk cId="425813781" sldId="296"/>
        </pc:sldMkLst>
        <pc:spChg chg="mod">
          <ac:chgData name="marcelo monteros" userId="9785fb024c10dc2b" providerId="LiveId" clId="{ABE913CE-B096-4597-84D2-8D759ABB25AA}" dt="2024-07-25T20:31:38.187" v="2749" actId="26606"/>
          <ac:spMkLst>
            <pc:docMk/>
            <pc:sldMk cId="425813781" sldId="296"/>
            <ac:spMk id="2" creationId="{24AA5FD9-A434-092D-DFEE-996C739B70AF}"/>
          </ac:spMkLst>
        </pc:spChg>
        <pc:spChg chg="del mod">
          <ac:chgData name="marcelo monteros" userId="9785fb024c10dc2b" providerId="LiveId" clId="{ABE913CE-B096-4597-84D2-8D759ABB25AA}" dt="2024-07-25T20:29:16.738" v="2689" actId="26606"/>
          <ac:spMkLst>
            <pc:docMk/>
            <pc:sldMk cId="425813781" sldId="296"/>
            <ac:spMk id="3" creationId="{064071FD-30D2-E126-8A62-03E61BB644F8}"/>
          </ac:spMkLst>
        </pc:spChg>
        <pc:spChg chg="add del mod">
          <ac:chgData name="marcelo monteros" userId="9785fb024c10dc2b" providerId="LiveId" clId="{ABE913CE-B096-4597-84D2-8D759ABB25AA}" dt="2024-07-25T20:29:16.738" v="2689" actId="26606"/>
          <ac:spMkLst>
            <pc:docMk/>
            <pc:sldMk cId="425813781" sldId="296"/>
            <ac:spMk id="5" creationId="{55A7F74B-C0EA-5F92-A3C9-B0BC25C2B340}"/>
          </ac:spMkLst>
        </pc:spChg>
        <pc:spChg chg="add del mod">
          <ac:chgData name="marcelo monteros" userId="9785fb024c10dc2b" providerId="LiveId" clId="{ABE913CE-B096-4597-84D2-8D759ABB25AA}" dt="2024-07-25T20:31:38.187" v="2749" actId="26606"/>
          <ac:spMkLst>
            <pc:docMk/>
            <pc:sldMk cId="425813781" sldId="296"/>
            <ac:spMk id="10" creationId="{858642E9-159E-7302-0CFC-598A2216F708}"/>
          </ac:spMkLst>
        </pc:spChg>
        <pc:spChg chg="add del mod">
          <ac:chgData name="marcelo monteros" userId="9785fb024c10dc2b" providerId="LiveId" clId="{ABE913CE-B096-4597-84D2-8D759ABB25AA}" dt="2024-07-25T20:31:29.615" v="2748" actId="22"/>
          <ac:spMkLst>
            <pc:docMk/>
            <pc:sldMk cId="425813781" sldId="296"/>
            <ac:spMk id="12" creationId="{82372505-381F-6925-5DCA-D3538F7C11E5}"/>
          </ac:spMkLst>
        </pc:spChg>
        <pc:spChg chg="add del mod">
          <ac:chgData name="marcelo monteros" userId="9785fb024c10dc2b" providerId="LiveId" clId="{ABE913CE-B096-4597-84D2-8D759ABB25AA}" dt="2024-07-25T20:31:38.187" v="2749" actId="26606"/>
          <ac:spMkLst>
            <pc:docMk/>
            <pc:sldMk cId="425813781" sldId="296"/>
            <ac:spMk id="14" creationId="{0F1CB7DA-1B6F-3AE3-AF0F-E2CEF462F3F1}"/>
          </ac:spMkLst>
        </pc:spChg>
        <pc:spChg chg="add del mod">
          <ac:chgData name="marcelo monteros" userId="9785fb024c10dc2b" providerId="LiveId" clId="{ABE913CE-B096-4597-84D2-8D759ABB25AA}" dt="2024-07-25T20:31:38.187" v="2749" actId="26606"/>
          <ac:spMkLst>
            <pc:docMk/>
            <pc:sldMk cId="425813781" sldId="296"/>
            <ac:spMk id="16" creationId="{00EECCB3-7E1B-14F5-8B57-6AB484169609}"/>
          </ac:spMkLst>
        </pc:spChg>
        <pc:picChg chg="add mod ord">
          <ac:chgData name="marcelo monteros" userId="9785fb024c10dc2b" providerId="LiveId" clId="{ABE913CE-B096-4597-84D2-8D759ABB25AA}" dt="2024-07-25T20:31:38.187" v="2749" actId="26606"/>
          <ac:picMkLst>
            <pc:docMk/>
            <pc:sldMk cId="425813781" sldId="296"/>
            <ac:picMk id="7" creationId="{483FD8B0-8C67-82EE-5AB2-5D5C9B096EB3}"/>
          </ac:picMkLst>
        </pc:picChg>
        <pc:picChg chg="del">
          <ac:chgData name="marcelo monteros" userId="9785fb024c10dc2b" providerId="LiveId" clId="{ABE913CE-B096-4597-84D2-8D759ABB25AA}" dt="2024-07-25T20:26:45.704" v="2688" actId="478"/>
          <ac:picMkLst>
            <pc:docMk/>
            <pc:sldMk cId="425813781" sldId="296"/>
            <ac:picMk id="8" creationId="{E473CBAB-36B5-3204-A04F-B4DC0A19B73E}"/>
          </ac:picMkLst>
        </pc:picChg>
      </pc:sldChg>
      <pc:sldChg chg="modSp new mod">
        <pc:chgData name="marcelo monteros" userId="9785fb024c10dc2b" providerId="LiveId" clId="{ABE913CE-B096-4597-84D2-8D759ABB25AA}" dt="2024-07-25T21:34:39.249" v="2785" actId="20577"/>
        <pc:sldMkLst>
          <pc:docMk/>
          <pc:sldMk cId="2760722803" sldId="297"/>
        </pc:sldMkLst>
        <pc:spChg chg="mod">
          <ac:chgData name="marcelo monteros" userId="9785fb024c10dc2b" providerId="LiveId" clId="{ABE913CE-B096-4597-84D2-8D759ABB25AA}" dt="2024-07-25T21:34:39.249" v="2785" actId="20577"/>
          <ac:spMkLst>
            <pc:docMk/>
            <pc:sldMk cId="2760722803" sldId="297"/>
            <ac:spMk id="2" creationId="{CDFFFE60-D985-5861-9855-22BEB8F77D36}"/>
          </ac:spMkLst>
        </pc:spChg>
      </pc:sldChg>
      <pc:sldChg chg="addSp delSp modSp new mod modClrScheme chgLayout">
        <pc:chgData name="marcelo monteros" userId="9785fb024c10dc2b" providerId="LiveId" clId="{ABE913CE-B096-4597-84D2-8D759ABB25AA}" dt="2024-07-26T16:29:05.173" v="3078" actId="22"/>
        <pc:sldMkLst>
          <pc:docMk/>
          <pc:sldMk cId="3534610450" sldId="298"/>
        </pc:sldMkLst>
        <pc:spChg chg="mod">
          <ac:chgData name="marcelo monteros" userId="9785fb024c10dc2b" providerId="LiveId" clId="{ABE913CE-B096-4597-84D2-8D759ABB25AA}" dt="2024-07-26T16:19:08.541" v="2810" actId="20577"/>
          <ac:spMkLst>
            <pc:docMk/>
            <pc:sldMk cId="3534610450" sldId="298"/>
            <ac:spMk id="2" creationId="{9DAF9E40-9802-DE47-9335-8D34CFD35F4F}"/>
          </ac:spMkLst>
        </pc:spChg>
        <pc:spChg chg="add del">
          <ac:chgData name="marcelo monteros" userId="9785fb024c10dc2b" providerId="LiveId" clId="{ABE913CE-B096-4597-84D2-8D759ABB25AA}" dt="2024-07-26T16:18:38.604" v="2800" actId="26606"/>
          <ac:spMkLst>
            <pc:docMk/>
            <pc:sldMk cId="3534610450" sldId="298"/>
            <ac:spMk id="3" creationId="{B76F4C1F-2E63-8DC0-24A6-8710313C93E9}"/>
          </ac:spMkLst>
        </pc:spChg>
        <pc:spChg chg="add del mod">
          <ac:chgData name="marcelo monteros" userId="9785fb024c10dc2b" providerId="LiveId" clId="{ABE913CE-B096-4597-84D2-8D759ABB25AA}" dt="2024-07-26T16:18:40.289" v="2801" actId="22"/>
          <ac:spMkLst>
            <pc:docMk/>
            <pc:sldMk cId="3534610450" sldId="298"/>
            <ac:spMk id="8" creationId="{156F356A-1159-0A1E-A974-ECAD0B9638EA}"/>
          </ac:spMkLst>
        </pc:spChg>
        <pc:spChg chg="add del mod">
          <ac:chgData name="marcelo monteros" userId="9785fb024c10dc2b" providerId="LiveId" clId="{ABE913CE-B096-4597-84D2-8D759ABB25AA}" dt="2024-07-26T16:18:58.962" v="2802" actId="22"/>
          <ac:spMkLst>
            <pc:docMk/>
            <pc:sldMk cId="3534610450" sldId="298"/>
            <ac:spMk id="10" creationId="{DDB2A711-7B28-460D-84B1-1737BD73BACF}"/>
          </ac:spMkLst>
        </pc:spChg>
        <pc:spChg chg="add del mod">
          <ac:chgData name="marcelo monteros" userId="9785fb024c10dc2b" providerId="LiveId" clId="{ABE913CE-B096-4597-84D2-8D759ABB25AA}" dt="2024-07-26T16:29:05.173" v="3078" actId="22"/>
          <ac:spMkLst>
            <pc:docMk/>
            <pc:sldMk cId="3534610450" sldId="298"/>
            <ac:spMk id="13" creationId="{DA57F8D2-D380-43B4-F65C-6BF65E456314}"/>
          </ac:spMkLst>
        </pc:spChg>
        <pc:picChg chg="add del mod ord">
          <ac:chgData name="marcelo monteros" userId="9785fb024c10dc2b" providerId="LiveId" clId="{ABE913CE-B096-4597-84D2-8D759ABB25AA}" dt="2024-07-26T16:18:23.993" v="2799" actId="22"/>
          <ac:picMkLst>
            <pc:docMk/>
            <pc:sldMk cId="3534610450" sldId="298"/>
            <ac:picMk id="5" creationId="{69D8F81B-4D4D-4A62-AC8D-F2BAA92AC1B5}"/>
          </ac:picMkLst>
        </pc:picChg>
        <pc:picChg chg="add del mod ord">
          <ac:chgData name="marcelo monteros" userId="9785fb024c10dc2b" providerId="LiveId" clId="{ABE913CE-B096-4597-84D2-8D759ABB25AA}" dt="2024-07-26T16:29:00.038" v="3077" actId="478"/>
          <ac:picMkLst>
            <pc:docMk/>
            <pc:sldMk cId="3534610450" sldId="298"/>
            <ac:picMk id="7" creationId="{47D507B7-8D45-A9EA-8731-CA13B2EB1151}"/>
          </ac:picMkLst>
        </pc:picChg>
        <pc:picChg chg="add mod ord">
          <ac:chgData name="marcelo monteros" userId="9785fb024c10dc2b" providerId="LiveId" clId="{ABE913CE-B096-4597-84D2-8D759ABB25AA}" dt="2024-07-26T16:18:58.962" v="2802" actId="22"/>
          <ac:picMkLst>
            <pc:docMk/>
            <pc:sldMk cId="3534610450" sldId="298"/>
            <ac:picMk id="11" creationId="{E9B0F0D1-23FE-5669-397B-3E36740F8A1A}"/>
          </ac:picMkLst>
        </pc:picChg>
        <pc:picChg chg="add mod ord">
          <ac:chgData name="marcelo monteros" userId="9785fb024c10dc2b" providerId="LiveId" clId="{ABE913CE-B096-4597-84D2-8D759ABB25AA}" dt="2024-07-26T16:29:05.173" v="3078" actId="22"/>
          <ac:picMkLst>
            <pc:docMk/>
            <pc:sldMk cId="3534610450" sldId="298"/>
            <ac:picMk id="15" creationId="{47EB2355-5AB6-926B-1697-540AADEDA0C4}"/>
          </ac:picMkLst>
        </pc:picChg>
      </pc:sldChg>
      <pc:sldChg chg="addSp delSp modSp new mod modClrScheme chgLayout">
        <pc:chgData name="marcelo monteros" userId="9785fb024c10dc2b" providerId="LiveId" clId="{ABE913CE-B096-4597-84D2-8D759ABB25AA}" dt="2024-07-26T16:21:03.051" v="2890" actId="22"/>
        <pc:sldMkLst>
          <pc:docMk/>
          <pc:sldMk cId="2491661400" sldId="299"/>
        </pc:sldMkLst>
        <pc:spChg chg="mod">
          <ac:chgData name="marcelo monteros" userId="9785fb024c10dc2b" providerId="LiveId" clId="{ABE913CE-B096-4597-84D2-8D759ABB25AA}" dt="2024-07-26T16:20:39.033" v="2889" actId="26606"/>
          <ac:spMkLst>
            <pc:docMk/>
            <pc:sldMk cId="2491661400" sldId="299"/>
            <ac:spMk id="2" creationId="{2A9E6D57-0F74-DE2F-C5D3-E47B290BF990}"/>
          </ac:spMkLst>
        </pc:spChg>
        <pc:spChg chg="mod">
          <ac:chgData name="marcelo monteros" userId="9785fb024c10dc2b" providerId="LiveId" clId="{ABE913CE-B096-4597-84D2-8D759ABB25AA}" dt="2024-07-26T16:20:39.033" v="2889" actId="26606"/>
          <ac:spMkLst>
            <pc:docMk/>
            <pc:sldMk cId="2491661400" sldId="299"/>
            <ac:spMk id="3" creationId="{8ECA838D-078E-8B64-0E42-B7C5A1927A0C}"/>
          </ac:spMkLst>
        </pc:spChg>
        <pc:spChg chg="add del mod">
          <ac:chgData name="marcelo monteros" userId="9785fb024c10dc2b" providerId="LiveId" clId="{ABE913CE-B096-4597-84D2-8D759ABB25AA}" dt="2024-07-26T16:21:03.051" v="2890" actId="22"/>
          <ac:spMkLst>
            <pc:docMk/>
            <pc:sldMk cId="2491661400" sldId="299"/>
            <ac:spMk id="8" creationId="{9589E170-EB5E-2E8D-8884-395CFCB22DC5}"/>
          </ac:spMkLst>
        </pc:spChg>
        <pc:picChg chg="add mod ord">
          <ac:chgData name="marcelo monteros" userId="9785fb024c10dc2b" providerId="LiveId" clId="{ABE913CE-B096-4597-84D2-8D759ABB25AA}" dt="2024-07-26T16:21:03.051" v="2890" actId="22"/>
          <ac:picMkLst>
            <pc:docMk/>
            <pc:sldMk cId="2491661400" sldId="299"/>
            <ac:picMk id="5" creationId="{F574DAE1-3A35-85E2-55A4-A0C7D931F68C}"/>
          </ac:picMkLst>
        </pc:picChg>
      </pc:sldChg>
      <pc:sldChg chg="addSp delSp modSp new mod">
        <pc:chgData name="marcelo monteros" userId="9785fb024c10dc2b" providerId="LiveId" clId="{ABE913CE-B096-4597-84D2-8D759ABB25AA}" dt="2024-07-26T16:21:50.945" v="2911" actId="22"/>
        <pc:sldMkLst>
          <pc:docMk/>
          <pc:sldMk cId="1987232863" sldId="300"/>
        </pc:sldMkLst>
        <pc:spChg chg="mod">
          <ac:chgData name="marcelo monteros" userId="9785fb024c10dc2b" providerId="LiveId" clId="{ABE913CE-B096-4597-84D2-8D759ABB25AA}" dt="2024-07-26T16:21:30.490" v="2910" actId="20577"/>
          <ac:spMkLst>
            <pc:docMk/>
            <pc:sldMk cId="1987232863" sldId="300"/>
            <ac:spMk id="2" creationId="{995E313F-EB6A-5BDF-B2FB-5C4936484BFC}"/>
          </ac:spMkLst>
        </pc:spChg>
        <pc:spChg chg="del">
          <ac:chgData name="marcelo monteros" userId="9785fb024c10dc2b" providerId="LiveId" clId="{ABE913CE-B096-4597-84D2-8D759ABB25AA}" dt="2024-07-26T16:21:50.945" v="2911" actId="22"/>
          <ac:spMkLst>
            <pc:docMk/>
            <pc:sldMk cId="1987232863" sldId="300"/>
            <ac:spMk id="3" creationId="{97704DA4-92FB-6D49-2D7D-444EDC944518}"/>
          </ac:spMkLst>
        </pc:spChg>
        <pc:picChg chg="add mod ord">
          <ac:chgData name="marcelo monteros" userId="9785fb024c10dc2b" providerId="LiveId" clId="{ABE913CE-B096-4597-84D2-8D759ABB25AA}" dt="2024-07-26T16:21:50.945" v="2911" actId="22"/>
          <ac:picMkLst>
            <pc:docMk/>
            <pc:sldMk cId="1987232863" sldId="300"/>
            <ac:picMk id="5" creationId="{910BCF05-9896-9425-CFBC-CD82271DAF91}"/>
          </ac:picMkLst>
        </pc:picChg>
      </pc:sldChg>
      <pc:sldChg chg="addSp delSp modSp new mod modClrScheme chgLayout">
        <pc:chgData name="marcelo monteros" userId="9785fb024c10dc2b" providerId="LiveId" clId="{ABE913CE-B096-4597-84D2-8D759ABB25AA}" dt="2024-07-26T16:27:12.805" v="3075" actId="962"/>
        <pc:sldMkLst>
          <pc:docMk/>
          <pc:sldMk cId="1636835077" sldId="301"/>
        </pc:sldMkLst>
        <pc:spChg chg="mod">
          <ac:chgData name="marcelo monteros" userId="9785fb024c10dc2b" providerId="LiveId" clId="{ABE913CE-B096-4597-84D2-8D759ABB25AA}" dt="2024-07-26T16:26:17.019" v="3012" actId="26606"/>
          <ac:spMkLst>
            <pc:docMk/>
            <pc:sldMk cId="1636835077" sldId="301"/>
            <ac:spMk id="2" creationId="{BE907A18-2CFD-5D74-F187-650F263B5A1B}"/>
          </ac:spMkLst>
        </pc:spChg>
        <pc:spChg chg="del mod">
          <ac:chgData name="marcelo monteros" userId="9785fb024c10dc2b" providerId="LiveId" clId="{ABE913CE-B096-4597-84D2-8D759ABB25AA}" dt="2024-07-26T16:27:11.705" v="3073" actId="12084"/>
          <ac:spMkLst>
            <pc:docMk/>
            <pc:sldMk cId="1636835077" sldId="301"/>
            <ac:spMk id="3" creationId="{2645895F-0544-85B0-F52B-E6A607891EC1}"/>
          </ac:spMkLst>
        </pc:spChg>
        <pc:spChg chg="add del mod">
          <ac:chgData name="marcelo monteros" userId="9785fb024c10dc2b" providerId="LiveId" clId="{ABE913CE-B096-4597-84D2-8D759ABB25AA}" dt="2024-07-26T16:26:32.588" v="3013" actId="22"/>
          <ac:spMkLst>
            <pc:docMk/>
            <pc:sldMk cId="1636835077" sldId="301"/>
            <ac:spMk id="8" creationId="{752C6700-ABBF-5FBA-8B35-6578FFA29106}"/>
          </ac:spMkLst>
        </pc:spChg>
        <pc:graphicFrameChg chg="add mod">
          <ac:chgData name="marcelo monteros" userId="9785fb024c10dc2b" providerId="LiveId" clId="{ABE913CE-B096-4597-84D2-8D759ABB25AA}" dt="2024-07-26T16:27:12.805" v="3075" actId="962"/>
          <ac:graphicFrameMkLst>
            <pc:docMk/>
            <pc:sldMk cId="1636835077" sldId="301"/>
            <ac:graphicFrameMk id="6" creationId="{01EA9484-0193-11F5-31B0-17FB9A3751D9}"/>
          </ac:graphicFrameMkLst>
        </pc:graphicFrameChg>
        <pc:picChg chg="add mod ord">
          <ac:chgData name="marcelo monteros" userId="9785fb024c10dc2b" providerId="LiveId" clId="{ABE913CE-B096-4597-84D2-8D759ABB25AA}" dt="2024-07-26T16:27:12.805" v="3074" actId="27614"/>
          <ac:picMkLst>
            <pc:docMk/>
            <pc:sldMk cId="1636835077" sldId="301"/>
            <ac:picMk id="5" creationId="{724DE600-C5CC-11AD-D8D6-D004CD6B3C7B}"/>
          </ac:picMkLst>
        </pc:picChg>
      </pc:sldChg>
      <pc:sldChg chg="addSp delSp modSp new mod modClrScheme chgLayout">
        <pc:chgData name="marcelo monteros" userId="9785fb024c10dc2b" providerId="LiveId" clId="{ABE913CE-B096-4597-84D2-8D759ABB25AA}" dt="2024-07-26T18:59:21.867" v="3342"/>
        <pc:sldMkLst>
          <pc:docMk/>
          <pc:sldMk cId="2802818767" sldId="302"/>
        </pc:sldMkLst>
        <pc:spChg chg="del mod">
          <ac:chgData name="marcelo monteros" userId="9785fb024c10dc2b" providerId="LiveId" clId="{ABE913CE-B096-4597-84D2-8D759ABB25AA}" dt="2024-07-26T18:58:41.070" v="3339" actId="478"/>
          <ac:spMkLst>
            <pc:docMk/>
            <pc:sldMk cId="2802818767" sldId="302"/>
            <ac:spMk id="2" creationId="{C23C606E-2D73-F8D2-E3F7-40584D84DD69}"/>
          </ac:spMkLst>
        </pc:spChg>
        <pc:spChg chg="del">
          <ac:chgData name="marcelo monteros" userId="9785fb024c10dc2b" providerId="LiveId" clId="{ABE913CE-B096-4597-84D2-8D759ABB25AA}" dt="2024-07-26T16:33:01.535" v="3122" actId="22"/>
          <ac:spMkLst>
            <pc:docMk/>
            <pc:sldMk cId="2802818767" sldId="302"/>
            <ac:spMk id="3" creationId="{3384E84D-3D90-4693-F068-75B37BFD21F2}"/>
          </ac:spMkLst>
        </pc:spChg>
        <pc:spChg chg="add mod">
          <ac:chgData name="marcelo monteros" userId="9785fb024c10dc2b" providerId="LiveId" clId="{ABE913CE-B096-4597-84D2-8D759ABB25AA}" dt="2024-07-26T18:59:21.867" v="3342"/>
          <ac:spMkLst>
            <pc:docMk/>
            <pc:sldMk cId="2802818767" sldId="302"/>
            <ac:spMk id="7" creationId="{8499A11C-EA02-F96A-C698-2C46E48C2F51}"/>
          </ac:spMkLst>
        </pc:spChg>
        <pc:spChg chg="add del mod">
          <ac:chgData name="marcelo monteros" userId="9785fb024c10dc2b" providerId="LiveId" clId="{ABE913CE-B096-4597-84D2-8D759ABB25AA}" dt="2024-07-26T18:58:43.941" v="3340" actId="22"/>
          <ac:spMkLst>
            <pc:docMk/>
            <pc:sldMk cId="2802818767" sldId="302"/>
            <ac:spMk id="9" creationId="{D6462F1F-BBBD-A607-7DF1-596B5966192C}"/>
          </ac:spMkLst>
        </pc:spChg>
        <pc:spChg chg="add del mod">
          <ac:chgData name="marcelo monteros" userId="9785fb024c10dc2b" providerId="LiveId" clId="{ABE913CE-B096-4597-84D2-8D759ABB25AA}" dt="2024-07-26T18:58:59.192" v="3341" actId="22"/>
          <ac:spMkLst>
            <pc:docMk/>
            <pc:sldMk cId="2802818767" sldId="302"/>
            <ac:spMk id="10" creationId="{0202A255-2539-F383-B15D-234572CA965E}"/>
          </ac:spMkLst>
        </pc:spChg>
        <pc:picChg chg="add del mod ord">
          <ac:chgData name="marcelo monteros" userId="9785fb024c10dc2b" providerId="LiveId" clId="{ABE913CE-B096-4597-84D2-8D759ABB25AA}" dt="2024-07-26T18:58:41.070" v="3339" actId="478"/>
          <ac:picMkLst>
            <pc:docMk/>
            <pc:sldMk cId="2802818767" sldId="302"/>
            <ac:picMk id="5" creationId="{0B09755D-ABF2-7D6D-B4C7-ADFE6461FC1B}"/>
          </ac:picMkLst>
        </pc:picChg>
        <pc:picChg chg="add mod ord">
          <ac:chgData name="marcelo monteros" userId="9785fb024c10dc2b" providerId="LiveId" clId="{ABE913CE-B096-4597-84D2-8D759ABB25AA}" dt="2024-07-26T18:58:43.941" v="3340" actId="22"/>
          <ac:picMkLst>
            <pc:docMk/>
            <pc:sldMk cId="2802818767" sldId="302"/>
            <ac:picMk id="12" creationId="{A9DEFF93-A664-3DEF-A7DF-137358FD913E}"/>
          </ac:picMkLst>
        </pc:picChg>
        <pc:picChg chg="add mod ord">
          <ac:chgData name="marcelo monteros" userId="9785fb024c10dc2b" providerId="LiveId" clId="{ABE913CE-B096-4597-84D2-8D759ABB25AA}" dt="2024-07-26T18:58:59.192" v="3341" actId="22"/>
          <ac:picMkLst>
            <pc:docMk/>
            <pc:sldMk cId="2802818767" sldId="302"/>
            <ac:picMk id="14" creationId="{29273513-0346-F17E-4A7C-EBD6727872B1}"/>
          </ac:picMkLst>
        </pc:picChg>
      </pc:sldChg>
      <pc:sldChg chg="addSp delSp modSp new mod modClrScheme chgLayout">
        <pc:chgData name="marcelo monteros" userId="9785fb024c10dc2b" providerId="LiveId" clId="{ABE913CE-B096-4597-84D2-8D759ABB25AA}" dt="2024-07-26T19:00:34.227" v="3382" actId="22"/>
        <pc:sldMkLst>
          <pc:docMk/>
          <pc:sldMk cId="2893404546" sldId="303"/>
        </pc:sldMkLst>
        <pc:spChg chg="mod">
          <ac:chgData name="marcelo monteros" userId="9785fb024c10dc2b" providerId="LiveId" clId="{ABE913CE-B096-4597-84D2-8D759ABB25AA}" dt="2024-07-26T19:00:12.695" v="3381" actId="26606"/>
          <ac:spMkLst>
            <pc:docMk/>
            <pc:sldMk cId="2893404546" sldId="303"/>
            <ac:spMk id="2" creationId="{91A9A925-61C8-3959-D077-42FAA1A53881}"/>
          </ac:spMkLst>
        </pc:spChg>
        <pc:spChg chg="del">
          <ac:chgData name="marcelo monteros" userId="9785fb024c10dc2b" providerId="LiveId" clId="{ABE913CE-B096-4597-84D2-8D759ABB25AA}" dt="2024-07-26T16:35:03.244" v="3139" actId="22"/>
          <ac:spMkLst>
            <pc:docMk/>
            <pc:sldMk cId="2893404546" sldId="303"/>
            <ac:spMk id="3" creationId="{0034A57C-DE9E-DBE6-1264-3023AF273C4A}"/>
          </ac:spMkLst>
        </pc:spChg>
        <pc:spChg chg="add del mod">
          <ac:chgData name="marcelo monteros" userId="9785fb024c10dc2b" providerId="LiveId" clId="{ABE913CE-B096-4597-84D2-8D759ABB25AA}" dt="2024-07-26T19:00:06" v="3380" actId="22"/>
          <ac:spMkLst>
            <pc:docMk/>
            <pc:sldMk cId="2893404546" sldId="303"/>
            <ac:spMk id="7" creationId="{222C2C2B-BC0E-BB69-F70D-6F73633F0B2A}"/>
          </ac:spMkLst>
        </pc:spChg>
        <pc:spChg chg="add del mod">
          <ac:chgData name="marcelo monteros" userId="9785fb024c10dc2b" providerId="LiveId" clId="{ABE913CE-B096-4597-84D2-8D759ABB25AA}" dt="2024-07-26T19:00:34.227" v="3382" actId="22"/>
          <ac:spMkLst>
            <pc:docMk/>
            <pc:sldMk cId="2893404546" sldId="303"/>
            <ac:spMk id="14" creationId="{5AF9FE3D-DB2B-5F1F-FCCC-EFD1BBEBC859}"/>
          </ac:spMkLst>
        </pc:spChg>
        <pc:picChg chg="add del mod ord">
          <ac:chgData name="marcelo monteros" userId="9785fb024c10dc2b" providerId="LiveId" clId="{ABE913CE-B096-4597-84D2-8D759ABB25AA}" dt="2024-07-26T19:00:03.508" v="3379" actId="478"/>
          <ac:picMkLst>
            <pc:docMk/>
            <pc:sldMk cId="2893404546" sldId="303"/>
            <ac:picMk id="5" creationId="{5F4FF27B-4F40-A16C-8A24-55806290F8B6}"/>
          </ac:picMkLst>
        </pc:picChg>
        <pc:picChg chg="add mod ord">
          <ac:chgData name="marcelo monteros" userId="9785fb024c10dc2b" providerId="LiveId" clId="{ABE913CE-B096-4597-84D2-8D759ABB25AA}" dt="2024-07-26T19:00:12.695" v="3381" actId="26606"/>
          <ac:picMkLst>
            <pc:docMk/>
            <pc:sldMk cId="2893404546" sldId="303"/>
            <ac:picMk id="9" creationId="{088FC52E-0A52-B6FA-E200-861B920A2C79}"/>
          </ac:picMkLst>
        </pc:picChg>
        <pc:picChg chg="add mod ord">
          <ac:chgData name="marcelo monteros" userId="9785fb024c10dc2b" providerId="LiveId" clId="{ABE913CE-B096-4597-84D2-8D759ABB25AA}" dt="2024-07-26T19:00:34.227" v="3382" actId="22"/>
          <ac:picMkLst>
            <pc:docMk/>
            <pc:sldMk cId="2893404546" sldId="303"/>
            <ac:picMk id="11" creationId="{74F815F7-8553-EC4A-9DC4-D80FCA1948ED}"/>
          </ac:picMkLst>
        </pc:picChg>
      </pc:sldChg>
      <pc:sldChg chg="addSp delSp modSp new mod modClrScheme chgLayout">
        <pc:chgData name="marcelo monteros" userId="9785fb024c10dc2b" providerId="LiveId" clId="{ABE913CE-B096-4597-84D2-8D759ABB25AA}" dt="2024-07-26T19:02:34.937" v="3525" actId="20577"/>
        <pc:sldMkLst>
          <pc:docMk/>
          <pc:sldMk cId="2860075008" sldId="304"/>
        </pc:sldMkLst>
        <pc:spChg chg="del mod ord">
          <ac:chgData name="marcelo monteros" userId="9785fb024c10dc2b" providerId="LiveId" clId="{ABE913CE-B096-4597-84D2-8D759ABB25AA}" dt="2024-07-26T16:37:00.134" v="3146" actId="700"/>
          <ac:spMkLst>
            <pc:docMk/>
            <pc:sldMk cId="2860075008" sldId="304"/>
            <ac:spMk id="2" creationId="{2253DA51-40F7-1C37-7835-5F3594D4835B}"/>
          </ac:spMkLst>
        </pc:spChg>
        <pc:spChg chg="del mod ord">
          <ac:chgData name="marcelo monteros" userId="9785fb024c10dc2b" providerId="LiveId" clId="{ABE913CE-B096-4597-84D2-8D759ABB25AA}" dt="2024-07-26T16:37:00.134" v="3146" actId="700"/>
          <ac:spMkLst>
            <pc:docMk/>
            <pc:sldMk cId="2860075008" sldId="304"/>
            <ac:spMk id="3" creationId="{8C9403EC-024B-F8EC-F65C-408B21E3977A}"/>
          </ac:spMkLst>
        </pc:spChg>
        <pc:spChg chg="add mod ord">
          <ac:chgData name="marcelo monteros" userId="9785fb024c10dc2b" providerId="LiveId" clId="{ABE913CE-B096-4597-84D2-8D759ABB25AA}" dt="2024-07-26T19:02:34.937" v="3525" actId="20577"/>
          <ac:spMkLst>
            <pc:docMk/>
            <pc:sldMk cId="2860075008" sldId="304"/>
            <ac:spMk id="4" creationId="{FCAF11B6-CB21-7FFA-687F-AF38E5896390}"/>
          </ac:spMkLst>
        </pc:spChg>
        <pc:spChg chg="add mod ord">
          <ac:chgData name="marcelo monteros" userId="9785fb024c10dc2b" providerId="LiveId" clId="{ABE913CE-B096-4597-84D2-8D759ABB25AA}" dt="2024-07-26T16:37:00.134" v="3146" actId="700"/>
          <ac:spMkLst>
            <pc:docMk/>
            <pc:sldMk cId="2860075008" sldId="304"/>
            <ac:spMk id="5" creationId="{C045E787-F663-104E-7CD0-45EB4A2EAE85}"/>
          </ac:spMkLst>
        </pc:spChg>
      </pc:sldChg>
      <pc:sldChg chg="addSp delSp modSp new mod modClrScheme chgLayout">
        <pc:chgData name="marcelo monteros" userId="9785fb024c10dc2b" providerId="LiveId" clId="{ABE913CE-B096-4597-84D2-8D759ABB25AA}" dt="2024-07-26T19:04:13.964" v="3572" actId="26606"/>
        <pc:sldMkLst>
          <pc:docMk/>
          <pc:sldMk cId="2355188409" sldId="305"/>
        </pc:sldMkLst>
        <pc:spChg chg="del mod">
          <ac:chgData name="marcelo monteros" userId="9785fb024c10dc2b" providerId="LiveId" clId="{ABE913CE-B096-4597-84D2-8D759ABB25AA}" dt="2024-07-26T19:03:04.414" v="3545" actId="478"/>
          <ac:spMkLst>
            <pc:docMk/>
            <pc:sldMk cId="2355188409" sldId="305"/>
            <ac:spMk id="2" creationId="{78785A88-C1C4-A622-412D-8B72B5F27B42}"/>
          </ac:spMkLst>
        </pc:spChg>
        <pc:spChg chg="del">
          <ac:chgData name="marcelo monteros" userId="9785fb024c10dc2b" providerId="LiveId" clId="{ABE913CE-B096-4597-84D2-8D759ABB25AA}" dt="2024-07-26T18:04:33.940" v="3171" actId="22"/>
          <ac:spMkLst>
            <pc:docMk/>
            <pc:sldMk cId="2355188409" sldId="305"/>
            <ac:spMk id="3" creationId="{179EE857-FF31-7350-127B-6481D8FA7E8B}"/>
          </ac:spMkLst>
        </pc:spChg>
        <pc:spChg chg="add mod">
          <ac:chgData name="marcelo monteros" userId="9785fb024c10dc2b" providerId="LiveId" clId="{ABE913CE-B096-4597-84D2-8D759ABB25AA}" dt="2024-07-26T19:04:13.964" v="3572" actId="26606"/>
          <ac:spMkLst>
            <pc:docMk/>
            <pc:sldMk cId="2355188409" sldId="305"/>
            <ac:spMk id="7" creationId="{AF63D861-3B49-59A3-88E1-D997F14C8A84}"/>
          </ac:spMkLst>
        </pc:spChg>
        <pc:spChg chg="add del mod">
          <ac:chgData name="marcelo monteros" userId="9785fb024c10dc2b" providerId="LiveId" clId="{ABE913CE-B096-4597-84D2-8D759ABB25AA}" dt="2024-07-26T19:03:06.421" v="3546" actId="22"/>
          <ac:spMkLst>
            <pc:docMk/>
            <pc:sldMk cId="2355188409" sldId="305"/>
            <ac:spMk id="9" creationId="{63C9E1A7-B9DD-23ED-A7E9-6E43C4215A8B}"/>
          </ac:spMkLst>
        </pc:spChg>
        <pc:spChg chg="add del mod">
          <ac:chgData name="marcelo monteros" userId="9785fb024c10dc2b" providerId="LiveId" clId="{ABE913CE-B096-4597-84D2-8D759ABB25AA}" dt="2024-07-26T19:03:45.631" v="3567" actId="22"/>
          <ac:spMkLst>
            <pc:docMk/>
            <pc:sldMk cId="2355188409" sldId="305"/>
            <ac:spMk id="10" creationId="{E0042E75-DD1D-1BA8-2842-0E7AE18D59CF}"/>
          </ac:spMkLst>
        </pc:spChg>
        <pc:spChg chg="add del mod">
          <ac:chgData name="marcelo monteros" userId="9785fb024c10dc2b" providerId="LiveId" clId="{ABE913CE-B096-4597-84D2-8D759ABB25AA}" dt="2024-07-26T19:04:09.453" v="3570" actId="22"/>
          <ac:spMkLst>
            <pc:docMk/>
            <pc:sldMk cId="2355188409" sldId="305"/>
            <ac:spMk id="16" creationId="{CD75199B-7754-B1C2-0155-939C4EDF04BF}"/>
          </ac:spMkLst>
        </pc:spChg>
        <pc:spChg chg="add del mod">
          <ac:chgData name="marcelo monteros" userId="9785fb024c10dc2b" providerId="LiveId" clId="{ABE913CE-B096-4597-84D2-8D759ABB25AA}" dt="2024-07-26T19:04:13.964" v="3572" actId="26606"/>
          <ac:spMkLst>
            <pc:docMk/>
            <pc:sldMk cId="2355188409" sldId="305"/>
            <ac:spMk id="20" creationId="{48501156-6CE0-3005-2601-A1D61BA0946F}"/>
          </ac:spMkLst>
        </pc:spChg>
        <pc:picChg chg="add del mod ord">
          <ac:chgData name="marcelo monteros" userId="9785fb024c10dc2b" providerId="LiveId" clId="{ABE913CE-B096-4597-84D2-8D759ABB25AA}" dt="2024-07-26T19:03:04.414" v="3545" actId="478"/>
          <ac:picMkLst>
            <pc:docMk/>
            <pc:sldMk cId="2355188409" sldId="305"/>
            <ac:picMk id="5" creationId="{C3113AD5-5833-A153-1B3B-AEE362B5FC72}"/>
          </ac:picMkLst>
        </pc:picChg>
        <pc:picChg chg="add del mod ord">
          <ac:chgData name="marcelo monteros" userId="9785fb024c10dc2b" providerId="LiveId" clId="{ABE913CE-B096-4597-84D2-8D759ABB25AA}" dt="2024-07-26T19:04:07.301" v="3569" actId="478"/>
          <ac:picMkLst>
            <pc:docMk/>
            <pc:sldMk cId="2355188409" sldId="305"/>
            <ac:picMk id="12" creationId="{FD101D9D-1B67-D799-91AA-4BF0667B4B5F}"/>
          </ac:picMkLst>
        </pc:picChg>
        <pc:picChg chg="add del mod ord">
          <ac:chgData name="marcelo monteros" userId="9785fb024c10dc2b" providerId="LiveId" clId="{ABE913CE-B096-4597-84D2-8D759ABB25AA}" dt="2024-07-26T19:04:10.958" v="3571" actId="478"/>
          <ac:picMkLst>
            <pc:docMk/>
            <pc:sldMk cId="2355188409" sldId="305"/>
            <ac:picMk id="14" creationId="{4B95F27E-E8E4-9F3D-88C2-3F0F98AB865B}"/>
          </ac:picMkLst>
        </pc:picChg>
        <pc:picChg chg="add mod ord">
          <ac:chgData name="marcelo monteros" userId="9785fb024c10dc2b" providerId="LiveId" clId="{ABE913CE-B096-4597-84D2-8D759ABB25AA}" dt="2024-07-26T19:04:13.964" v="3572" actId="26606"/>
          <ac:picMkLst>
            <pc:docMk/>
            <pc:sldMk cId="2355188409" sldId="305"/>
            <ac:picMk id="18" creationId="{76D48DF8-1D27-3209-0E59-609FFACFDC95}"/>
          </ac:picMkLst>
        </pc:picChg>
      </pc:sldChg>
      <pc:sldChg chg="addSp delSp modSp new del mod">
        <pc:chgData name="marcelo monteros" userId="9785fb024c10dc2b" providerId="LiveId" clId="{ABE913CE-B096-4597-84D2-8D759ABB25AA}" dt="2024-07-26T19:04:18.264" v="3573" actId="47"/>
        <pc:sldMkLst>
          <pc:docMk/>
          <pc:sldMk cId="3871221696" sldId="306"/>
        </pc:sldMkLst>
        <pc:spChg chg="mod">
          <ac:chgData name="marcelo monteros" userId="9785fb024c10dc2b" providerId="LiveId" clId="{ABE913CE-B096-4597-84D2-8D759ABB25AA}" dt="2024-07-26T18:06:23.419" v="3292" actId="20577"/>
          <ac:spMkLst>
            <pc:docMk/>
            <pc:sldMk cId="3871221696" sldId="306"/>
            <ac:spMk id="2" creationId="{6A9D8A84-6E94-A974-E81A-75D6D192E53C}"/>
          </ac:spMkLst>
        </pc:spChg>
        <pc:spChg chg="del">
          <ac:chgData name="marcelo monteros" userId="9785fb024c10dc2b" providerId="LiveId" clId="{ABE913CE-B096-4597-84D2-8D759ABB25AA}" dt="2024-07-26T18:06:35.777" v="3293" actId="22"/>
          <ac:spMkLst>
            <pc:docMk/>
            <pc:sldMk cId="3871221696" sldId="306"/>
            <ac:spMk id="3" creationId="{2019801C-A42A-253A-D9E2-21CC3B734DC2}"/>
          </ac:spMkLst>
        </pc:spChg>
        <pc:picChg chg="add mod ord">
          <ac:chgData name="marcelo monteros" userId="9785fb024c10dc2b" providerId="LiveId" clId="{ABE913CE-B096-4597-84D2-8D759ABB25AA}" dt="2024-07-26T18:06:35.777" v="3293" actId="22"/>
          <ac:picMkLst>
            <pc:docMk/>
            <pc:sldMk cId="3871221696" sldId="306"/>
            <ac:picMk id="5" creationId="{246650B9-E904-4998-33BA-CD54AC0F2374}"/>
          </ac:picMkLst>
        </pc:picChg>
      </pc:sldChg>
      <pc:sldChg chg="addSp delSp modSp new mod modClrScheme chgLayout">
        <pc:chgData name="marcelo monteros" userId="9785fb024c10dc2b" providerId="LiveId" clId="{ABE913CE-B096-4597-84D2-8D759ABB25AA}" dt="2024-07-26T19:06:45.975" v="3582" actId="20577"/>
        <pc:sldMkLst>
          <pc:docMk/>
          <pc:sldMk cId="715858553" sldId="307"/>
        </pc:sldMkLst>
        <pc:spChg chg="mod ord">
          <ac:chgData name="marcelo monteros" userId="9785fb024c10dc2b" providerId="LiveId" clId="{ABE913CE-B096-4597-84D2-8D759ABB25AA}" dt="2024-07-26T19:06:45.975" v="3582" actId="20577"/>
          <ac:spMkLst>
            <pc:docMk/>
            <pc:sldMk cId="715858553" sldId="307"/>
            <ac:spMk id="2" creationId="{CE5160B0-E91D-B3F6-9021-347C81415AB6}"/>
          </ac:spMkLst>
        </pc:spChg>
        <pc:spChg chg="del mod ord">
          <ac:chgData name="marcelo monteros" userId="9785fb024c10dc2b" providerId="LiveId" clId="{ABE913CE-B096-4597-84D2-8D759ABB25AA}" dt="2024-07-26T19:06:33.849" v="3574" actId="700"/>
          <ac:spMkLst>
            <pc:docMk/>
            <pc:sldMk cId="715858553" sldId="307"/>
            <ac:spMk id="3" creationId="{6F670761-0698-882A-E7C9-3A8EE252FFEC}"/>
          </ac:spMkLst>
        </pc:spChg>
        <pc:spChg chg="add mod ord">
          <ac:chgData name="marcelo monteros" userId="9785fb024c10dc2b" providerId="LiveId" clId="{ABE913CE-B096-4597-84D2-8D759ABB25AA}" dt="2024-07-26T19:06:33.849" v="3574" actId="700"/>
          <ac:spMkLst>
            <pc:docMk/>
            <pc:sldMk cId="715858553" sldId="307"/>
            <ac:spMk id="4" creationId="{161BA335-3BC6-BB49-4B94-84433A642BC2}"/>
          </ac:spMkLst>
        </pc:spChg>
      </pc:sldChg>
      <pc:sldChg chg="addSp delSp modSp new mod modClrScheme chgLayout">
        <pc:chgData name="marcelo monteros" userId="9785fb024c10dc2b" providerId="LiveId" clId="{ABE913CE-B096-4597-84D2-8D759ABB25AA}" dt="2024-07-26T19:02:19.664" v="3515" actId="33524"/>
        <pc:sldMkLst>
          <pc:docMk/>
          <pc:sldMk cId="701256810" sldId="308"/>
        </pc:sldMkLst>
        <pc:spChg chg="mod">
          <ac:chgData name="marcelo monteros" userId="9785fb024c10dc2b" providerId="LiveId" clId="{ABE913CE-B096-4597-84D2-8D759ABB25AA}" dt="2024-07-26T19:01:27.380" v="3417" actId="26606"/>
          <ac:spMkLst>
            <pc:docMk/>
            <pc:sldMk cId="701256810" sldId="308"/>
            <ac:spMk id="2" creationId="{31F4A88F-E474-DC67-E1CE-1A58201E7FC9}"/>
          </ac:spMkLst>
        </pc:spChg>
        <pc:spChg chg="add del">
          <ac:chgData name="marcelo monteros" userId="9785fb024c10dc2b" providerId="LiveId" clId="{ABE913CE-B096-4597-84D2-8D759ABB25AA}" dt="2024-07-26T19:01:27.380" v="3417" actId="26606"/>
          <ac:spMkLst>
            <pc:docMk/>
            <pc:sldMk cId="701256810" sldId="308"/>
            <ac:spMk id="3" creationId="{5A4973FE-7F91-1A56-E7B5-9EE826038938}"/>
          </ac:spMkLst>
        </pc:spChg>
        <pc:spChg chg="add del mod">
          <ac:chgData name="marcelo monteros" userId="9785fb024c10dc2b" providerId="LiveId" clId="{ABE913CE-B096-4597-84D2-8D759ABB25AA}" dt="2024-07-26T19:01:28.830" v="3418" actId="22"/>
          <ac:spMkLst>
            <pc:docMk/>
            <pc:sldMk cId="701256810" sldId="308"/>
            <ac:spMk id="8" creationId="{EF9E7DEC-A0A5-4A89-7888-53AA73E7D608}"/>
          </ac:spMkLst>
        </pc:spChg>
        <pc:spChg chg="add mod">
          <ac:chgData name="marcelo monteros" userId="9785fb024c10dc2b" providerId="LiveId" clId="{ABE913CE-B096-4597-84D2-8D759ABB25AA}" dt="2024-07-26T19:02:19.664" v="3515" actId="33524"/>
          <ac:spMkLst>
            <pc:docMk/>
            <pc:sldMk cId="701256810" sldId="308"/>
            <ac:spMk id="10" creationId="{361274B2-E28A-A706-6A5E-6015E9DE695F}"/>
          </ac:spMkLst>
        </pc:spChg>
        <pc:picChg chg="add del mod ord">
          <ac:chgData name="marcelo monteros" userId="9785fb024c10dc2b" providerId="LiveId" clId="{ABE913CE-B096-4597-84D2-8D759ABB25AA}" dt="2024-07-26T19:01:24.248" v="3416" actId="22"/>
          <ac:picMkLst>
            <pc:docMk/>
            <pc:sldMk cId="701256810" sldId="308"/>
            <ac:picMk id="5" creationId="{5F6B7DF2-EEC2-7BD4-5D7B-70220788C46D}"/>
          </ac:picMkLst>
        </pc:picChg>
        <pc:picChg chg="add mod ord">
          <ac:chgData name="marcelo monteros" userId="9785fb024c10dc2b" providerId="LiveId" clId="{ABE913CE-B096-4597-84D2-8D759ABB25AA}" dt="2024-07-26T19:01:28.830" v="3418" actId="22"/>
          <ac:picMkLst>
            <pc:docMk/>
            <pc:sldMk cId="701256810" sldId="308"/>
            <ac:picMk id="7" creationId="{947A81EB-B264-D503-9D9F-B89ED42EE805}"/>
          </ac:picMkLst>
        </pc:picChg>
      </pc:sldChg>
      <pc:sldChg chg="addSp delSp modSp new mod modClrScheme chgLayout">
        <pc:chgData name="marcelo monteros" userId="9785fb024c10dc2b" providerId="LiveId" clId="{ABE913CE-B096-4597-84D2-8D759ABB25AA}" dt="2024-08-14T00:56:31.069" v="4823" actId="20577"/>
        <pc:sldMkLst>
          <pc:docMk/>
          <pc:sldMk cId="3393380379" sldId="309"/>
        </pc:sldMkLst>
        <pc:spChg chg="mod">
          <ac:chgData name="marcelo monteros" userId="9785fb024c10dc2b" providerId="LiveId" clId="{ABE913CE-B096-4597-84D2-8D759ABB25AA}" dt="2024-07-26T19:08:48.831" v="3823" actId="26606"/>
          <ac:spMkLst>
            <pc:docMk/>
            <pc:sldMk cId="3393380379" sldId="309"/>
            <ac:spMk id="2" creationId="{53E6AB63-D63F-4D12-7E7D-D47F74B63459}"/>
          </ac:spMkLst>
        </pc:spChg>
        <pc:spChg chg="del mod">
          <ac:chgData name="marcelo monteros" userId="9785fb024c10dc2b" providerId="LiveId" clId="{ABE913CE-B096-4597-84D2-8D759ABB25AA}" dt="2024-07-26T19:08:41.414" v="3822" actId="12084"/>
          <ac:spMkLst>
            <pc:docMk/>
            <pc:sldMk cId="3393380379" sldId="309"/>
            <ac:spMk id="3" creationId="{0BAB1B16-6425-02EC-8D69-8D901CE7A433}"/>
          </ac:spMkLst>
        </pc:spChg>
        <pc:spChg chg="add mod">
          <ac:chgData name="marcelo monteros" userId="9785fb024c10dc2b" providerId="LiveId" clId="{ABE913CE-B096-4597-84D2-8D759ABB25AA}" dt="2024-07-26T19:08:48.831" v="3823" actId="26606"/>
          <ac:spMkLst>
            <pc:docMk/>
            <pc:sldMk cId="3393380379" sldId="309"/>
            <ac:spMk id="9" creationId="{2C92022D-3DAE-8DDB-534C-B4A68DE51165}"/>
          </ac:spMkLst>
        </pc:spChg>
        <pc:graphicFrameChg chg="add mod modGraphic">
          <ac:chgData name="marcelo monteros" userId="9785fb024c10dc2b" providerId="LiveId" clId="{ABE913CE-B096-4597-84D2-8D759ABB25AA}" dt="2024-08-14T00:56:31.069" v="4823" actId="20577"/>
          <ac:graphicFrameMkLst>
            <pc:docMk/>
            <pc:sldMk cId="3393380379" sldId="309"/>
            <ac:graphicFrameMk id="4" creationId="{9FAD378D-ECC8-37AA-3813-E84B2BE5734A}"/>
          </ac:graphicFrameMkLst>
        </pc:graphicFrameChg>
      </pc:sldChg>
      <pc:sldChg chg="addSp delSp modSp new mod">
        <pc:chgData name="marcelo monteros" userId="9785fb024c10dc2b" providerId="LiveId" clId="{ABE913CE-B096-4597-84D2-8D759ABB25AA}" dt="2024-07-26T19:29:44.197" v="3864" actId="26606"/>
        <pc:sldMkLst>
          <pc:docMk/>
          <pc:sldMk cId="676281906" sldId="310"/>
        </pc:sldMkLst>
        <pc:spChg chg="mod">
          <ac:chgData name="marcelo monteros" userId="9785fb024c10dc2b" providerId="LiveId" clId="{ABE913CE-B096-4597-84D2-8D759ABB25AA}" dt="2024-07-26T19:29:44.197" v="3864" actId="26606"/>
          <ac:spMkLst>
            <pc:docMk/>
            <pc:sldMk cId="676281906" sldId="310"/>
            <ac:spMk id="2" creationId="{5C94BA12-97D3-B314-93B0-DE7DB055B9AF}"/>
          </ac:spMkLst>
        </pc:spChg>
        <pc:spChg chg="del">
          <ac:chgData name="marcelo monteros" userId="9785fb024c10dc2b" providerId="LiveId" clId="{ABE913CE-B096-4597-84D2-8D759ABB25AA}" dt="2024-07-26T19:29:39.652" v="3863" actId="22"/>
          <ac:spMkLst>
            <pc:docMk/>
            <pc:sldMk cId="676281906" sldId="310"/>
            <ac:spMk id="3" creationId="{BBC10CC4-B863-C995-824B-711FABDCED56}"/>
          </ac:spMkLst>
        </pc:spChg>
        <pc:picChg chg="add mod ord">
          <ac:chgData name="marcelo monteros" userId="9785fb024c10dc2b" providerId="LiveId" clId="{ABE913CE-B096-4597-84D2-8D759ABB25AA}" dt="2024-07-26T19:29:44.197" v="3864" actId="26606"/>
          <ac:picMkLst>
            <pc:docMk/>
            <pc:sldMk cId="676281906" sldId="310"/>
            <ac:picMk id="5" creationId="{BB5E2C65-E8B7-F83C-8675-6396223DFE28}"/>
          </ac:picMkLst>
        </pc:picChg>
      </pc:sldChg>
      <pc:sldChg chg="addSp delSp modSp new mod">
        <pc:chgData name="marcelo monteros" userId="9785fb024c10dc2b" providerId="LiveId" clId="{ABE913CE-B096-4597-84D2-8D759ABB25AA}" dt="2024-07-26T19:30:40.322" v="3904" actId="26606"/>
        <pc:sldMkLst>
          <pc:docMk/>
          <pc:sldMk cId="2054939777" sldId="311"/>
        </pc:sldMkLst>
        <pc:spChg chg="mod">
          <ac:chgData name="marcelo monteros" userId="9785fb024c10dc2b" providerId="LiveId" clId="{ABE913CE-B096-4597-84D2-8D759ABB25AA}" dt="2024-07-26T19:30:40.322" v="3904" actId="26606"/>
          <ac:spMkLst>
            <pc:docMk/>
            <pc:sldMk cId="2054939777" sldId="311"/>
            <ac:spMk id="2" creationId="{F28D8885-9D87-E323-6038-672C6CA287E3}"/>
          </ac:spMkLst>
        </pc:spChg>
        <pc:spChg chg="del">
          <ac:chgData name="marcelo monteros" userId="9785fb024c10dc2b" providerId="LiveId" clId="{ABE913CE-B096-4597-84D2-8D759ABB25AA}" dt="2024-07-26T19:30:37.786" v="3903" actId="22"/>
          <ac:spMkLst>
            <pc:docMk/>
            <pc:sldMk cId="2054939777" sldId="311"/>
            <ac:spMk id="3" creationId="{DE3B7B51-8259-E6BB-2FC6-3F2497658072}"/>
          </ac:spMkLst>
        </pc:spChg>
        <pc:picChg chg="add mod ord">
          <ac:chgData name="marcelo monteros" userId="9785fb024c10dc2b" providerId="LiveId" clId="{ABE913CE-B096-4597-84D2-8D759ABB25AA}" dt="2024-07-26T19:30:40.322" v="3904" actId="26606"/>
          <ac:picMkLst>
            <pc:docMk/>
            <pc:sldMk cId="2054939777" sldId="311"/>
            <ac:picMk id="5" creationId="{997667EA-B796-5C50-AB29-52C68DAF25CA}"/>
          </ac:picMkLst>
        </pc:picChg>
      </pc:sldChg>
      <pc:sldChg chg="addSp delSp modSp new mod modClrScheme chgLayout">
        <pc:chgData name="marcelo monteros" userId="9785fb024c10dc2b" providerId="LiveId" clId="{ABE913CE-B096-4597-84D2-8D759ABB25AA}" dt="2024-07-26T19:31:41.115" v="3940" actId="22"/>
        <pc:sldMkLst>
          <pc:docMk/>
          <pc:sldMk cId="2856919416" sldId="312"/>
        </pc:sldMkLst>
        <pc:spChg chg="del mod ord">
          <ac:chgData name="marcelo monteros" userId="9785fb024c10dc2b" providerId="LiveId" clId="{ABE913CE-B096-4597-84D2-8D759ABB25AA}" dt="2024-07-26T19:30:52.603" v="3908" actId="700"/>
          <ac:spMkLst>
            <pc:docMk/>
            <pc:sldMk cId="2856919416" sldId="312"/>
            <ac:spMk id="2" creationId="{21C807CF-EF94-9360-95DE-682B53719208}"/>
          </ac:spMkLst>
        </pc:spChg>
        <pc:spChg chg="del mod ord">
          <ac:chgData name="marcelo monteros" userId="9785fb024c10dc2b" providerId="LiveId" clId="{ABE913CE-B096-4597-84D2-8D759ABB25AA}" dt="2024-07-26T19:30:52.603" v="3908" actId="700"/>
          <ac:spMkLst>
            <pc:docMk/>
            <pc:sldMk cId="2856919416" sldId="312"/>
            <ac:spMk id="3" creationId="{7FDCE898-A607-B73F-DEEE-CE622BF92BAD}"/>
          </ac:spMkLst>
        </pc:spChg>
        <pc:spChg chg="del mod ord">
          <ac:chgData name="marcelo monteros" userId="9785fb024c10dc2b" providerId="LiveId" clId="{ABE913CE-B096-4597-84D2-8D759ABB25AA}" dt="2024-07-26T19:30:52.603" v="3908" actId="700"/>
          <ac:spMkLst>
            <pc:docMk/>
            <pc:sldMk cId="2856919416" sldId="312"/>
            <ac:spMk id="4" creationId="{DF91D9A5-B49F-1574-9C2E-C78E42A7D311}"/>
          </ac:spMkLst>
        </pc:spChg>
        <pc:spChg chg="add mod ord">
          <ac:chgData name="marcelo monteros" userId="9785fb024c10dc2b" providerId="LiveId" clId="{ABE913CE-B096-4597-84D2-8D759ABB25AA}" dt="2024-07-26T19:30:57.653" v="3918" actId="20577"/>
          <ac:spMkLst>
            <pc:docMk/>
            <pc:sldMk cId="2856919416" sldId="312"/>
            <ac:spMk id="5" creationId="{2C07FD8A-D50B-5FF0-510D-02799E72E103}"/>
          </ac:spMkLst>
        </pc:spChg>
        <pc:spChg chg="add mod ord">
          <ac:chgData name="marcelo monteros" userId="9785fb024c10dc2b" providerId="LiveId" clId="{ABE913CE-B096-4597-84D2-8D759ABB25AA}" dt="2024-07-26T19:31:06.886" v="3928" actId="20577"/>
          <ac:spMkLst>
            <pc:docMk/>
            <pc:sldMk cId="2856919416" sldId="312"/>
            <ac:spMk id="6" creationId="{3689187A-9190-30B9-2E69-C4EC0BBC7186}"/>
          </ac:spMkLst>
        </pc:spChg>
        <pc:spChg chg="add del mod ord">
          <ac:chgData name="marcelo monteros" userId="9785fb024c10dc2b" providerId="LiveId" clId="{ABE913CE-B096-4597-84D2-8D759ABB25AA}" dt="2024-07-26T19:31:25.353" v="3939" actId="22"/>
          <ac:spMkLst>
            <pc:docMk/>
            <pc:sldMk cId="2856919416" sldId="312"/>
            <ac:spMk id="7" creationId="{520C08EF-C835-C08A-292F-7C35102F6331}"/>
          </ac:spMkLst>
        </pc:spChg>
        <pc:spChg chg="add mod ord">
          <ac:chgData name="marcelo monteros" userId="9785fb024c10dc2b" providerId="LiveId" clId="{ABE913CE-B096-4597-84D2-8D759ABB25AA}" dt="2024-07-26T19:31:10.919" v="3938" actId="20577"/>
          <ac:spMkLst>
            <pc:docMk/>
            <pc:sldMk cId="2856919416" sldId="312"/>
            <ac:spMk id="8" creationId="{B548920D-DEE2-E27D-E2A2-97B4F264C97D}"/>
          </ac:spMkLst>
        </pc:spChg>
        <pc:spChg chg="add del mod ord">
          <ac:chgData name="marcelo monteros" userId="9785fb024c10dc2b" providerId="LiveId" clId="{ABE913CE-B096-4597-84D2-8D759ABB25AA}" dt="2024-07-26T19:31:41.115" v="3940" actId="22"/>
          <ac:spMkLst>
            <pc:docMk/>
            <pc:sldMk cId="2856919416" sldId="312"/>
            <ac:spMk id="9" creationId="{F8B01578-11EC-CAC0-A693-C8C1F0F278BF}"/>
          </ac:spMkLst>
        </pc:spChg>
        <pc:picChg chg="add mod ord">
          <ac:chgData name="marcelo monteros" userId="9785fb024c10dc2b" providerId="LiveId" clId="{ABE913CE-B096-4597-84D2-8D759ABB25AA}" dt="2024-07-26T19:31:25.353" v="3939" actId="22"/>
          <ac:picMkLst>
            <pc:docMk/>
            <pc:sldMk cId="2856919416" sldId="312"/>
            <ac:picMk id="11" creationId="{C0EBF8AD-D64E-D694-0042-22B358BBEF1D}"/>
          </ac:picMkLst>
        </pc:picChg>
        <pc:picChg chg="add mod ord">
          <ac:chgData name="marcelo monteros" userId="9785fb024c10dc2b" providerId="LiveId" clId="{ABE913CE-B096-4597-84D2-8D759ABB25AA}" dt="2024-07-26T19:31:41.115" v="3940" actId="22"/>
          <ac:picMkLst>
            <pc:docMk/>
            <pc:sldMk cId="2856919416" sldId="312"/>
            <ac:picMk id="13" creationId="{14DB3617-92BC-32E0-B580-08CA7C63995D}"/>
          </ac:picMkLst>
        </pc:picChg>
      </pc:sldChg>
      <pc:sldChg chg="addSp delSp modSp new mod">
        <pc:chgData name="marcelo monteros" userId="9785fb024c10dc2b" providerId="LiveId" clId="{ABE913CE-B096-4597-84D2-8D759ABB25AA}" dt="2024-07-26T19:39:56.784" v="3962" actId="26606"/>
        <pc:sldMkLst>
          <pc:docMk/>
          <pc:sldMk cId="3232644978" sldId="313"/>
        </pc:sldMkLst>
        <pc:spChg chg="mod">
          <ac:chgData name="marcelo monteros" userId="9785fb024c10dc2b" providerId="LiveId" clId="{ABE913CE-B096-4597-84D2-8D759ABB25AA}" dt="2024-07-26T19:39:56.784" v="3962" actId="26606"/>
          <ac:spMkLst>
            <pc:docMk/>
            <pc:sldMk cId="3232644978" sldId="313"/>
            <ac:spMk id="2" creationId="{7223EEDC-0BC6-B6E2-CCCD-FEB5432133EB}"/>
          </ac:spMkLst>
        </pc:spChg>
        <pc:spChg chg="del">
          <ac:chgData name="marcelo monteros" userId="9785fb024c10dc2b" providerId="LiveId" clId="{ABE913CE-B096-4597-84D2-8D759ABB25AA}" dt="2024-07-26T19:39:52.017" v="3961" actId="22"/>
          <ac:spMkLst>
            <pc:docMk/>
            <pc:sldMk cId="3232644978" sldId="313"/>
            <ac:spMk id="3" creationId="{7E2FB216-DCA3-FE58-7514-26D54AE246AE}"/>
          </ac:spMkLst>
        </pc:spChg>
        <pc:picChg chg="add mod ord">
          <ac:chgData name="marcelo monteros" userId="9785fb024c10dc2b" providerId="LiveId" clId="{ABE913CE-B096-4597-84D2-8D759ABB25AA}" dt="2024-07-26T19:39:56.784" v="3962" actId="26606"/>
          <ac:picMkLst>
            <pc:docMk/>
            <pc:sldMk cId="3232644978" sldId="313"/>
            <ac:picMk id="5" creationId="{FE060955-1CBD-EBE8-DDB1-8B7835780FEA}"/>
          </ac:picMkLst>
        </pc:picChg>
      </pc:sldChg>
      <pc:sldChg chg="addSp delSp modSp new mod">
        <pc:chgData name="marcelo monteros" userId="9785fb024c10dc2b" providerId="LiveId" clId="{ABE913CE-B096-4597-84D2-8D759ABB25AA}" dt="2024-07-26T19:41:51.550" v="4060" actId="26606"/>
        <pc:sldMkLst>
          <pc:docMk/>
          <pc:sldMk cId="840514355" sldId="314"/>
        </pc:sldMkLst>
        <pc:spChg chg="mod">
          <ac:chgData name="marcelo monteros" userId="9785fb024c10dc2b" providerId="LiveId" clId="{ABE913CE-B096-4597-84D2-8D759ABB25AA}" dt="2024-07-26T19:41:51.550" v="4060" actId="26606"/>
          <ac:spMkLst>
            <pc:docMk/>
            <pc:sldMk cId="840514355" sldId="314"/>
            <ac:spMk id="2" creationId="{B7820730-C855-5B82-DC25-4A2A80D27E18}"/>
          </ac:spMkLst>
        </pc:spChg>
        <pc:spChg chg="del">
          <ac:chgData name="marcelo monteros" userId="9785fb024c10dc2b" providerId="LiveId" clId="{ABE913CE-B096-4597-84D2-8D759ABB25AA}" dt="2024-07-26T19:40:44.134" v="4026" actId="22"/>
          <ac:spMkLst>
            <pc:docMk/>
            <pc:sldMk cId="840514355" sldId="314"/>
            <ac:spMk id="3" creationId="{9FAA0517-6497-357F-F902-EFD05CDCF51A}"/>
          </ac:spMkLst>
        </pc:spChg>
        <pc:picChg chg="add mod ord">
          <ac:chgData name="marcelo monteros" userId="9785fb024c10dc2b" providerId="LiveId" clId="{ABE913CE-B096-4597-84D2-8D759ABB25AA}" dt="2024-07-26T19:41:51.550" v="4060" actId="26606"/>
          <ac:picMkLst>
            <pc:docMk/>
            <pc:sldMk cId="840514355" sldId="314"/>
            <ac:picMk id="5" creationId="{4A5F02D8-A09D-50C9-3087-E46762B168C4}"/>
          </ac:picMkLst>
        </pc:picChg>
      </pc:sldChg>
      <pc:sldChg chg="addSp delSp modSp new mod modClrScheme chgLayout">
        <pc:chgData name="marcelo monteros" userId="9785fb024c10dc2b" providerId="LiveId" clId="{ABE913CE-B096-4597-84D2-8D759ABB25AA}" dt="2024-07-26T19:41:44.964" v="4059" actId="20577"/>
        <pc:sldMkLst>
          <pc:docMk/>
          <pc:sldMk cId="528213901" sldId="315"/>
        </pc:sldMkLst>
        <pc:spChg chg="del mod ord">
          <ac:chgData name="marcelo monteros" userId="9785fb024c10dc2b" providerId="LiveId" clId="{ABE913CE-B096-4597-84D2-8D759ABB25AA}" dt="2024-07-26T19:41:32.034" v="4046" actId="700"/>
          <ac:spMkLst>
            <pc:docMk/>
            <pc:sldMk cId="528213901" sldId="315"/>
            <ac:spMk id="2" creationId="{1A0E6EFF-4186-3CF9-8823-811F43E9AF9C}"/>
          </ac:spMkLst>
        </pc:spChg>
        <pc:spChg chg="del mod ord">
          <ac:chgData name="marcelo monteros" userId="9785fb024c10dc2b" providerId="LiveId" clId="{ABE913CE-B096-4597-84D2-8D759ABB25AA}" dt="2024-07-26T19:41:32.034" v="4046" actId="700"/>
          <ac:spMkLst>
            <pc:docMk/>
            <pc:sldMk cId="528213901" sldId="315"/>
            <ac:spMk id="3" creationId="{8BAE37E2-109E-1AD6-3748-6088163F6E7B}"/>
          </ac:spMkLst>
        </pc:spChg>
        <pc:spChg chg="add mod ord">
          <ac:chgData name="marcelo monteros" userId="9785fb024c10dc2b" providerId="LiveId" clId="{ABE913CE-B096-4597-84D2-8D759ABB25AA}" dt="2024-07-26T19:41:44.964" v="4059" actId="20577"/>
          <ac:spMkLst>
            <pc:docMk/>
            <pc:sldMk cId="528213901" sldId="315"/>
            <ac:spMk id="4" creationId="{2827739D-6489-C9A8-9BB4-8827C66B052A}"/>
          </ac:spMkLst>
        </pc:spChg>
        <pc:spChg chg="add mod ord">
          <ac:chgData name="marcelo monteros" userId="9785fb024c10dc2b" providerId="LiveId" clId="{ABE913CE-B096-4597-84D2-8D759ABB25AA}" dt="2024-07-26T19:41:32.034" v="4046" actId="700"/>
          <ac:spMkLst>
            <pc:docMk/>
            <pc:sldMk cId="528213901" sldId="315"/>
            <ac:spMk id="5" creationId="{EA48081F-15DD-185D-8FDE-437FE2EE1FAB}"/>
          </ac:spMkLst>
        </pc:spChg>
      </pc:sldChg>
      <pc:sldChg chg="addSp delSp modSp new mod">
        <pc:chgData name="marcelo monteros" userId="9785fb024c10dc2b" providerId="LiveId" clId="{ABE913CE-B096-4597-84D2-8D759ABB25AA}" dt="2024-07-26T21:03:32.695" v="4094" actId="1076"/>
        <pc:sldMkLst>
          <pc:docMk/>
          <pc:sldMk cId="138354301" sldId="316"/>
        </pc:sldMkLst>
        <pc:spChg chg="mod">
          <ac:chgData name="marcelo monteros" userId="9785fb024c10dc2b" providerId="LiveId" clId="{ABE913CE-B096-4597-84D2-8D759ABB25AA}" dt="2024-07-26T21:03:09.142" v="4091" actId="20577"/>
          <ac:spMkLst>
            <pc:docMk/>
            <pc:sldMk cId="138354301" sldId="316"/>
            <ac:spMk id="2" creationId="{61E945D2-34BA-9B81-F7F2-A30F7AFE7784}"/>
          </ac:spMkLst>
        </pc:spChg>
        <pc:spChg chg="del">
          <ac:chgData name="marcelo monteros" userId="9785fb024c10dc2b" providerId="LiveId" clId="{ABE913CE-B096-4597-84D2-8D759ABB25AA}" dt="2024-07-26T21:03:24.547" v="4092" actId="22"/>
          <ac:spMkLst>
            <pc:docMk/>
            <pc:sldMk cId="138354301" sldId="316"/>
            <ac:spMk id="3" creationId="{4FF96BF6-4AEC-CD22-80A5-228A50BE74C1}"/>
          </ac:spMkLst>
        </pc:spChg>
        <pc:picChg chg="add mod ord">
          <ac:chgData name="marcelo monteros" userId="9785fb024c10dc2b" providerId="LiveId" clId="{ABE913CE-B096-4597-84D2-8D759ABB25AA}" dt="2024-07-26T21:03:32.695" v="4094" actId="1076"/>
          <ac:picMkLst>
            <pc:docMk/>
            <pc:sldMk cId="138354301" sldId="316"/>
            <ac:picMk id="5" creationId="{11E8AFCF-3724-34FD-B0F6-819D045963FC}"/>
          </ac:picMkLst>
        </pc:picChg>
      </pc:sldChg>
      <pc:sldChg chg="addSp delSp modSp new mod modClrScheme chgLayout">
        <pc:chgData name="marcelo monteros" userId="9785fb024c10dc2b" providerId="LiveId" clId="{ABE913CE-B096-4597-84D2-8D759ABB25AA}" dt="2024-07-26T21:05:24.461" v="4248" actId="26606"/>
        <pc:sldMkLst>
          <pc:docMk/>
          <pc:sldMk cId="3128716745" sldId="317"/>
        </pc:sldMkLst>
        <pc:spChg chg="mod">
          <ac:chgData name="marcelo monteros" userId="9785fb024c10dc2b" providerId="LiveId" clId="{ABE913CE-B096-4597-84D2-8D759ABB25AA}" dt="2024-07-26T21:05:24.461" v="4248" actId="26606"/>
          <ac:spMkLst>
            <pc:docMk/>
            <pc:sldMk cId="3128716745" sldId="317"/>
            <ac:spMk id="2" creationId="{F9753159-7483-AF1B-A97D-BD8896D3F4E0}"/>
          </ac:spMkLst>
        </pc:spChg>
        <pc:spChg chg="del mod">
          <ac:chgData name="marcelo monteros" userId="9785fb024c10dc2b" providerId="LiveId" clId="{ABE913CE-B096-4597-84D2-8D759ABB25AA}" dt="2024-07-26T21:05:24.461" v="4248" actId="26606"/>
          <ac:spMkLst>
            <pc:docMk/>
            <pc:sldMk cId="3128716745" sldId="317"/>
            <ac:spMk id="3" creationId="{7D2238D9-60E2-6D42-F660-A43419DD0EC8}"/>
          </ac:spMkLst>
        </pc:spChg>
        <pc:spChg chg="add del mod">
          <ac:chgData name="marcelo monteros" userId="9785fb024c10dc2b" providerId="LiveId" clId="{ABE913CE-B096-4597-84D2-8D759ABB25AA}" dt="2024-07-26T21:05:24.461" v="4248" actId="26606"/>
          <ac:spMkLst>
            <pc:docMk/>
            <pc:sldMk cId="3128716745" sldId="317"/>
            <ac:spMk id="7" creationId="{7A842CB2-A888-189C-571D-4968A34F5B9A}"/>
          </ac:spMkLst>
        </pc:spChg>
        <pc:spChg chg="add del mod">
          <ac:chgData name="marcelo monteros" userId="9785fb024c10dc2b" providerId="LiveId" clId="{ABE913CE-B096-4597-84D2-8D759ABB25AA}" dt="2024-07-26T21:05:08.024" v="4246" actId="22"/>
          <ac:spMkLst>
            <pc:docMk/>
            <pc:sldMk cId="3128716745" sldId="317"/>
            <ac:spMk id="8" creationId="{4ECAD023-B31B-4492-2D2B-79F0C25F1517}"/>
          </ac:spMkLst>
        </pc:spChg>
        <pc:graphicFrameChg chg="add mod">
          <ac:chgData name="marcelo monteros" userId="9785fb024c10dc2b" providerId="LiveId" clId="{ABE913CE-B096-4597-84D2-8D759ABB25AA}" dt="2024-07-26T21:05:24.461" v="4248" actId="26606"/>
          <ac:graphicFrameMkLst>
            <pc:docMk/>
            <pc:sldMk cId="3128716745" sldId="317"/>
            <ac:graphicFrameMk id="9" creationId="{9FC623D3-240C-9FCF-4A5E-EBBF60133B33}"/>
          </ac:graphicFrameMkLst>
        </pc:graphicFrameChg>
        <pc:picChg chg="add del mod ord">
          <ac:chgData name="marcelo monteros" userId="9785fb024c10dc2b" providerId="LiveId" clId="{ABE913CE-B096-4597-84D2-8D759ABB25AA}" dt="2024-07-26T21:05:17.464" v="4247" actId="21"/>
          <ac:picMkLst>
            <pc:docMk/>
            <pc:sldMk cId="3128716745" sldId="317"/>
            <ac:picMk id="5" creationId="{F1669371-40F6-514F-F957-CCE29A2739C5}"/>
          </ac:picMkLst>
        </pc:picChg>
      </pc:sldChg>
      <pc:sldChg chg="addSp delSp modSp new mod modClrScheme chgLayout">
        <pc:chgData name="marcelo monteros" userId="9785fb024c10dc2b" providerId="LiveId" clId="{ABE913CE-B096-4597-84D2-8D759ABB25AA}" dt="2024-07-26T21:06:19.335" v="4280" actId="20577"/>
        <pc:sldMkLst>
          <pc:docMk/>
          <pc:sldMk cId="3302764740" sldId="318"/>
        </pc:sldMkLst>
        <pc:spChg chg="del">
          <ac:chgData name="marcelo monteros" userId="9785fb024c10dc2b" providerId="LiveId" clId="{ABE913CE-B096-4597-84D2-8D759ABB25AA}" dt="2024-07-26T21:05:40.418" v="4251" actId="26606"/>
          <ac:spMkLst>
            <pc:docMk/>
            <pc:sldMk cId="3302764740" sldId="318"/>
            <ac:spMk id="2" creationId="{E8CE1986-66BB-4891-6926-819B9A41E769}"/>
          </ac:spMkLst>
        </pc:spChg>
        <pc:spChg chg="del">
          <ac:chgData name="marcelo monteros" userId="9785fb024c10dc2b" providerId="LiveId" clId="{ABE913CE-B096-4597-84D2-8D759ABB25AA}" dt="2024-07-26T21:05:34.035" v="4250"/>
          <ac:spMkLst>
            <pc:docMk/>
            <pc:sldMk cId="3302764740" sldId="318"/>
            <ac:spMk id="3" creationId="{C9F0F0DB-5FB1-6F83-6587-B09C4B6B6F1E}"/>
          </ac:spMkLst>
        </pc:spChg>
        <pc:spChg chg="add mod">
          <ac:chgData name="marcelo monteros" userId="9785fb024c10dc2b" providerId="LiveId" clId="{ABE913CE-B096-4597-84D2-8D759ABB25AA}" dt="2024-07-26T21:06:19.335" v="4280" actId="20577"/>
          <ac:spMkLst>
            <pc:docMk/>
            <pc:sldMk cId="3302764740" sldId="318"/>
            <ac:spMk id="10" creationId="{AED2F453-4467-66B2-9227-9259F5DF75E0}"/>
          </ac:spMkLst>
        </pc:spChg>
        <pc:spChg chg="add del mod">
          <ac:chgData name="marcelo monteros" userId="9785fb024c10dc2b" providerId="LiveId" clId="{ABE913CE-B096-4597-84D2-8D759ABB25AA}" dt="2024-07-26T21:06:06.974" v="4252" actId="22"/>
          <ac:spMkLst>
            <pc:docMk/>
            <pc:sldMk cId="3302764740" sldId="318"/>
            <ac:spMk id="12" creationId="{E440D2F0-A969-34E6-15A3-CCBDA4CD6655}"/>
          </ac:spMkLst>
        </pc:spChg>
        <pc:picChg chg="add mod">
          <ac:chgData name="marcelo monteros" userId="9785fb024c10dc2b" providerId="LiveId" clId="{ABE913CE-B096-4597-84D2-8D759ABB25AA}" dt="2024-07-26T21:05:40.418" v="4251" actId="26606"/>
          <ac:picMkLst>
            <pc:docMk/>
            <pc:sldMk cId="3302764740" sldId="318"/>
            <ac:picMk id="5" creationId="{F1669371-40F6-514F-F957-CCE29A2739C5}"/>
          </ac:picMkLst>
        </pc:picChg>
        <pc:picChg chg="add mod ord">
          <ac:chgData name="marcelo monteros" userId="9785fb024c10dc2b" providerId="LiveId" clId="{ABE913CE-B096-4597-84D2-8D759ABB25AA}" dt="2024-07-26T21:06:06.974" v="4252" actId="22"/>
          <ac:picMkLst>
            <pc:docMk/>
            <pc:sldMk cId="3302764740" sldId="318"/>
            <ac:picMk id="6" creationId="{60D469BF-0701-0765-BC1E-162DEDAE1651}"/>
          </ac:picMkLst>
        </pc:picChg>
      </pc:sldChg>
      <pc:sldChg chg="addSp delSp modSp new mod">
        <pc:chgData name="marcelo monteros" userId="9785fb024c10dc2b" providerId="LiveId" clId="{ABE913CE-B096-4597-84D2-8D759ABB25AA}" dt="2024-07-26T21:06:58.707" v="4302" actId="26606"/>
        <pc:sldMkLst>
          <pc:docMk/>
          <pc:sldMk cId="3891789274" sldId="319"/>
        </pc:sldMkLst>
        <pc:spChg chg="mod">
          <ac:chgData name="marcelo monteros" userId="9785fb024c10dc2b" providerId="LiveId" clId="{ABE913CE-B096-4597-84D2-8D759ABB25AA}" dt="2024-07-26T21:06:58.707" v="4302" actId="26606"/>
          <ac:spMkLst>
            <pc:docMk/>
            <pc:sldMk cId="3891789274" sldId="319"/>
            <ac:spMk id="2" creationId="{DA8FB33D-9367-661A-C3FC-D6B14F8C81C6}"/>
          </ac:spMkLst>
        </pc:spChg>
        <pc:spChg chg="del">
          <ac:chgData name="marcelo monteros" userId="9785fb024c10dc2b" providerId="LiveId" clId="{ABE913CE-B096-4597-84D2-8D759ABB25AA}" dt="2024-07-26T21:06:55.652" v="4301" actId="22"/>
          <ac:spMkLst>
            <pc:docMk/>
            <pc:sldMk cId="3891789274" sldId="319"/>
            <ac:spMk id="3" creationId="{C8C08E59-95A9-C765-43FA-400DFA5D5CF9}"/>
          </ac:spMkLst>
        </pc:spChg>
        <pc:picChg chg="add mod ord">
          <ac:chgData name="marcelo monteros" userId="9785fb024c10dc2b" providerId="LiveId" clId="{ABE913CE-B096-4597-84D2-8D759ABB25AA}" dt="2024-07-26T21:06:58.707" v="4302" actId="26606"/>
          <ac:picMkLst>
            <pc:docMk/>
            <pc:sldMk cId="3891789274" sldId="319"/>
            <ac:picMk id="5" creationId="{25E57953-8FCF-A501-F6DA-CB0C8B2DC9D6}"/>
          </ac:picMkLst>
        </pc:picChg>
      </pc:sldChg>
      <pc:sldChg chg="addSp delSp modSp new mod">
        <pc:chgData name="marcelo monteros" userId="9785fb024c10dc2b" providerId="LiveId" clId="{ABE913CE-B096-4597-84D2-8D759ABB25AA}" dt="2024-07-26T21:07:28.751" v="4332" actId="22"/>
        <pc:sldMkLst>
          <pc:docMk/>
          <pc:sldMk cId="1474995274" sldId="320"/>
        </pc:sldMkLst>
        <pc:spChg chg="mod">
          <ac:chgData name="marcelo monteros" userId="9785fb024c10dc2b" providerId="LiveId" clId="{ABE913CE-B096-4597-84D2-8D759ABB25AA}" dt="2024-07-26T21:07:15.835" v="4331" actId="20577"/>
          <ac:spMkLst>
            <pc:docMk/>
            <pc:sldMk cId="1474995274" sldId="320"/>
            <ac:spMk id="2" creationId="{1824DA16-BB65-BD1E-FFE8-5A4221F16AE3}"/>
          </ac:spMkLst>
        </pc:spChg>
        <pc:spChg chg="del">
          <ac:chgData name="marcelo monteros" userId="9785fb024c10dc2b" providerId="LiveId" clId="{ABE913CE-B096-4597-84D2-8D759ABB25AA}" dt="2024-07-26T21:07:28.751" v="4332" actId="22"/>
          <ac:spMkLst>
            <pc:docMk/>
            <pc:sldMk cId="1474995274" sldId="320"/>
            <ac:spMk id="3" creationId="{5DBEC53E-34AE-6DD3-5E39-868273C2D8C0}"/>
          </ac:spMkLst>
        </pc:spChg>
        <pc:picChg chg="add mod ord">
          <ac:chgData name="marcelo monteros" userId="9785fb024c10dc2b" providerId="LiveId" clId="{ABE913CE-B096-4597-84D2-8D759ABB25AA}" dt="2024-07-26T21:07:28.751" v="4332" actId="22"/>
          <ac:picMkLst>
            <pc:docMk/>
            <pc:sldMk cId="1474995274" sldId="320"/>
            <ac:picMk id="5" creationId="{9F06226F-825F-19F0-8B58-911DF6363283}"/>
          </ac:picMkLst>
        </pc:picChg>
      </pc:sldChg>
      <pc:sldChg chg="addSp delSp modSp new mod">
        <pc:chgData name="marcelo monteros" userId="9785fb024c10dc2b" providerId="LiveId" clId="{ABE913CE-B096-4597-84D2-8D759ABB25AA}" dt="2024-07-29T15:32:01.014" v="4409" actId="26606"/>
        <pc:sldMkLst>
          <pc:docMk/>
          <pc:sldMk cId="1008109601" sldId="321"/>
        </pc:sldMkLst>
        <pc:spChg chg="mod">
          <ac:chgData name="marcelo monteros" userId="9785fb024c10dc2b" providerId="LiveId" clId="{ABE913CE-B096-4597-84D2-8D759ABB25AA}" dt="2024-07-29T15:32:01.014" v="4409" actId="26606"/>
          <ac:spMkLst>
            <pc:docMk/>
            <pc:sldMk cId="1008109601" sldId="321"/>
            <ac:spMk id="2" creationId="{33CAE66E-B0C3-9006-7AD5-0A44A2AD2AA0}"/>
          </ac:spMkLst>
        </pc:spChg>
        <pc:spChg chg="del mod">
          <ac:chgData name="marcelo monteros" userId="9785fb024c10dc2b" providerId="LiveId" clId="{ABE913CE-B096-4597-84D2-8D759ABB25AA}" dt="2024-07-29T15:29:49.180" v="4347" actId="22"/>
          <ac:spMkLst>
            <pc:docMk/>
            <pc:sldMk cId="1008109601" sldId="321"/>
            <ac:spMk id="3" creationId="{F9486211-4F10-900B-B65A-7FDCA28E1F89}"/>
          </ac:spMkLst>
        </pc:spChg>
        <pc:picChg chg="add mod ord">
          <ac:chgData name="marcelo monteros" userId="9785fb024c10dc2b" providerId="LiveId" clId="{ABE913CE-B096-4597-84D2-8D759ABB25AA}" dt="2024-07-29T15:32:01.014" v="4409" actId="26606"/>
          <ac:picMkLst>
            <pc:docMk/>
            <pc:sldMk cId="1008109601" sldId="321"/>
            <ac:picMk id="5" creationId="{54ABD806-EB15-DDB3-CD58-B4F6BA428BB4}"/>
          </ac:picMkLst>
        </pc:picChg>
      </pc:sldChg>
      <pc:sldChg chg="addSp delSp modSp new mod modClrScheme chgLayout">
        <pc:chgData name="marcelo monteros" userId="9785fb024c10dc2b" providerId="LiveId" clId="{ABE913CE-B096-4597-84D2-8D759ABB25AA}" dt="2024-07-29T15:31:39.596" v="4400" actId="26606"/>
        <pc:sldMkLst>
          <pc:docMk/>
          <pc:sldMk cId="3117599849" sldId="322"/>
        </pc:sldMkLst>
        <pc:spChg chg="mod">
          <ac:chgData name="marcelo monteros" userId="9785fb024c10dc2b" providerId="LiveId" clId="{ABE913CE-B096-4597-84D2-8D759ABB25AA}" dt="2024-07-29T15:31:39.596" v="4400" actId="26606"/>
          <ac:spMkLst>
            <pc:docMk/>
            <pc:sldMk cId="3117599849" sldId="322"/>
            <ac:spMk id="2" creationId="{487B9D02-7074-B86C-0F6E-34DEE904E6C8}"/>
          </ac:spMkLst>
        </pc:spChg>
        <pc:spChg chg="del">
          <ac:chgData name="marcelo monteros" userId="9785fb024c10dc2b" providerId="LiveId" clId="{ABE913CE-B096-4597-84D2-8D759ABB25AA}" dt="2024-07-29T15:30:18.747" v="4366" actId="26606"/>
          <ac:spMkLst>
            <pc:docMk/>
            <pc:sldMk cId="3117599849" sldId="322"/>
            <ac:spMk id="3" creationId="{914E127C-A2D6-1D8F-CA61-8093AA93D396}"/>
          </ac:spMkLst>
        </pc:spChg>
        <pc:spChg chg="add del mod">
          <ac:chgData name="marcelo monteros" userId="9785fb024c10dc2b" providerId="LiveId" clId="{ABE913CE-B096-4597-84D2-8D759ABB25AA}" dt="2024-07-29T15:31:39.596" v="4400" actId="26606"/>
          <ac:spMkLst>
            <pc:docMk/>
            <pc:sldMk cId="3117599849" sldId="322"/>
            <ac:spMk id="9" creationId="{37591E36-5420-4E9E-C0F6-6B3AAE7EE6A3}"/>
          </ac:spMkLst>
        </pc:spChg>
        <pc:spChg chg="add">
          <ac:chgData name="marcelo monteros" userId="9785fb024c10dc2b" providerId="LiveId" clId="{ABE913CE-B096-4597-84D2-8D759ABB25AA}" dt="2024-07-29T15:31:39.596" v="4400" actId="26606"/>
          <ac:spMkLst>
            <pc:docMk/>
            <pc:sldMk cId="3117599849" sldId="322"/>
            <ac:spMk id="15" creationId="{5C76ABA6-B3C1-F1EA-5593-223349FE9926}"/>
          </ac:spMkLst>
        </pc:spChg>
        <pc:picChg chg="add del">
          <ac:chgData name="marcelo monteros" userId="9785fb024c10dc2b" providerId="LiveId" clId="{ABE913CE-B096-4597-84D2-8D759ABB25AA}" dt="2024-07-29T15:31:36.497" v="4399" actId="478"/>
          <ac:picMkLst>
            <pc:docMk/>
            <pc:sldMk cId="3117599849" sldId="322"/>
            <ac:picMk id="5" creationId="{30F71BE4-E8EC-F711-013E-172C7C6D4A2E}"/>
          </ac:picMkLst>
        </pc:picChg>
        <pc:picChg chg="add">
          <ac:chgData name="marcelo monteros" userId="9785fb024c10dc2b" providerId="LiveId" clId="{ABE913CE-B096-4597-84D2-8D759ABB25AA}" dt="2024-07-29T15:31:39.596" v="4400" actId="26606"/>
          <ac:picMkLst>
            <pc:docMk/>
            <pc:sldMk cId="3117599849" sldId="322"/>
            <ac:picMk id="11" creationId="{349DED7D-73A7-0AE5-75E2-FB1262281488}"/>
          </ac:picMkLst>
        </pc:picChg>
      </pc:sldChg>
      <pc:sldChg chg="addSp delSp modSp new mod modClrScheme chgLayout">
        <pc:chgData name="marcelo monteros" userId="9785fb024c10dc2b" providerId="LiveId" clId="{ABE913CE-B096-4597-84D2-8D759ABB25AA}" dt="2024-07-29T15:44:09.225" v="4588" actId="790"/>
        <pc:sldMkLst>
          <pc:docMk/>
          <pc:sldMk cId="2680864779" sldId="323"/>
        </pc:sldMkLst>
        <pc:spChg chg="mod">
          <ac:chgData name="marcelo monteros" userId="9785fb024c10dc2b" providerId="LiveId" clId="{ABE913CE-B096-4597-84D2-8D759ABB25AA}" dt="2024-07-29T15:40:11.829" v="4446" actId="26606"/>
          <ac:spMkLst>
            <pc:docMk/>
            <pc:sldMk cId="2680864779" sldId="323"/>
            <ac:spMk id="2" creationId="{700C898E-B85B-4E0B-C06D-3B1B3401F14A}"/>
          </ac:spMkLst>
        </pc:spChg>
        <pc:spChg chg="del">
          <ac:chgData name="marcelo monteros" userId="9785fb024c10dc2b" providerId="LiveId" clId="{ABE913CE-B096-4597-84D2-8D759ABB25AA}" dt="2024-07-29T15:35:59.359" v="4412" actId="22"/>
          <ac:spMkLst>
            <pc:docMk/>
            <pc:sldMk cId="2680864779" sldId="323"/>
            <ac:spMk id="3" creationId="{E0F3B392-54C7-D0DF-A986-95594C2848CB}"/>
          </ac:spMkLst>
        </pc:spChg>
        <pc:spChg chg="add mod">
          <ac:chgData name="marcelo monteros" userId="9785fb024c10dc2b" providerId="LiveId" clId="{ABE913CE-B096-4597-84D2-8D759ABB25AA}" dt="2024-07-29T15:43:17.525" v="4573" actId="27636"/>
          <ac:spMkLst>
            <pc:docMk/>
            <pc:sldMk cId="2680864779" sldId="323"/>
            <ac:spMk id="7" creationId="{8BDEA642-8C39-33CC-6C6A-D7E8ACAC8ABB}"/>
          </ac:spMkLst>
        </pc:spChg>
        <pc:spChg chg="add mod">
          <ac:chgData name="marcelo monteros" userId="9785fb024c10dc2b" providerId="LiveId" clId="{ABE913CE-B096-4597-84D2-8D759ABB25AA}" dt="2024-07-29T15:44:09.225" v="4588" actId="790"/>
          <ac:spMkLst>
            <pc:docMk/>
            <pc:sldMk cId="2680864779" sldId="323"/>
            <ac:spMk id="10" creationId="{7D7CFE12-0FEC-917B-5035-8A05F399E2D4}"/>
          </ac:spMkLst>
        </pc:spChg>
        <pc:spChg chg="add mod">
          <ac:chgData name="marcelo monteros" userId="9785fb024c10dc2b" providerId="LiveId" clId="{ABE913CE-B096-4597-84D2-8D759ABB25AA}" dt="2024-07-29T15:41:01.774" v="4514" actId="122"/>
          <ac:spMkLst>
            <pc:docMk/>
            <pc:sldMk cId="2680864779" sldId="323"/>
            <ac:spMk id="15" creationId="{76AF13CE-FE63-2C17-1FAC-EEC25F2DB8B2}"/>
          </ac:spMkLst>
        </pc:spChg>
        <pc:spChg chg="add mod">
          <ac:chgData name="marcelo monteros" userId="9785fb024c10dc2b" providerId="LiveId" clId="{ABE913CE-B096-4597-84D2-8D759ABB25AA}" dt="2024-07-29T15:41:12.525" v="4516" actId="790"/>
          <ac:spMkLst>
            <pc:docMk/>
            <pc:sldMk cId="2680864779" sldId="323"/>
            <ac:spMk id="17" creationId="{DEBFB0D8-49EA-F034-3565-B99630703CE8}"/>
          </ac:spMkLst>
        </pc:spChg>
        <pc:picChg chg="add del mod ord">
          <ac:chgData name="marcelo monteros" userId="9785fb024c10dc2b" providerId="LiveId" clId="{ABE913CE-B096-4597-84D2-8D759ABB25AA}" dt="2024-07-29T15:41:14.548" v="4517" actId="478"/>
          <ac:picMkLst>
            <pc:docMk/>
            <pc:sldMk cId="2680864779" sldId="323"/>
            <ac:picMk id="5" creationId="{8E47AC1C-A059-073D-19C7-1B7FD2C8D102}"/>
          </ac:picMkLst>
        </pc:picChg>
      </pc:sldChg>
      <pc:sldChg chg="addSp delSp modSp new mod modClrScheme chgLayout">
        <pc:chgData name="marcelo monteros" userId="9785fb024c10dc2b" providerId="LiveId" clId="{ABE913CE-B096-4597-84D2-8D759ABB25AA}" dt="2024-07-29T15:48:51.814" v="4656" actId="20577"/>
        <pc:sldMkLst>
          <pc:docMk/>
          <pc:sldMk cId="2881007889" sldId="324"/>
        </pc:sldMkLst>
        <pc:spChg chg="mod ord">
          <ac:chgData name="marcelo monteros" userId="9785fb024c10dc2b" providerId="LiveId" clId="{ABE913CE-B096-4597-84D2-8D759ABB25AA}" dt="2024-07-29T15:44:41.391" v="4591" actId="700"/>
          <ac:spMkLst>
            <pc:docMk/>
            <pc:sldMk cId="2881007889" sldId="324"/>
            <ac:spMk id="2" creationId="{71B47AE2-CA5F-C1E8-1203-13D332CBB3F6}"/>
          </ac:spMkLst>
        </pc:spChg>
        <pc:spChg chg="del mod ord">
          <ac:chgData name="marcelo monteros" userId="9785fb024c10dc2b" providerId="LiveId" clId="{ABE913CE-B096-4597-84D2-8D759ABB25AA}" dt="2024-07-29T15:44:41.391" v="4591" actId="700"/>
          <ac:spMkLst>
            <pc:docMk/>
            <pc:sldMk cId="2881007889" sldId="324"/>
            <ac:spMk id="3" creationId="{DEF67398-4FB8-4379-BA59-9CABDCBD287F}"/>
          </ac:spMkLst>
        </pc:spChg>
        <pc:spChg chg="add mod ord">
          <ac:chgData name="marcelo monteros" userId="9785fb024c10dc2b" providerId="LiveId" clId="{ABE913CE-B096-4597-84D2-8D759ABB25AA}" dt="2024-07-29T15:44:51.408" v="4611" actId="20577"/>
          <ac:spMkLst>
            <pc:docMk/>
            <pc:sldMk cId="2881007889" sldId="324"/>
            <ac:spMk id="4" creationId="{720E6F82-05E7-B20D-DF65-6564A383E99A}"/>
          </ac:spMkLst>
        </pc:spChg>
        <pc:spChg chg="add mod ord">
          <ac:chgData name="marcelo monteros" userId="9785fb024c10dc2b" providerId="LiveId" clId="{ABE913CE-B096-4597-84D2-8D759ABB25AA}" dt="2024-07-29T15:47:17.525" v="4642" actId="27636"/>
          <ac:spMkLst>
            <pc:docMk/>
            <pc:sldMk cId="2881007889" sldId="324"/>
            <ac:spMk id="5" creationId="{E210D2DE-447C-EA5D-D52B-3AD2798D7BCE}"/>
          </ac:spMkLst>
        </pc:spChg>
        <pc:spChg chg="add mod ord">
          <ac:chgData name="marcelo monteros" userId="9785fb024c10dc2b" providerId="LiveId" clId="{ABE913CE-B096-4597-84D2-8D759ABB25AA}" dt="2024-07-29T15:47:41.746" v="4643"/>
          <ac:spMkLst>
            <pc:docMk/>
            <pc:sldMk cId="2881007889" sldId="324"/>
            <ac:spMk id="6" creationId="{CF5F0722-A294-433B-D27F-DFEE2636CAB7}"/>
          </ac:spMkLst>
        </pc:spChg>
        <pc:spChg chg="add mod ord">
          <ac:chgData name="marcelo monteros" userId="9785fb024c10dc2b" providerId="LiveId" clId="{ABE913CE-B096-4597-84D2-8D759ABB25AA}" dt="2024-07-29T15:48:51.814" v="4656" actId="20577"/>
          <ac:spMkLst>
            <pc:docMk/>
            <pc:sldMk cId="2881007889" sldId="324"/>
            <ac:spMk id="7" creationId="{CBA25DF0-15E5-E026-3C2B-169E4FEE490F}"/>
          </ac:spMkLst>
        </pc:spChg>
      </pc:sldChg>
      <pc:sldChg chg="addSp delSp modSp new mod modClrScheme chgLayout">
        <pc:chgData name="marcelo monteros" userId="9785fb024c10dc2b" providerId="LiveId" clId="{ABE913CE-B096-4597-84D2-8D759ABB25AA}" dt="2024-07-29T15:50:33.623" v="4671" actId="26606"/>
        <pc:sldMkLst>
          <pc:docMk/>
          <pc:sldMk cId="2268092172" sldId="325"/>
        </pc:sldMkLst>
        <pc:spChg chg="mod">
          <ac:chgData name="marcelo monteros" userId="9785fb024c10dc2b" providerId="LiveId" clId="{ABE913CE-B096-4597-84D2-8D759ABB25AA}" dt="2024-07-29T15:50:33.623" v="4670" actId="26606"/>
          <ac:spMkLst>
            <pc:docMk/>
            <pc:sldMk cId="2268092172" sldId="325"/>
            <ac:spMk id="2" creationId="{70E1C46C-0A3A-1C6D-E255-C183ACB8F5C5}"/>
          </ac:spMkLst>
        </pc:spChg>
        <pc:spChg chg="mod ord">
          <ac:chgData name="marcelo monteros" userId="9785fb024c10dc2b" providerId="LiveId" clId="{ABE913CE-B096-4597-84D2-8D759ABB25AA}" dt="2024-07-29T15:50:33.623" v="4670" actId="26606"/>
          <ac:spMkLst>
            <pc:docMk/>
            <pc:sldMk cId="2268092172" sldId="325"/>
            <ac:spMk id="3" creationId="{C10E1BCB-D22E-578E-5769-91314B54495D}"/>
          </ac:spMkLst>
        </pc:spChg>
        <pc:spChg chg="add del mod">
          <ac:chgData name="marcelo monteros" userId="9785fb024c10dc2b" providerId="LiveId" clId="{ABE913CE-B096-4597-84D2-8D759ABB25AA}" dt="2024-07-29T15:50:15.691" v="4666" actId="22"/>
          <ac:spMkLst>
            <pc:docMk/>
            <pc:sldMk cId="2268092172" sldId="325"/>
            <ac:spMk id="8" creationId="{D54A296C-37A4-1C1F-4B7D-9478F35B98B7}"/>
          </ac:spMkLst>
        </pc:spChg>
        <pc:picChg chg="add mod ord">
          <ac:chgData name="marcelo monteros" userId="9785fb024c10dc2b" providerId="LiveId" clId="{ABE913CE-B096-4597-84D2-8D759ABB25AA}" dt="2024-07-29T15:50:33.623" v="4671" actId="26606"/>
          <ac:picMkLst>
            <pc:docMk/>
            <pc:sldMk cId="2268092172" sldId="325"/>
            <ac:picMk id="5" creationId="{A401960E-3898-9B1B-E052-AB8DCB775E2E}"/>
          </ac:picMkLst>
        </pc:picChg>
      </pc:sldChg>
      <pc:sldChg chg="modSp new mod">
        <pc:chgData name="marcelo monteros" userId="9785fb024c10dc2b" providerId="LiveId" clId="{ABE913CE-B096-4597-84D2-8D759ABB25AA}" dt="2024-07-29T15:56:38.737" v="4724" actId="113"/>
        <pc:sldMkLst>
          <pc:docMk/>
          <pc:sldMk cId="2147813766" sldId="326"/>
        </pc:sldMkLst>
        <pc:spChg chg="mod">
          <ac:chgData name="marcelo monteros" userId="9785fb024c10dc2b" providerId="LiveId" clId="{ABE913CE-B096-4597-84D2-8D759ABB25AA}" dt="2024-07-29T15:51:19.389" v="4691" actId="20577"/>
          <ac:spMkLst>
            <pc:docMk/>
            <pc:sldMk cId="2147813766" sldId="326"/>
            <ac:spMk id="2" creationId="{88F82696-0F12-16EE-D604-B272373A7626}"/>
          </ac:spMkLst>
        </pc:spChg>
        <pc:spChg chg="mod">
          <ac:chgData name="marcelo monteros" userId="9785fb024c10dc2b" providerId="LiveId" clId="{ABE913CE-B096-4597-84D2-8D759ABB25AA}" dt="2024-07-29T15:56:38.737" v="4724" actId="113"/>
          <ac:spMkLst>
            <pc:docMk/>
            <pc:sldMk cId="2147813766" sldId="326"/>
            <ac:spMk id="3" creationId="{C7F08C27-5FC2-3F61-264D-2633CAD81397}"/>
          </ac:spMkLst>
        </pc:spChg>
      </pc:sldChg>
      <pc:sldChg chg="addSp delSp modSp new mod modClrScheme chgLayout">
        <pc:chgData name="marcelo monteros" userId="9785fb024c10dc2b" providerId="LiveId" clId="{ABE913CE-B096-4597-84D2-8D759ABB25AA}" dt="2024-07-29T16:00:11.696" v="4745" actId="27636"/>
        <pc:sldMkLst>
          <pc:docMk/>
          <pc:sldMk cId="2371811174" sldId="327"/>
        </pc:sldMkLst>
        <pc:spChg chg="mod">
          <ac:chgData name="marcelo monteros" userId="9785fb024c10dc2b" providerId="LiveId" clId="{ABE913CE-B096-4597-84D2-8D759ABB25AA}" dt="2024-07-29T15:57:46.241" v="4730" actId="26606"/>
          <ac:spMkLst>
            <pc:docMk/>
            <pc:sldMk cId="2371811174" sldId="327"/>
            <ac:spMk id="2" creationId="{D50FC8CF-2300-8379-6536-2BE095E9EA99}"/>
          </ac:spMkLst>
        </pc:spChg>
        <pc:spChg chg="mod">
          <ac:chgData name="marcelo monteros" userId="9785fb024c10dc2b" providerId="LiveId" clId="{ABE913CE-B096-4597-84D2-8D759ABB25AA}" dt="2024-07-29T16:00:11.696" v="4745" actId="27636"/>
          <ac:spMkLst>
            <pc:docMk/>
            <pc:sldMk cId="2371811174" sldId="327"/>
            <ac:spMk id="3" creationId="{A1812E69-D62E-4BA0-F7B0-DA78102F6077}"/>
          </ac:spMkLst>
        </pc:spChg>
        <pc:spChg chg="add del mod">
          <ac:chgData name="marcelo monteros" userId="9785fb024c10dc2b" providerId="LiveId" clId="{ABE913CE-B096-4597-84D2-8D759ABB25AA}" dt="2024-07-29T15:57:58.466" v="4731" actId="22"/>
          <ac:spMkLst>
            <pc:docMk/>
            <pc:sldMk cId="2371811174" sldId="327"/>
            <ac:spMk id="8" creationId="{308C3C40-8CCA-87E0-E88C-9AE0F2182729}"/>
          </ac:spMkLst>
        </pc:spChg>
        <pc:picChg chg="add mod ord">
          <ac:chgData name="marcelo monteros" userId="9785fb024c10dc2b" providerId="LiveId" clId="{ABE913CE-B096-4597-84D2-8D759ABB25AA}" dt="2024-07-29T15:57:58.466" v="4731" actId="22"/>
          <ac:picMkLst>
            <pc:docMk/>
            <pc:sldMk cId="2371811174" sldId="327"/>
            <ac:picMk id="5" creationId="{FA01786C-A449-904F-8197-9F17100344EE}"/>
          </ac:picMkLst>
        </pc:picChg>
      </pc:sldChg>
      <pc:sldChg chg="modSp new mod">
        <pc:chgData name="marcelo monteros" userId="9785fb024c10dc2b" providerId="LiveId" clId="{ABE913CE-B096-4597-84D2-8D759ABB25AA}" dt="2024-07-29T16:01:30.404" v="4757" actId="6549"/>
        <pc:sldMkLst>
          <pc:docMk/>
          <pc:sldMk cId="2571404236" sldId="328"/>
        </pc:sldMkLst>
        <pc:spChg chg="mod">
          <ac:chgData name="marcelo monteros" userId="9785fb024c10dc2b" providerId="LiveId" clId="{ABE913CE-B096-4597-84D2-8D759ABB25AA}" dt="2024-07-29T16:00:51.282" v="4747"/>
          <ac:spMkLst>
            <pc:docMk/>
            <pc:sldMk cId="2571404236" sldId="328"/>
            <ac:spMk id="2" creationId="{50ACE29D-C40C-A7F5-782E-9E0C6DB474A4}"/>
          </ac:spMkLst>
        </pc:spChg>
        <pc:spChg chg="mod">
          <ac:chgData name="marcelo monteros" userId="9785fb024c10dc2b" providerId="LiveId" clId="{ABE913CE-B096-4597-84D2-8D759ABB25AA}" dt="2024-07-29T16:01:30.404" v="4757" actId="6549"/>
          <ac:spMkLst>
            <pc:docMk/>
            <pc:sldMk cId="2571404236" sldId="328"/>
            <ac:spMk id="3" creationId="{EFE01B8D-93F4-0AC8-F8B3-B903925FFCD7}"/>
          </ac:spMkLst>
        </pc:spChg>
      </pc:sldChg>
      <pc:sldChg chg="addSp delSp modSp new mod modClrScheme chgLayout">
        <pc:chgData name="marcelo monteros" userId="9785fb024c10dc2b" providerId="LiveId" clId="{ABE913CE-B096-4597-84D2-8D759ABB25AA}" dt="2024-07-29T16:02:59.234" v="4765" actId="22"/>
        <pc:sldMkLst>
          <pc:docMk/>
          <pc:sldMk cId="4154424315" sldId="329"/>
        </pc:sldMkLst>
        <pc:spChg chg="mod">
          <ac:chgData name="marcelo monteros" userId="9785fb024c10dc2b" providerId="LiveId" clId="{ABE913CE-B096-4597-84D2-8D759ABB25AA}" dt="2024-07-29T16:02:45.303" v="4764" actId="26606"/>
          <ac:spMkLst>
            <pc:docMk/>
            <pc:sldMk cId="4154424315" sldId="329"/>
            <ac:spMk id="2" creationId="{4CDA6EE2-6D35-3224-D9EA-49B2BF628D51}"/>
          </ac:spMkLst>
        </pc:spChg>
        <pc:spChg chg="mod">
          <ac:chgData name="marcelo monteros" userId="9785fb024c10dc2b" providerId="LiveId" clId="{ABE913CE-B096-4597-84D2-8D759ABB25AA}" dt="2024-07-29T16:02:45.303" v="4764" actId="26606"/>
          <ac:spMkLst>
            <pc:docMk/>
            <pc:sldMk cId="4154424315" sldId="329"/>
            <ac:spMk id="3" creationId="{3E853F58-1CC9-AA6C-C752-097ACB8F562F}"/>
          </ac:spMkLst>
        </pc:spChg>
        <pc:spChg chg="add del mod">
          <ac:chgData name="marcelo monteros" userId="9785fb024c10dc2b" providerId="LiveId" clId="{ABE913CE-B096-4597-84D2-8D759ABB25AA}" dt="2024-07-29T16:02:59.234" v="4765" actId="22"/>
          <ac:spMkLst>
            <pc:docMk/>
            <pc:sldMk cId="4154424315" sldId="329"/>
            <ac:spMk id="8" creationId="{1B8D8B99-3415-928C-4C27-DCAFB04DB446}"/>
          </ac:spMkLst>
        </pc:spChg>
        <pc:picChg chg="add mod ord">
          <ac:chgData name="marcelo monteros" userId="9785fb024c10dc2b" providerId="LiveId" clId="{ABE913CE-B096-4597-84D2-8D759ABB25AA}" dt="2024-07-29T16:02:59.234" v="4765" actId="22"/>
          <ac:picMkLst>
            <pc:docMk/>
            <pc:sldMk cId="4154424315" sldId="329"/>
            <ac:picMk id="5" creationId="{3FEFF524-7152-FC08-4C82-4CC861651DD7}"/>
          </ac:picMkLst>
        </pc:picChg>
      </pc:sldChg>
    </pc:docChg>
  </pc:docChgLst>
</pc:chgInfo>
</file>

<file path=ppt/diagrams/_rels/data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svg"/></Relationships>
</file>

<file path=ppt/diagrams/_rels/data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ata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ata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svg"/><Relationship Id="rId1" Type="http://schemas.openxmlformats.org/officeDocument/2006/relationships/image" Target="../media/image20.png"/><Relationship Id="rId5" Type="http://schemas.openxmlformats.org/officeDocument/2006/relationships/image" Target="../media/image24.png"/><Relationship Id="rId4" Type="http://schemas.openxmlformats.org/officeDocument/2006/relationships/image" Target="../media/image23.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svg"/><Relationship Id="rId1" Type="http://schemas.openxmlformats.org/officeDocument/2006/relationships/image" Target="../media/image26.png"/><Relationship Id="rId4" Type="http://schemas.openxmlformats.org/officeDocument/2006/relationships/image" Target="../media/image29.svg"/></Relationships>
</file>

<file path=ppt/diagrams/_rels/drawing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svg"/><Relationship Id="rId1" Type="http://schemas.openxmlformats.org/officeDocument/2006/relationships/image" Target="../media/image31.png"/><Relationship Id="rId4" Type="http://schemas.openxmlformats.org/officeDocument/2006/relationships/image" Target="../media/image34.svg"/></Relationships>
</file>

<file path=ppt/diagrams/_rels/drawing21.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svg"/><Relationship Id="rId1" Type="http://schemas.openxmlformats.org/officeDocument/2006/relationships/image" Target="../media/image60.png"/><Relationship Id="rId4" Type="http://schemas.openxmlformats.org/officeDocument/2006/relationships/image" Target="../media/image63.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B4558B-5BCB-436F-82C3-D16F991EF6C8}" type="doc">
      <dgm:prSet loTypeId="urn:microsoft.com/office/officeart/2005/8/layout/vProcess5" loCatId="process" qsTypeId="urn:microsoft.com/office/officeart/2005/8/quickstyle/simple1" qsCatId="simple" csTypeId="urn:microsoft.com/office/officeart/2005/8/colors/accent3_2" csCatId="accent3"/>
      <dgm:spPr/>
      <dgm:t>
        <a:bodyPr/>
        <a:lstStyle/>
        <a:p>
          <a:endParaRPr lang="en-US"/>
        </a:p>
      </dgm:t>
    </dgm:pt>
    <dgm:pt modelId="{7BA4E8C7-BE30-453A-AFB9-A88A781CF596}">
      <dgm:prSet/>
      <dgm:spPr/>
      <dgm:t>
        <a:bodyPr/>
        <a:lstStyle/>
        <a:p>
          <a:r>
            <a:rPr lang="es-EC"/>
            <a:t>Detección de SPAM</a:t>
          </a:r>
          <a:endParaRPr lang="en-US"/>
        </a:p>
      </dgm:t>
    </dgm:pt>
    <dgm:pt modelId="{D14D33A9-A464-4428-B08D-1C4C2B78DFBC}" type="parTrans" cxnId="{5BD05093-AEA6-4BE5-9237-5EE93C74F19C}">
      <dgm:prSet/>
      <dgm:spPr/>
      <dgm:t>
        <a:bodyPr/>
        <a:lstStyle/>
        <a:p>
          <a:endParaRPr lang="en-US"/>
        </a:p>
      </dgm:t>
    </dgm:pt>
    <dgm:pt modelId="{2D4779C7-4F8E-49BA-9E52-E9319CD5E6E6}" type="sibTrans" cxnId="{5BD05093-AEA6-4BE5-9237-5EE93C74F19C}">
      <dgm:prSet/>
      <dgm:spPr/>
      <dgm:t>
        <a:bodyPr/>
        <a:lstStyle/>
        <a:p>
          <a:endParaRPr lang="en-US"/>
        </a:p>
      </dgm:t>
    </dgm:pt>
    <dgm:pt modelId="{CFC253C0-C549-4DE1-8E25-E296DD1869BF}">
      <dgm:prSet/>
      <dgm:spPr/>
      <dgm:t>
        <a:bodyPr/>
        <a:lstStyle/>
        <a:p>
          <a:r>
            <a:rPr lang="es-EC"/>
            <a:t>Texto predictivo</a:t>
          </a:r>
          <a:endParaRPr lang="en-US"/>
        </a:p>
      </dgm:t>
    </dgm:pt>
    <dgm:pt modelId="{989B4318-2919-4B41-A9E0-CC61C9DF92A4}" type="parTrans" cxnId="{CC4BA85B-E4CC-46F8-A2D3-CF39936880C2}">
      <dgm:prSet/>
      <dgm:spPr/>
      <dgm:t>
        <a:bodyPr/>
        <a:lstStyle/>
        <a:p>
          <a:endParaRPr lang="en-US"/>
        </a:p>
      </dgm:t>
    </dgm:pt>
    <dgm:pt modelId="{11D1D9F6-C943-4709-8AE9-3CFCD5AAEF1B}" type="sibTrans" cxnId="{CC4BA85B-E4CC-46F8-A2D3-CF39936880C2}">
      <dgm:prSet/>
      <dgm:spPr/>
      <dgm:t>
        <a:bodyPr/>
        <a:lstStyle/>
        <a:p>
          <a:endParaRPr lang="en-US"/>
        </a:p>
      </dgm:t>
    </dgm:pt>
    <dgm:pt modelId="{209D0B0C-C184-475B-9001-4380248BACEC}">
      <dgm:prSet/>
      <dgm:spPr/>
      <dgm:t>
        <a:bodyPr/>
        <a:lstStyle/>
        <a:p>
          <a:r>
            <a:rPr lang="es-EC"/>
            <a:t>Reconocimiento de vos</a:t>
          </a:r>
          <a:endParaRPr lang="en-US"/>
        </a:p>
      </dgm:t>
    </dgm:pt>
    <dgm:pt modelId="{B3208C19-236B-4058-8DFB-32CCEB3976A2}" type="parTrans" cxnId="{93282641-9A73-4B4A-9DA8-2934E3A9A5B6}">
      <dgm:prSet/>
      <dgm:spPr/>
      <dgm:t>
        <a:bodyPr/>
        <a:lstStyle/>
        <a:p>
          <a:endParaRPr lang="en-US"/>
        </a:p>
      </dgm:t>
    </dgm:pt>
    <dgm:pt modelId="{E9EAC117-694F-46AC-B530-97420A3FE366}" type="sibTrans" cxnId="{93282641-9A73-4B4A-9DA8-2934E3A9A5B6}">
      <dgm:prSet/>
      <dgm:spPr/>
      <dgm:t>
        <a:bodyPr/>
        <a:lstStyle/>
        <a:p>
          <a:endParaRPr lang="en-US"/>
        </a:p>
      </dgm:t>
    </dgm:pt>
    <dgm:pt modelId="{B0537918-8DBF-45EF-AE6C-A842D2AFA0E7}">
      <dgm:prSet/>
      <dgm:spPr/>
      <dgm:t>
        <a:bodyPr/>
        <a:lstStyle/>
        <a:p>
          <a:r>
            <a:rPr lang="es-EC"/>
            <a:t>Análisis de sentimientos</a:t>
          </a:r>
          <a:endParaRPr lang="en-US"/>
        </a:p>
      </dgm:t>
    </dgm:pt>
    <dgm:pt modelId="{56134111-CD86-49D7-B52B-510058543624}" type="parTrans" cxnId="{306EB27D-85A0-4A23-89A0-CD455E280FE0}">
      <dgm:prSet/>
      <dgm:spPr/>
      <dgm:t>
        <a:bodyPr/>
        <a:lstStyle/>
        <a:p>
          <a:endParaRPr lang="en-US"/>
        </a:p>
      </dgm:t>
    </dgm:pt>
    <dgm:pt modelId="{A42F3FE0-B9F9-47AE-9D5C-7F2C02692296}" type="sibTrans" cxnId="{306EB27D-85A0-4A23-89A0-CD455E280FE0}">
      <dgm:prSet/>
      <dgm:spPr/>
      <dgm:t>
        <a:bodyPr/>
        <a:lstStyle/>
        <a:p>
          <a:endParaRPr lang="en-US"/>
        </a:p>
      </dgm:t>
    </dgm:pt>
    <dgm:pt modelId="{79BCF2D8-DE54-49FB-8CDA-9050101703C9}">
      <dgm:prSet/>
      <dgm:spPr/>
      <dgm:t>
        <a:bodyPr/>
        <a:lstStyle/>
        <a:p>
          <a:r>
            <a:rPr lang="es-EC"/>
            <a:t>Generación automática de resumen</a:t>
          </a:r>
          <a:endParaRPr lang="en-US"/>
        </a:p>
      </dgm:t>
    </dgm:pt>
    <dgm:pt modelId="{B3ACB318-21EC-43ED-9494-ED3EA6B9B2B0}" type="parTrans" cxnId="{E444A491-8C8A-4EF1-AE2E-A36BD85C276C}">
      <dgm:prSet/>
      <dgm:spPr/>
      <dgm:t>
        <a:bodyPr/>
        <a:lstStyle/>
        <a:p>
          <a:endParaRPr lang="en-US"/>
        </a:p>
      </dgm:t>
    </dgm:pt>
    <dgm:pt modelId="{85D4401D-D08C-4815-BB13-EA6ABAA80418}" type="sibTrans" cxnId="{E444A491-8C8A-4EF1-AE2E-A36BD85C276C}">
      <dgm:prSet/>
      <dgm:spPr/>
      <dgm:t>
        <a:bodyPr/>
        <a:lstStyle/>
        <a:p>
          <a:endParaRPr lang="en-US"/>
        </a:p>
      </dgm:t>
    </dgm:pt>
    <dgm:pt modelId="{8842D1EB-0257-4D56-B431-3C32E7798D03}" type="pres">
      <dgm:prSet presAssocID="{D2B4558B-5BCB-436F-82C3-D16F991EF6C8}" presName="outerComposite" presStyleCnt="0">
        <dgm:presLayoutVars>
          <dgm:chMax val="5"/>
          <dgm:dir/>
          <dgm:resizeHandles val="exact"/>
        </dgm:presLayoutVars>
      </dgm:prSet>
      <dgm:spPr/>
    </dgm:pt>
    <dgm:pt modelId="{E2CC8100-87A5-49C8-947E-0DBA147A4BF6}" type="pres">
      <dgm:prSet presAssocID="{D2B4558B-5BCB-436F-82C3-D16F991EF6C8}" presName="dummyMaxCanvas" presStyleCnt="0">
        <dgm:presLayoutVars/>
      </dgm:prSet>
      <dgm:spPr/>
    </dgm:pt>
    <dgm:pt modelId="{C28CB8C6-EEAA-4ACF-B907-A2978BCE3C94}" type="pres">
      <dgm:prSet presAssocID="{D2B4558B-5BCB-436F-82C3-D16F991EF6C8}" presName="FiveNodes_1" presStyleLbl="node1" presStyleIdx="0" presStyleCnt="5">
        <dgm:presLayoutVars>
          <dgm:bulletEnabled val="1"/>
        </dgm:presLayoutVars>
      </dgm:prSet>
      <dgm:spPr/>
    </dgm:pt>
    <dgm:pt modelId="{853F82BE-75F6-4F53-83AA-A1D36CEF0390}" type="pres">
      <dgm:prSet presAssocID="{D2B4558B-5BCB-436F-82C3-D16F991EF6C8}" presName="FiveNodes_2" presStyleLbl="node1" presStyleIdx="1" presStyleCnt="5">
        <dgm:presLayoutVars>
          <dgm:bulletEnabled val="1"/>
        </dgm:presLayoutVars>
      </dgm:prSet>
      <dgm:spPr/>
    </dgm:pt>
    <dgm:pt modelId="{3BCD0D8E-8A36-4149-8EFF-98B93A300C32}" type="pres">
      <dgm:prSet presAssocID="{D2B4558B-5BCB-436F-82C3-D16F991EF6C8}" presName="FiveNodes_3" presStyleLbl="node1" presStyleIdx="2" presStyleCnt="5">
        <dgm:presLayoutVars>
          <dgm:bulletEnabled val="1"/>
        </dgm:presLayoutVars>
      </dgm:prSet>
      <dgm:spPr/>
    </dgm:pt>
    <dgm:pt modelId="{89418B72-C1D4-4A9A-A2A0-F29F7165D8CF}" type="pres">
      <dgm:prSet presAssocID="{D2B4558B-5BCB-436F-82C3-D16F991EF6C8}" presName="FiveNodes_4" presStyleLbl="node1" presStyleIdx="3" presStyleCnt="5">
        <dgm:presLayoutVars>
          <dgm:bulletEnabled val="1"/>
        </dgm:presLayoutVars>
      </dgm:prSet>
      <dgm:spPr/>
    </dgm:pt>
    <dgm:pt modelId="{6F43514F-C4B0-4E1B-BB1F-BC1F363FDE9D}" type="pres">
      <dgm:prSet presAssocID="{D2B4558B-5BCB-436F-82C3-D16F991EF6C8}" presName="FiveNodes_5" presStyleLbl="node1" presStyleIdx="4" presStyleCnt="5">
        <dgm:presLayoutVars>
          <dgm:bulletEnabled val="1"/>
        </dgm:presLayoutVars>
      </dgm:prSet>
      <dgm:spPr/>
    </dgm:pt>
    <dgm:pt modelId="{E8AB6FA7-61EB-4DCB-B59A-05C1DB2EF1F5}" type="pres">
      <dgm:prSet presAssocID="{D2B4558B-5BCB-436F-82C3-D16F991EF6C8}" presName="FiveConn_1-2" presStyleLbl="fgAccFollowNode1" presStyleIdx="0" presStyleCnt="4">
        <dgm:presLayoutVars>
          <dgm:bulletEnabled val="1"/>
        </dgm:presLayoutVars>
      </dgm:prSet>
      <dgm:spPr/>
    </dgm:pt>
    <dgm:pt modelId="{354FBC4E-1462-4334-8C59-D45375FD6E9C}" type="pres">
      <dgm:prSet presAssocID="{D2B4558B-5BCB-436F-82C3-D16F991EF6C8}" presName="FiveConn_2-3" presStyleLbl="fgAccFollowNode1" presStyleIdx="1" presStyleCnt="4">
        <dgm:presLayoutVars>
          <dgm:bulletEnabled val="1"/>
        </dgm:presLayoutVars>
      </dgm:prSet>
      <dgm:spPr/>
    </dgm:pt>
    <dgm:pt modelId="{A66C56E2-1BB1-4219-B916-56DAC7023DBA}" type="pres">
      <dgm:prSet presAssocID="{D2B4558B-5BCB-436F-82C3-D16F991EF6C8}" presName="FiveConn_3-4" presStyleLbl="fgAccFollowNode1" presStyleIdx="2" presStyleCnt="4">
        <dgm:presLayoutVars>
          <dgm:bulletEnabled val="1"/>
        </dgm:presLayoutVars>
      </dgm:prSet>
      <dgm:spPr/>
    </dgm:pt>
    <dgm:pt modelId="{688CB534-8907-43B5-BED1-175326EC2D09}" type="pres">
      <dgm:prSet presAssocID="{D2B4558B-5BCB-436F-82C3-D16F991EF6C8}" presName="FiveConn_4-5" presStyleLbl="fgAccFollowNode1" presStyleIdx="3" presStyleCnt="4">
        <dgm:presLayoutVars>
          <dgm:bulletEnabled val="1"/>
        </dgm:presLayoutVars>
      </dgm:prSet>
      <dgm:spPr/>
    </dgm:pt>
    <dgm:pt modelId="{F7A5EFCC-7A37-4E89-88D6-436457B44215}" type="pres">
      <dgm:prSet presAssocID="{D2B4558B-5BCB-436F-82C3-D16F991EF6C8}" presName="FiveNodes_1_text" presStyleLbl="node1" presStyleIdx="4" presStyleCnt="5">
        <dgm:presLayoutVars>
          <dgm:bulletEnabled val="1"/>
        </dgm:presLayoutVars>
      </dgm:prSet>
      <dgm:spPr/>
    </dgm:pt>
    <dgm:pt modelId="{55D29FE6-8139-4539-A935-A148C809EC57}" type="pres">
      <dgm:prSet presAssocID="{D2B4558B-5BCB-436F-82C3-D16F991EF6C8}" presName="FiveNodes_2_text" presStyleLbl="node1" presStyleIdx="4" presStyleCnt="5">
        <dgm:presLayoutVars>
          <dgm:bulletEnabled val="1"/>
        </dgm:presLayoutVars>
      </dgm:prSet>
      <dgm:spPr/>
    </dgm:pt>
    <dgm:pt modelId="{82154785-E41F-4FAA-9200-FB080CA0CBD2}" type="pres">
      <dgm:prSet presAssocID="{D2B4558B-5BCB-436F-82C3-D16F991EF6C8}" presName="FiveNodes_3_text" presStyleLbl="node1" presStyleIdx="4" presStyleCnt="5">
        <dgm:presLayoutVars>
          <dgm:bulletEnabled val="1"/>
        </dgm:presLayoutVars>
      </dgm:prSet>
      <dgm:spPr/>
    </dgm:pt>
    <dgm:pt modelId="{57CF3B48-6C53-4F91-850D-48C9BA031CFC}" type="pres">
      <dgm:prSet presAssocID="{D2B4558B-5BCB-436F-82C3-D16F991EF6C8}" presName="FiveNodes_4_text" presStyleLbl="node1" presStyleIdx="4" presStyleCnt="5">
        <dgm:presLayoutVars>
          <dgm:bulletEnabled val="1"/>
        </dgm:presLayoutVars>
      </dgm:prSet>
      <dgm:spPr/>
    </dgm:pt>
    <dgm:pt modelId="{2770BF21-3D91-4F24-9675-86CF822105B7}" type="pres">
      <dgm:prSet presAssocID="{D2B4558B-5BCB-436F-82C3-D16F991EF6C8}" presName="FiveNodes_5_text" presStyleLbl="node1" presStyleIdx="4" presStyleCnt="5">
        <dgm:presLayoutVars>
          <dgm:bulletEnabled val="1"/>
        </dgm:presLayoutVars>
      </dgm:prSet>
      <dgm:spPr/>
    </dgm:pt>
  </dgm:ptLst>
  <dgm:cxnLst>
    <dgm:cxn modelId="{D362741E-3433-4247-AAF1-E623797F518E}" type="presOf" srcId="{2D4779C7-4F8E-49BA-9E52-E9319CD5E6E6}" destId="{E8AB6FA7-61EB-4DCB-B59A-05C1DB2EF1F5}" srcOrd="0" destOrd="0" presId="urn:microsoft.com/office/officeart/2005/8/layout/vProcess5"/>
    <dgm:cxn modelId="{F37CAC1E-5A72-4D26-BCDA-39C6CD096202}" type="presOf" srcId="{A42F3FE0-B9F9-47AE-9D5C-7F2C02692296}" destId="{688CB534-8907-43B5-BED1-175326EC2D09}" srcOrd="0" destOrd="0" presId="urn:microsoft.com/office/officeart/2005/8/layout/vProcess5"/>
    <dgm:cxn modelId="{05CF5C24-FE19-473B-9CBA-00F1280B31F6}" type="presOf" srcId="{B0537918-8DBF-45EF-AE6C-A842D2AFA0E7}" destId="{89418B72-C1D4-4A9A-A2A0-F29F7165D8CF}" srcOrd="0" destOrd="0" presId="urn:microsoft.com/office/officeart/2005/8/layout/vProcess5"/>
    <dgm:cxn modelId="{9201273F-BA74-4764-8F10-C8F081315694}" type="presOf" srcId="{209D0B0C-C184-475B-9001-4380248BACEC}" destId="{82154785-E41F-4FAA-9200-FB080CA0CBD2}" srcOrd="1" destOrd="0" presId="urn:microsoft.com/office/officeart/2005/8/layout/vProcess5"/>
    <dgm:cxn modelId="{CC4BA85B-E4CC-46F8-A2D3-CF39936880C2}" srcId="{D2B4558B-5BCB-436F-82C3-D16F991EF6C8}" destId="{CFC253C0-C549-4DE1-8E25-E296DD1869BF}" srcOrd="1" destOrd="0" parTransId="{989B4318-2919-4B41-A9E0-CC61C9DF92A4}" sibTransId="{11D1D9F6-C943-4709-8AE9-3CFCD5AAEF1B}"/>
    <dgm:cxn modelId="{93282641-9A73-4B4A-9DA8-2934E3A9A5B6}" srcId="{D2B4558B-5BCB-436F-82C3-D16F991EF6C8}" destId="{209D0B0C-C184-475B-9001-4380248BACEC}" srcOrd="2" destOrd="0" parTransId="{B3208C19-236B-4058-8DFB-32CCEB3976A2}" sibTransId="{E9EAC117-694F-46AC-B530-97420A3FE366}"/>
    <dgm:cxn modelId="{7422CD45-CA59-43F1-AA52-023F41642C99}" type="presOf" srcId="{B0537918-8DBF-45EF-AE6C-A842D2AFA0E7}" destId="{57CF3B48-6C53-4F91-850D-48C9BA031CFC}" srcOrd="1" destOrd="0" presId="urn:microsoft.com/office/officeart/2005/8/layout/vProcess5"/>
    <dgm:cxn modelId="{8B227346-C06A-4FA0-897F-35423DD60EBD}" type="presOf" srcId="{CFC253C0-C549-4DE1-8E25-E296DD1869BF}" destId="{853F82BE-75F6-4F53-83AA-A1D36CEF0390}" srcOrd="0" destOrd="0" presId="urn:microsoft.com/office/officeart/2005/8/layout/vProcess5"/>
    <dgm:cxn modelId="{88217B68-B64E-4723-89DC-2083B3BF0BB7}" type="presOf" srcId="{7BA4E8C7-BE30-453A-AFB9-A88A781CF596}" destId="{C28CB8C6-EEAA-4ACF-B907-A2978BCE3C94}" srcOrd="0" destOrd="0" presId="urn:microsoft.com/office/officeart/2005/8/layout/vProcess5"/>
    <dgm:cxn modelId="{D62C7474-DF99-4F37-B21A-6D9E72729486}" type="presOf" srcId="{CFC253C0-C549-4DE1-8E25-E296DD1869BF}" destId="{55D29FE6-8139-4539-A935-A148C809EC57}" srcOrd="1" destOrd="0" presId="urn:microsoft.com/office/officeart/2005/8/layout/vProcess5"/>
    <dgm:cxn modelId="{2A86C974-82CB-4397-AE20-5E28E7946181}" type="presOf" srcId="{E9EAC117-694F-46AC-B530-97420A3FE366}" destId="{A66C56E2-1BB1-4219-B916-56DAC7023DBA}" srcOrd="0" destOrd="0" presId="urn:microsoft.com/office/officeart/2005/8/layout/vProcess5"/>
    <dgm:cxn modelId="{306EB27D-85A0-4A23-89A0-CD455E280FE0}" srcId="{D2B4558B-5BCB-436F-82C3-D16F991EF6C8}" destId="{B0537918-8DBF-45EF-AE6C-A842D2AFA0E7}" srcOrd="3" destOrd="0" parTransId="{56134111-CD86-49D7-B52B-510058543624}" sibTransId="{A42F3FE0-B9F9-47AE-9D5C-7F2C02692296}"/>
    <dgm:cxn modelId="{8CBD3D80-5889-4045-926A-DDF873D88B7E}" type="presOf" srcId="{79BCF2D8-DE54-49FB-8CDA-9050101703C9}" destId="{2770BF21-3D91-4F24-9675-86CF822105B7}" srcOrd="1" destOrd="0" presId="urn:microsoft.com/office/officeart/2005/8/layout/vProcess5"/>
    <dgm:cxn modelId="{E444A491-8C8A-4EF1-AE2E-A36BD85C276C}" srcId="{D2B4558B-5BCB-436F-82C3-D16F991EF6C8}" destId="{79BCF2D8-DE54-49FB-8CDA-9050101703C9}" srcOrd="4" destOrd="0" parTransId="{B3ACB318-21EC-43ED-9494-ED3EA6B9B2B0}" sibTransId="{85D4401D-D08C-4815-BB13-EA6ABAA80418}"/>
    <dgm:cxn modelId="{5BD05093-AEA6-4BE5-9237-5EE93C74F19C}" srcId="{D2B4558B-5BCB-436F-82C3-D16F991EF6C8}" destId="{7BA4E8C7-BE30-453A-AFB9-A88A781CF596}" srcOrd="0" destOrd="0" parTransId="{D14D33A9-A464-4428-B08D-1C4C2B78DFBC}" sibTransId="{2D4779C7-4F8E-49BA-9E52-E9319CD5E6E6}"/>
    <dgm:cxn modelId="{37303BA0-DEDD-467C-B7F9-E1CD0C43B0D4}" type="presOf" srcId="{7BA4E8C7-BE30-453A-AFB9-A88A781CF596}" destId="{F7A5EFCC-7A37-4E89-88D6-436457B44215}" srcOrd="1" destOrd="0" presId="urn:microsoft.com/office/officeart/2005/8/layout/vProcess5"/>
    <dgm:cxn modelId="{3F4B17C1-73C8-4D58-A5AD-2F3096159F5E}" type="presOf" srcId="{D2B4558B-5BCB-436F-82C3-D16F991EF6C8}" destId="{8842D1EB-0257-4D56-B431-3C32E7798D03}" srcOrd="0" destOrd="0" presId="urn:microsoft.com/office/officeart/2005/8/layout/vProcess5"/>
    <dgm:cxn modelId="{F87175CA-C0FC-45D9-9210-F2F761E90054}" type="presOf" srcId="{79BCF2D8-DE54-49FB-8CDA-9050101703C9}" destId="{6F43514F-C4B0-4E1B-BB1F-BC1F363FDE9D}" srcOrd="0" destOrd="0" presId="urn:microsoft.com/office/officeart/2005/8/layout/vProcess5"/>
    <dgm:cxn modelId="{7BCD4FE3-8B24-40D3-BC2C-20EDABE9F1C0}" type="presOf" srcId="{209D0B0C-C184-475B-9001-4380248BACEC}" destId="{3BCD0D8E-8A36-4149-8EFF-98B93A300C32}" srcOrd="0" destOrd="0" presId="urn:microsoft.com/office/officeart/2005/8/layout/vProcess5"/>
    <dgm:cxn modelId="{E02F44F6-FE51-4A60-8752-E2F461A6E26E}" type="presOf" srcId="{11D1D9F6-C943-4709-8AE9-3CFCD5AAEF1B}" destId="{354FBC4E-1462-4334-8C59-D45375FD6E9C}" srcOrd="0" destOrd="0" presId="urn:microsoft.com/office/officeart/2005/8/layout/vProcess5"/>
    <dgm:cxn modelId="{30F485BB-B96D-4B09-937D-7F74577D3C33}" type="presParOf" srcId="{8842D1EB-0257-4D56-B431-3C32E7798D03}" destId="{E2CC8100-87A5-49C8-947E-0DBA147A4BF6}" srcOrd="0" destOrd="0" presId="urn:microsoft.com/office/officeart/2005/8/layout/vProcess5"/>
    <dgm:cxn modelId="{11DF6555-C673-4F23-8A97-F001D448E19E}" type="presParOf" srcId="{8842D1EB-0257-4D56-B431-3C32E7798D03}" destId="{C28CB8C6-EEAA-4ACF-B907-A2978BCE3C94}" srcOrd="1" destOrd="0" presId="urn:microsoft.com/office/officeart/2005/8/layout/vProcess5"/>
    <dgm:cxn modelId="{20F2CC05-8EAF-48B4-93D8-75AC1B5F63DC}" type="presParOf" srcId="{8842D1EB-0257-4D56-B431-3C32E7798D03}" destId="{853F82BE-75F6-4F53-83AA-A1D36CEF0390}" srcOrd="2" destOrd="0" presId="urn:microsoft.com/office/officeart/2005/8/layout/vProcess5"/>
    <dgm:cxn modelId="{378B4E84-AFC3-473C-A3D9-E9770DF40782}" type="presParOf" srcId="{8842D1EB-0257-4D56-B431-3C32E7798D03}" destId="{3BCD0D8E-8A36-4149-8EFF-98B93A300C32}" srcOrd="3" destOrd="0" presId="urn:microsoft.com/office/officeart/2005/8/layout/vProcess5"/>
    <dgm:cxn modelId="{1589FAAE-7ADB-419E-A4E6-898CF4A840D6}" type="presParOf" srcId="{8842D1EB-0257-4D56-B431-3C32E7798D03}" destId="{89418B72-C1D4-4A9A-A2A0-F29F7165D8CF}" srcOrd="4" destOrd="0" presId="urn:microsoft.com/office/officeart/2005/8/layout/vProcess5"/>
    <dgm:cxn modelId="{E8E44E12-E69D-4592-B3ED-4F4700EAE65B}" type="presParOf" srcId="{8842D1EB-0257-4D56-B431-3C32E7798D03}" destId="{6F43514F-C4B0-4E1B-BB1F-BC1F363FDE9D}" srcOrd="5" destOrd="0" presId="urn:microsoft.com/office/officeart/2005/8/layout/vProcess5"/>
    <dgm:cxn modelId="{CFD8DE9E-AC25-4943-9872-1CA6C64E88D8}" type="presParOf" srcId="{8842D1EB-0257-4D56-B431-3C32E7798D03}" destId="{E8AB6FA7-61EB-4DCB-B59A-05C1DB2EF1F5}" srcOrd="6" destOrd="0" presId="urn:microsoft.com/office/officeart/2005/8/layout/vProcess5"/>
    <dgm:cxn modelId="{25CDC36F-3A29-4BDB-8D3A-E855738AF5E8}" type="presParOf" srcId="{8842D1EB-0257-4D56-B431-3C32E7798D03}" destId="{354FBC4E-1462-4334-8C59-D45375FD6E9C}" srcOrd="7" destOrd="0" presId="urn:microsoft.com/office/officeart/2005/8/layout/vProcess5"/>
    <dgm:cxn modelId="{A70C097F-93CC-48C7-983F-8102F324A95C}" type="presParOf" srcId="{8842D1EB-0257-4D56-B431-3C32E7798D03}" destId="{A66C56E2-1BB1-4219-B916-56DAC7023DBA}" srcOrd="8" destOrd="0" presId="urn:microsoft.com/office/officeart/2005/8/layout/vProcess5"/>
    <dgm:cxn modelId="{77DE281E-78DC-401A-9B67-00D7DB1B4D60}" type="presParOf" srcId="{8842D1EB-0257-4D56-B431-3C32E7798D03}" destId="{688CB534-8907-43B5-BED1-175326EC2D09}" srcOrd="9" destOrd="0" presId="urn:microsoft.com/office/officeart/2005/8/layout/vProcess5"/>
    <dgm:cxn modelId="{72B39090-F673-4DA2-8352-E334662F7941}" type="presParOf" srcId="{8842D1EB-0257-4D56-B431-3C32E7798D03}" destId="{F7A5EFCC-7A37-4E89-88D6-436457B44215}" srcOrd="10" destOrd="0" presId="urn:microsoft.com/office/officeart/2005/8/layout/vProcess5"/>
    <dgm:cxn modelId="{FEA7740E-C716-4B0C-960B-665D55E70B55}" type="presParOf" srcId="{8842D1EB-0257-4D56-B431-3C32E7798D03}" destId="{55D29FE6-8139-4539-A935-A148C809EC57}" srcOrd="11" destOrd="0" presId="urn:microsoft.com/office/officeart/2005/8/layout/vProcess5"/>
    <dgm:cxn modelId="{18F7171F-5A6D-4EA3-BF2C-CF2EDAFCCCDC}" type="presParOf" srcId="{8842D1EB-0257-4D56-B431-3C32E7798D03}" destId="{82154785-E41F-4FAA-9200-FB080CA0CBD2}" srcOrd="12" destOrd="0" presId="urn:microsoft.com/office/officeart/2005/8/layout/vProcess5"/>
    <dgm:cxn modelId="{B7B1E5F4-E48E-427C-B821-6B06D9706774}" type="presParOf" srcId="{8842D1EB-0257-4D56-B431-3C32E7798D03}" destId="{57CF3B48-6C53-4F91-850D-48C9BA031CFC}" srcOrd="13" destOrd="0" presId="urn:microsoft.com/office/officeart/2005/8/layout/vProcess5"/>
    <dgm:cxn modelId="{425ED891-9901-4AC9-9263-6F0FC72EB3B1}" type="presParOf" srcId="{8842D1EB-0257-4D56-B431-3C32E7798D03}" destId="{2770BF21-3D91-4F24-9675-86CF822105B7}"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5D5CD6A-9924-4D0C-BB0B-1E7B3B1C48C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A128EAC-4BE3-4EA5-9B10-228E0A1B8A81}">
      <dgm:prSet/>
      <dgm:spPr/>
      <dgm:t>
        <a:bodyPr/>
        <a:lstStyle/>
        <a:p>
          <a:r>
            <a:rPr lang="es-EC"/>
            <a:t>Descripción del método de conversión de texto a vectores.</a:t>
          </a:r>
          <a:endParaRPr lang="en-US"/>
        </a:p>
      </dgm:t>
    </dgm:pt>
    <dgm:pt modelId="{31A8198B-774A-4DD6-A19F-BC87957F79D4}" type="parTrans" cxnId="{59FFED7F-AB2E-42DB-9917-94F5DBC90009}">
      <dgm:prSet/>
      <dgm:spPr/>
      <dgm:t>
        <a:bodyPr/>
        <a:lstStyle/>
        <a:p>
          <a:endParaRPr lang="en-US"/>
        </a:p>
      </dgm:t>
    </dgm:pt>
    <dgm:pt modelId="{6F8CC1CC-76CF-4A76-9188-724341E5F974}" type="sibTrans" cxnId="{59FFED7F-AB2E-42DB-9917-94F5DBC90009}">
      <dgm:prSet/>
      <dgm:spPr/>
      <dgm:t>
        <a:bodyPr/>
        <a:lstStyle/>
        <a:p>
          <a:endParaRPr lang="en-US"/>
        </a:p>
      </dgm:t>
    </dgm:pt>
    <dgm:pt modelId="{65E4C536-298C-404C-B471-E269AF3C5AE3}">
      <dgm:prSet/>
      <dgm:spPr/>
      <dgm:t>
        <a:bodyPr/>
        <a:lstStyle/>
        <a:p>
          <a:r>
            <a:rPr lang="es-EC" dirty="0"/>
            <a:t>La técnica de conteo como una instancia del enfoque de la bolsa de palabras</a:t>
          </a:r>
          <a:endParaRPr lang="en-US" dirty="0"/>
        </a:p>
      </dgm:t>
    </dgm:pt>
    <dgm:pt modelId="{8472DCA1-3B12-48B4-91AD-724EC4B048C6}" type="parTrans" cxnId="{E008E5FB-04E1-4F37-B21F-CBC203AEE1DA}">
      <dgm:prSet/>
      <dgm:spPr/>
      <dgm:t>
        <a:bodyPr/>
        <a:lstStyle/>
        <a:p>
          <a:endParaRPr lang="en-US"/>
        </a:p>
      </dgm:t>
    </dgm:pt>
    <dgm:pt modelId="{D0561AA7-FDB3-4CAF-9FB7-C96930720CD0}" type="sibTrans" cxnId="{E008E5FB-04E1-4F37-B21F-CBC203AEE1DA}">
      <dgm:prSet/>
      <dgm:spPr/>
      <dgm:t>
        <a:bodyPr/>
        <a:lstStyle/>
        <a:p>
          <a:endParaRPr lang="en-US"/>
        </a:p>
      </dgm:t>
    </dgm:pt>
    <dgm:pt modelId="{3BF3DD64-CD3C-413E-8472-D8D90221ECFC}">
      <dgm:prSet/>
      <dgm:spPr/>
      <dgm:t>
        <a:bodyPr/>
        <a:lstStyle/>
        <a:p>
          <a:r>
            <a:rPr lang="es-EC" noProof="0" dirty="0"/>
            <a:t>Cada</a:t>
          </a:r>
          <a:r>
            <a:rPr lang="en-US" dirty="0"/>
            <a:t> palabra </a:t>
          </a:r>
          <a:r>
            <a:rPr lang="es-EC" noProof="0" dirty="0"/>
            <a:t>va a representar una </a:t>
          </a:r>
          <a:r>
            <a:rPr lang="es-EC" noProof="0" dirty="0" err="1"/>
            <a:t>dimención</a:t>
          </a:r>
          <a:r>
            <a:rPr lang="es-EC" noProof="0" dirty="0"/>
            <a:t> </a:t>
          </a:r>
          <a:r>
            <a:rPr lang="en-US" dirty="0"/>
            <a:t>del vector y </a:t>
          </a:r>
          <a:r>
            <a:rPr lang="es-EC" noProof="0" dirty="0"/>
            <a:t>su</a:t>
          </a:r>
          <a:r>
            <a:rPr lang="en-US" dirty="0"/>
            <a:t> </a:t>
          </a:r>
          <a:r>
            <a:rPr lang="es-EC" noProof="0" dirty="0"/>
            <a:t>frecuencia</a:t>
          </a:r>
          <a:r>
            <a:rPr lang="en-US" dirty="0"/>
            <a:t> u </a:t>
          </a:r>
          <a:r>
            <a:rPr lang="es-EC" noProof="0" dirty="0"/>
            <a:t>ocurrencia</a:t>
          </a:r>
          <a:r>
            <a:rPr lang="en-US" dirty="0"/>
            <a:t> se </a:t>
          </a:r>
          <a:r>
            <a:rPr lang="es-EC" noProof="0" dirty="0"/>
            <a:t>usa</a:t>
          </a:r>
          <a:r>
            <a:rPr lang="en-US" dirty="0"/>
            <a:t> </a:t>
          </a:r>
          <a:r>
            <a:rPr lang="es-EC" noProof="0" dirty="0"/>
            <a:t>como valor de dicho vector</a:t>
          </a:r>
        </a:p>
      </dgm:t>
    </dgm:pt>
    <dgm:pt modelId="{A2D6B84E-B766-4A97-98F9-D157E8327FB3}" type="parTrans" cxnId="{C6567692-481E-4A8F-A0DF-AE6136653E7E}">
      <dgm:prSet/>
      <dgm:spPr/>
      <dgm:t>
        <a:bodyPr/>
        <a:lstStyle/>
        <a:p>
          <a:endParaRPr lang="es-EC"/>
        </a:p>
      </dgm:t>
    </dgm:pt>
    <dgm:pt modelId="{594116DD-0624-44FF-91CF-4245283808D8}" type="sibTrans" cxnId="{C6567692-481E-4A8F-A0DF-AE6136653E7E}">
      <dgm:prSet/>
      <dgm:spPr/>
      <dgm:t>
        <a:bodyPr/>
        <a:lstStyle/>
        <a:p>
          <a:endParaRPr lang="es-EC"/>
        </a:p>
      </dgm:t>
    </dgm:pt>
    <dgm:pt modelId="{496FDE90-4892-4862-8171-29341760BCA4}" type="pres">
      <dgm:prSet presAssocID="{55D5CD6A-9924-4D0C-BB0B-1E7B3B1C48C0}" presName="root" presStyleCnt="0">
        <dgm:presLayoutVars>
          <dgm:dir/>
          <dgm:resizeHandles val="exact"/>
        </dgm:presLayoutVars>
      </dgm:prSet>
      <dgm:spPr/>
    </dgm:pt>
    <dgm:pt modelId="{E574E8B3-2094-4B5B-98A5-CA9DB66534B5}" type="pres">
      <dgm:prSet presAssocID="{AA128EAC-4BE3-4EA5-9B10-228E0A1B8A81}" presName="compNode" presStyleCnt="0"/>
      <dgm:spPr/>
    </dgm:pt>
    <dgm:pt modelId="{B5CA4780-3E41-4E4D-9EBE-DD4BBF8CE79B}" type="pres">
      <dgm:prSet presAssocID="{AA128EAC-4BE3-4EA5-9B10-228E0A1B8A81}" presName="bgRect" presStyleLbl="bgShp" presStyleIdx="0" presStyleCnt="3"/>
      <dgm:spPr/>
    </dgm:pt>
    <dgm:pt modelId="{5FCB06D0-BB22-490B-A9E2-8CF016E2FFDE}" type="pres">
      <dgm:prSet presAssocID="{AA128EAC-4BE3-4EA5-9B10-228E0A1B8A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4F42FF43-9E41-432B-A4A5-63F668C885AD}" type="pres">
      <dgm:prSet presAssocID="{AA128EAC-4BE3-4EA5-9B10-228E0A1B8A81}" presName="spaceRect" presStyleCnt="0"/>
      <dgm:spPr/>
    </dgm:pt>
    <dgm:pt modelId="{5511DF5D-ADA2-47B4-A0A5-94CDC8306D21}" type="pres">
      <dgm:prSet presAssocID="{AA128EAC-4BE3-4EA5-9B10-228E0A1B8A81}" presName="parTx" presStyleLbl="revTx" presStyleIdx="0" presStyleCnt="3">
        <dgm:presLayoutVars>
          <dgm:chMax val="0"/>
          <dgm:chPref val="0"/>
        </dgm:presLayoutVars>
      </dgm:prSet>
      <dgm:spPr/>
    </dgm:pt>
    <dgm:pt modelId="{38D783E3-B47D-4E38-A1AD-B77E2A10FA25}" type="pres">
      <dgm:prSet presAssocID="{6F8CC1CC-76CF-4A76-9188-724341E5F974}" presName="sibTrans" presStyleCnt="0"/>
      <dgm:spPr/>
    </dgm:pt>
    <dgm:pt modelId="{B37FC835-7B0A-451C-AD76-2530AE048002}" type="pres">
      <dgm:prSet presAssocID="{65E4C536-298C-404C-B471-E269AF3C5AE3}" presName="compNode" presStyleCnt="0"/>
      <dgm:spPr/>
    </dgm:pt>
    <dgm:pt modelId="{91394E55-1205-4CAB-B204-7C0D0248C385}" type="pres">
      <dgm:prSet presAssocID="{65E4C536-298C-404C-B471-E269AF3C5AE3}" presName="bgRect" presStyleLbl="bgShp" presStyleIdx="1" presStyleCnt="3"/>
      <dgm:spPr/>
    </dgm:pt>
    <dgm:pt modelId="{F8F50A7A-4D27-4FD4-8629-075A14E2A744}" type="pres">
      <dgm:prSet presAssocID="{65E4C536-298C-404C-B471-E269AF3C5AE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9D482AB9-475C-4BED-9809-A6FC657DDAF6}" type="pres">
      <dgm:prSet presAssocID="{65E4C536-298C-404C-B471-E269AF3C5AE3}" presName="spaceRect" presStyleCnt="0"/>
      <dgm:spPr/>
    </dgm:pt>
    <dgm:pt modelId="{7571830B-1B06-410D-B5CC-3126F56AC491}" type="pres">
      <dgm:prSet presAssocID="{65E4C536-298C-404C-B471-E269AF3C5AE3}" presName="parTx" presStyleLbl="revTx" presStyleIdx="1" presStyleCnt="3">
        <dgm:presLayoutVars>
          <dgm:chMax val="0"/>
          <dgm:chPref val="0"/>
        </dgm:presLayoutVars>
      </dgm:prSet>
      <dgm:spPr/>
    </dgm:pt>
    <dgm:pt modelId="{4B65FB12-8BFB-41B7-A483-C22A1AE465EC}" type="pres">
      <dgm:prSet presAssocID="{D0561AA7-FDB3-4CAF-9FB7-C96930720CD0}" presName="sibTrans" presStyleCnt="0"/>
      <dgm:spPr/>
    </dgm:pt>
    <dgm:pt modelId="{ABF1B331-4982-4D5E-A150-2A102472F942}" type="pres">
      <dgm:prSet presAssocID="{3BF3DD64-CD3C-413E-8472-D8D90221ECFC}" presName="compNode" presStyleCnt="0"/>
      <dgm:spPr/>
    </dgm:pt>
    <dgm:pt modelId="{E8299C26-0902-4651-9049-9CFF7BB781A9}" type="pres">
      <dgm:prSet presAssocID="{3BF3DD64-CD3C-413E-8472-D8D90221ECFC}" presName="bgRect" presStyleLbl="bgShp" presStyleIdx="2" presStyleCnt="3"/>
      <dgm:spPr/>
    </dgm:pt>
    <dgm:pt modelId="{66F85624-56AB-4468-8613-212C86795015}" type="pres">
      <dgm:prSet presAssocID="{3BF3DD64-CD3C-413E-8472-D8D90221ECF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a:noFill/>
        </a:ln>
      </dgm:spPr>
    </dgm:pt>
    <dgm:pt modelId="{190F2F49-37C1-4019-A9C8-9F9444C8A96A}" type="pres">
      <dgm:prSet presAssocID="{3BF3DD64-CD3C-413E-8472-D8D90221ECFC}" presName="spaceRect" presStyleCnt="0"/>
      <dgm:spPr/>
    </dgm:pt>
    <dgm:pt modelId="{129C6AB9-6BD0-4EBB-A7FB-A3EC4405A7A0}" type="pres">
      <dgm:prSet presAssocID="{3BF3DD64-CD3C-413E-8472-D8D90221ECFC}" presName="parTx" presStyleLbl="revTx" presStyleIdx="2" presStyleCnt="3">
        <dgm:presLayoutVars>
          <dgm:chMax val="0"/>
          <dgm:chPref val="0"/>
        </dgm:presLayoutVars>
      </dgm:prSet>
      <dgm:spPr/>
    </dgm:pt>
  </dgm:ptLst>
  <dgm:cxnLst>
    <dgm:cxn modelId="{61B1580A-56DB-4D8C-AD9E-C6F25CD8E721}" type="presOf" srcId="{65E4C536-298C-404C-B471-E269AF3C5AE3}" destId="{7571830B-1B06-410D-B5CC-3126F56AC491}" srcOrd="0" destOrd="0" presId="urn:microsoft.com/office/officeart/2018/2/layout/IconVerticalSolidList"/>
    <dgm:cxn modelId="{6AE90073-FC18-4556-8881-1FE773FC4C29}" type="presOf" srcId="{55D5CD6A-9924-4D0C-BB0B-1E7B3B1C48C0}" destId="{496FDE90-4892-4862-8171-29341760BCA4}" srcOrd="0" destOrd="0" presId="urn:microsoft.com/office/officeart/2018/2/layout/IconVerticalSolidList"/>
    <dgm:cxn modelId="{59FFED7F-AB2E-42DB-9917-94F5DBC90009}" srcId="{55D5CD6A-9924-4D0C-BB0B-1E7B3B1C48C0}" destId="{AA128EAC-4BE3-4EA5-9B10-228E0A1B8A81}" srcOrd="0" destOrd="0" parTransId="{31A8198B-774A-4DD6-A19F-BC87957F79D4}" sibTransId="{6F8CC1CC-76CF-4A76-9188-724341E5F974}"/>
    <dgm:cxn modelId="{EF06CD85-2AC8-4EEE-9745-726F1BFED69E}" type="presOf" srcId="{AA128EAC-4BE3-4EA5-9B10-228E0A1B8A81}" destId="{5511DF5D-ADA2-47B4-A0A5-94CDC8306D21}" srcOrd="0" destOrd="0" presId="urn:microsoft.com/office/officeart/2018/2/layout/IconVerticalSolidList"/>
    <dgm:cxn modelId="{C6567692-481E-4A8F-A0DF-AE6136653E7E}" srcId="{55D5CD6A-9924-4D0C-BB0B-1E7B3B1C48C0}" destId="{3BF3DD64-CD3C-413E-8472-D8D90221ECFC}" srcOrd="2" destOrd="0" parTransId="{A2D6B84E-B766-4A97-98F9-D157E8327FB3}" sibTransId="{594116DD-0624-44FF-91CF-4245283808D8}"/>
    <dgm:cxn modelId="{D3581CEE-5CBC-4617-BC76-7C8F9299237E}" type="presOf" srcId="{3BF3DD64-CD3C-413E-8472-D8D90221ECFC}" destId="{129C6AB9-6BD0-4EBB-A7FB-A3EC4405A7A0}" srcOrd="0" destOrd="0" presId="urn:microsoft.com/office/officeart/2018/2/layout/IconVerticalSolidList"/>
    <dgm:cxn modelId="{E008E5FB-04E1-4F37-B21F-CBC203AEE1DA}" srcId="{55D5CD6A-9924-4D0C-BB0B-1E7B3B1C48C0}" destId="{65E4C536-298C-404C-B471-E269AF3C5AE3}" srcOrd="1" destOrd="0" parTransId="{8472DCA1-3B12-48B4-91AD-724EC4B048C6}" sibTransId="{D0561AA7-FDB3-4CAF-9FB7-C96930720CD0}"/>
    <dgm:cxn modelId="{14F0ECB1-7A94-4C04-94CA-63BF36363A73}" type="presParOf" srcId="{496FDE90-4892-4862-8171-29341760BCA4}" destId="{E574E8B3-2094-4B5B-98A5-CA9DB66534B5}" srcOrd="0" destOrd="0" presId="urn:microsoft.com/office/officeart/2018/2/layout/IconVerticalSolidList"/>
    <dgm:cxn modelId="{EE403892-D877-44E9-B092-3A8C90DBC740}" type="presParOf" srcId="{E574E8B3-2094-4B5B-98A5-CA9DB66534B5}" destId="{B5CA4780-3E41-4E4D-9EBE-DD4BBF8CE79B}" srcOrd="0" destOrd="0" presId="urn:microsoft.com/office/officeart/2018/2/layout/IconVerticalSolidList"/>
    <dgm:cxn modelId="{746C717F-A9F8-4569-8735-99BB37D57639}" type="presParOf" srcId="{E574E8B3-2094-4B5B-98A5-CA9DB66534B5}" destId="{5FCB06D0-BB22-490B-A9E2-8CF016E2FFDE}" srcOrd="1" destOrd="0" presId="urn:microsoft.com/office/officeart/2018/2/layout/IconVerticalSolidList"/>
    <dgm:cxn modelId="{B92AFEC0-0FD7-45F3-8421-09C8D5159E27}" type="presParOf" srcId="{E574E8B3-2094-4B5B-98A5-CA9DB66534B5}" destId="{4F42FF43-9E41-432B-A4A5-63F668C885AD}" srcOrd="2" destOrd="0" presId="urn:microsoft.com/office/officeart/2018/2/layout/IconVerticalSolidList"/>
    <dgm:cxn modelId="{755E4F07-2168-49FA-85E7-D58D9E219AEA}" type="presParOf" srcId="{E574E8B3-2094-4B5B-98A5-CA9DB66534B5}" destId="{5511DF5D-ADA2-47B4-A0A5-94CDC8306D21}" srcOrd="3" destOrd="0" presId="urn:microsoft.com/office/officeart/2018/2/layout/IconVerticalSolidList"/>
    <dgm:cxn modelId="{32B678A6-868A-490A-AC63-856CD00A0778}" type="presParOf" srcId="{496FDE90-4892-4862-8171-29341760BCA4}" destId="{38D783E3-B47D-4E38-A1AD-B77E2A10FA25}" srcOrd="1" destOrd="0" presId="urn:microsoft.com/office/officeart/2018/2/layout/IconVerticalSolidList"/>
    <dgm:cxn modelId="{68761176-83D9-46E8-BD12-46484F854DC1}" type="presParOf" srcId="{496FDE90-4892-4862-8171-29341760BCA4}" destId="{B37FC835-7B0A-451C-AD76-2530AE048002}" srcOrd="2" destOrd="0" presId="urn:microsoft.com/office/officeart/2018/2/layout/IconVerticalSolidList"/>
    <dgm:cxn modelId="{AC0B411A-16FB-48DF-80F2-66DF3CCB5071}" type="presParOf" srcId="{B37FC835-7B0A-451C-AD76-2530AE048002}" destId="{91394E55-1205-4CAB-B204-7C0D0248C385}" srcOrd="0" destOrd="0" presId="urn:microsoft.com/office/officeart/2018/2/layout/IconVerticalSolidList"/>
    <dgm:cxn modelId="{EF0183B0-979C-4D6E-ABD9-B58968D52251}" type="presParOf" srcId="{B37FC835-7B0A-451C-AD76-2530AE048002}" destId="{F8F50A7A-4D27-4FD4-8629-075A14E2A744}" srcOrd="1" destOrd="0" presId="urn:microsoft.com/office/officeart/2018/2/layout/IconVerticalSolidList"/>
    <dgm:cxn modelId="{AFE7240F-BF75-4BCA-BC98-6264BD4B7038}" type="presParOf" srcId="{B37FC835-7B0A-451C-AD76-2530AE048002}" destId="{9D482AB9-475C-4BED-9809-A6FC657DDAF6}" srcOrd="2" destOrd="0" presId="urn:microsoft.com/office/officeart/2018/2/layout/IconVerticalSolidList"/>
    <dgm:cxn modelId="{687E02B4-FE1D-41B0-91BF-076D03396148}" type="presParOf" srcId="{B37FC835-7B0A-451C-AD76-2530AE048002}" destId="{7571830B-1B06-410D-B5CC-3126F56AC491}" srcOrd="3" destOrd="0" presId="urn:microsoft.com/office/officeart/2018/2/layout/IconVerticalSolidList"/>
    <dgm:cxn modelId="{50E0B9ED-A4C0-4664-BDA8-6A25CCD22186}" type="presParOf" srcId="{496FDE90-4892-4862-8171-29341760BCA4}" destId="{4B65FB12-8BFB-41B7-A483-C22A1AE465EC}" srcOrd="3" destOrd="0" presId="urn:microsoft.com/office/officeart/2018/2/layout/IconVerticalSolidList"/>
    <dgm:cxn modelId="{B720AF8F-69BE-4314-910F-79D80BD5AF93}" type="presParOf" srcId="{496FDE90-4892-4862-8171-29341760BCA4}" destId="{ABF1B331-4982-4D5E-A150-2A102472F942}" srcOrd="4" destOrd="0" presId="urn:microsoft.com/office/officeart/2018/2/layout/IconVerticalSolidList"/>
    <dgm:cxn modelId="{AE66CC84-CEF5-45BF-9308-0F22092CC994}" type="presParOf" srcId="{ABF1B331-4982-4D5E-A150-2A102472F942}" destId="{E8299C26-0902-4651-9049-9CFF7BB781A9}" srcOrd="0" destOrd="0" presId="urn:microsoft.com/office/officeart/2018/2/layout/IconVerticalSolidList"/>
    <dgm:cxn modelId="{2A2C8CD4-A3D1-4651-B180-6DE971346B36}" type="presParOf" srcId="{ABF1B331-4982-4D5E-A150-2A102472F942}" destId="{66F85624-56AB-4468-8613-212C86795015}" srcOrd="1" destOrd="0" presId="urn:microsoft.com/office/officeart/2018/2/layout/IconVerticalSolidList"/>
    <dgm:cxn modelId="{BDB9C64F-FEDA-4D10-A79E-FD16520D9F0B}" type="presParOf" srcId="{ABF1B331-4982-4D5E-A150-2A102472F942}" destId="{190F2F49-37C1-4019-A9C8-9F9444C8A96A}" srcOrd="2" destOrd="0" presId="urn:microsoft.com/office/officeart/2018/2/layout/IconVerticalSolidList"/>
    <dgm:cxn modelId="{91622097-12C9-4296-B7E5-F6CB5247CE40}" type="presParOf" srcId="{ABF1B331-4982-4D5E-A150-2A102472F942}" destId="{129C6AB9-6BD0-4EBB-A7FB-A3EC4405A7A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BAC08D7-B1ED-4ADD-8ACB-39A93CFD44F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C"/>
        </a:p>
      </dgm:t>
    </dgm:pt>
    <dgm:pt modelId="{293968F1-CDE9-4F8D-98E0-FAECDB519CD4}">
      <dgm:prSet/>
      <dgm:spPr/>
      <dgm:t>
        <a:bodyPr/>
        <a:lstStyle/>
        <a:p>
          <a:r>
            <a:rPr lang="es-EC" dirty="0"/>
            <a:t>Procesos para determinar el tamaño del vocabulario</a:t>
          </a:r>
        </a:p>
      </dgm:t>
    </dgm:pt>
    <dgm:pt modelId="{798347B5-8BF2-4C03-A981-43EF7ACB2FE2}" type="parTrans" cxnId="{D166D019-6B23-4CAE-92CC-5F9218FB6AB9}">
      <dgm:prSet/>
      <dgm:spPr/>
      <dgm:t>
        <a:bodyPr/>
        <a:lstStyle/>
        <a:p>
          <a:endParaRPr lang="es-EC"/>
        </a:p>
      </dgm:t>
    </dgm:pt>
    <dgm:pt modelId="{4B82967D-B868-4EB0-A3DC-841F312B4BB6}" type="sibTrans" cxnId="{D166D019-6B23-4CAE-92CC-5F9218FB6AB9}">
      <dgm:prSet/>
      <dgm:spPr/>
      <dgm:t>
        <a:bodyPr/>
        <a:lstStyle/>
        <a:p>
          <a:endParaRPr lang="es-EC"/>
        </a:p>
      </dgm:t>
    </dgm:pt>
    <dgm:pt modelId="{4E7E9690-AC4B-4B6E-B279-D87AE0345244}">
      <dgm:prSet/>
      <dgm:spPr/>
      <dgm:t>
        <a:bodyPr/>
        <a:lstStyle/>
        <a:p>
          <a:r>
            <a:rPr lang="es-EC" dirty="0"/>
            <a:t>Proceso de creación de un vector para cada documento basado en el conteo de palabras</a:t>
          </a:r>
        </a:p>
      </dgm:t>
    </dgm:pt>
    <dgm:pt modelId="{AE44551D-0D9A-442C-9311-5EC90F84B081}" type="parTrans" cxnId="{50F75ACB-B62E-46C0-8A06-C3D6B1626CED}">
      <dgm:prSet/>
      <dgm:spPr/>
      <dgm:t>
        <a:bodyPr/>
        <a:lstStyle/>
        <a:p>
          <a:endParaRPr lang="es-EC"/>
        </a:p>
      </dgm:t>
    </dgm:pt>
    <dgm:pt modelId="{32FF8F24-198B-432F-980A-4B01882928BE}" type="sibTrans" cxnId="{50F75ACB-B62E-46C0-8A06-C3D6B1626CED}">
      <dgm:prSet/>
      <dgm:spPr/>
      <dgm:t>
        <a:bodyPr/>
        <a:lstStyle/>
        <a:p>
          <a:endParaRPr lang="es-EC"/>
        </a:p>
      </dgm:t>
    </dgm:pt>
    <dgm:pt modelId="{2D46056B-C877-43B1-8EF3-E462E4D5EFD2}">
      <dgm:prSet/>
      <dgm:spPr/>
      <dgm:t>
        <a:bodyPr/>
        <a:lstStyle/>
        <a:p>
          <a:r>
            <a:rPr lang="es-EC" dirty="0"/>
            <a:t>Cada documento se le asigna un vector del mismo tamaño del vocabulario</a:t>
          </a:r>
        </a:p>
      </dgm:t>
    </dgm:pt>
    <dgm:pt modelId="{C855E4B2-9CA5-404B-AD7B-CB0B3BF7AAF1}" type="parTrans" cxnId="{62533189-8345-473C-8E8B-C4F8BB9E5250}">
      <dgm:prSet/>
      <dgm:spPr/>
      <dgm:t>
        <a:bodyPr/>
        <a:lstStyle/>
        <a:p>
          <a:endParaRPr lang="es-EC"/>
        </a:p>
      </dgm:t>
    </dgm:pt>
    <dgm:pt modelId="{155EA02A-7C29-4D18-90FC-74E082C066CA}" type="sibTrans" cxnId="{62533189-8345-473C-8E8B-C4F8BB9E5250}">
      <dgm:prSet/>
      <dgm:spPr/>
      <dgm:t>
        <a:bodyPr/>
        <a:lstStyle/>
        <a:p>
          <a:endParaRPr lang="es-EC"/>
        </a:p>
      </dgm:t>
    </dgm:pt>
    <dgm:pt modelId="{122E2084-FAA2-4F48-83EE-F83FC699492D}">
      <dgm:prSet/>
      <dgm:spPr/>
      <dgm:t>
        <a:bodyPr/>
        <a:lstStyle/>
        <a:p>
          <a:r>
            <a:rPr lang="es-EC"/>
            <a:t>Se coloca las palabras únicas al vocabulario para determinar su tamaño</a:t>
          </a:r>
        </a:p>
      </dgm:t>
    </dgm:pt>
    <dgm:pt modelId="{ACCF3EB5-9679-4986-A7B9-A4096EEBA36F}" type="parTrans" cxnId="{0FCC9644-C4FF-484C-9753-2A96BEECEDD6}">
      <dgm:prSet/>
      <dgm:spPr/>
    </dgm:pt>
    <dgm:pt modelId="{3423A046-A7AE-415E-896A-623E68091E6E}" type="sibTrans" cxnId="{0FCC9644-C4FF-484C-9753-2A96BEECEDD6}">
      <dgm:prSet/>
      <dgm:spPr/>
    </dgm:pt>
    <dgm:pt modelId="{D676A489-FC47-4DAD-B248-7C1FA37E8062}" type="pres">
      <dgm:prSet presAssocID="{EBAC08D7-B1ED-4ADD-8ACB-39A93CFD44FF}" presName="linear" presStyleCnt="0">
        <dgm:presLayoutVars>
          <dgm:animLvl val="lvl"/>
          <dgm:resizeHandles val="exact"/>
        </dgm:presLayoutVars>
      </dgm:prSet>
      <dgm:spPr/>
    </dgm:pt>
    <dgm:pt modelId="{158B38A7-A0CA-4222-9B5B-A3E47384B8B7}" type="pres">
      <dgm:prSet presAssocID="{293968F1-CDE9-4F8D-98E0-FAECDB519CD4}" presName="parentText" presStyleLbl="node1" presStyleIdx="0" presStyleCnt="3">
        <dgm:presLayoutVars>
          <dgm:chMax val="0"/>
          <dgm:bulletEnabled val="1"/>
        </dgm:presLayoutVars>
      </dgm:prSet>
      <dgm:spPr/>
    </dgm:pt>
    <dgm:pt modelId="{2AC63B79-0A88-42B7-8A82-64E4E7C60F35}" type="pres">
      <dgm:prSet presAssocID="{293968F1-CDE9-4F8D-98E0-FAECDB519CD4}" presName="childText" presStyleLbl="revTx" presStyleIdx="0" presStyleCnt="1">
        <dgm:presLayoutVars>
          <dgm:bulletEnabled val="1"/>
        </dgm:presLayoutVars>
      </dgm:prSet>
      <dgm:spPr/>
    </dgm:pt>
    <dgm:pt modelId="{DF98FBB2-C510-4119-9042-730C2EE0121B}" type="pres">
      <dgm:prSet presAssocID="{4E7E9690-AC4B-4B6E-B279-D87AE0345244}" presName="parentText" presStyleLbl="node1" presStyleIdx="1" presStyleCnt="3">
        <dgm:presLayoutVars>
          <dgm:chMax val="0"/>
          <dgm:bulletEnabled val="1"/>
        </dgm:presLayoutVars>
      </dgm:prSet>
      <dgm:spPr/>
    </dgm:pt>
    <dgm:pt modelId="{920071A5-5FCD-4B9F-9E9A-47D632D2F512}" type="pres">
      <dgm:prSet presAssocID="{32FF8F24-198B-432F-980A-4B01882928BE}" presName="spacer" presStyleCnt="0"/>
      <dgm:spPr/>
    </dgm:pt>
    <dgm:pt modelId="{1EB00EC2-33A7-4745-8547-2FA2AE0337AD}" type="pres">
      <dgm:prSet presAssocID="{2D46056B-C877-43B1-8EF3-E462E4D5EFD2}" presName="parentText" presStyleLbl="node1" presStyleIdx="2" presStyleCnt="3">
        <dgm:presLayoutVars>
          <dgm:chMax val="0"/>
          <dgm:bulletEnabled val="1"/>
        </dgm:presLayoutVars>
      </dgm:prSet>
      <dgm:spPr/>
    </dgm:pt>
  </dgm:ptLst>
  <dgm:cxnLst>
    <dgm:cxn modelId="{4FF4490B-3ADE-462E-932A-AB82496D60A3}" type="presOf" srcId="{4E7E9690-AC4B-4B6E-B279-D87AE0345244}" destId="{DF98FBB2-C510-4119-9042-730C2EE0121B}" srcOrd="0" destOrd="0" presId="urn:microsoft.com/office/officeart/2005/8/layout/vList2"/>
    <dgm:cxn modelId="{D166D019-6B23-4CAE-92CC-5F9218FB6AB9}" srcId="{EBAC08D7-B1ED-4ADD-8ACB-39A93CFD44FF}" destId="{293968F1-CDE9-4F8D-98E0-FAECDB519CD4}" srcOrd="0" destOrd="0" parTransId="{798347B5-8BF2-4C03-A981-43EF7ACB2FE2}" sibTransId="{4B82967D-B868-4EB0-A3DC-841F312B4BB6}"/>
    <dgm:cxn modelId="{BC288830-ECBB-46ED-87E5-A3BC6B7D2C93}" type="presOf" srcId="{EBAC08D7-B1ED-4ADD-8ACB-39A93CFD44FF}" destId="{D676A489-FC47-4DAD-B248-7C1FA37E8062}" srcOrd="0" destOrd="0" presId="urn:microsoft.com/office/officeart/2005/8/layout/vList2"/>
    <dgm:cxn modelId="{0FCC9644-C4FF-484C-9753-2A96BEECEDD6}" srcId="{293968F1-CDE9-4F8D-98E0-FAECDB519CD4}" destId="{122E2084-FAA2-4F48-83EE-F83FC699492D}" srcOrd="0" destOrd="0" parTransId="{ACCF3EB5-9679-4986-A7B9-A4096EEBA36F}" sibTransId="{3423A046-A7AE-415E-896A-623E68091E6E}"/>
    <dgm:cxn modelId="{62533189-8345-473C-8E8B-C4F8BB9E5250}" srcId="{EBAC08D7-B1ED-4ADD-8ACB-39A93CFD44FF}" destId="{2D46056B-C877-43B1-8EF3-E462E4D5EFD2}" srcOrd="2" destOrd="0" parTransId="{C855E4B2-9CA5-404B-AD7B-CB0B3BF7AAF1}" sibTransId="{155EA02A-7C29-4D18-90FC-74E082C066CA}"/>
    <dgm:cxn modelId="{50F75ACB-B62E-46C0-8A06-C3D6B1626CED}" srcId="{EBAC08D7-B1ED-4ADD-8ACB-39A93CFD44FF}" destId="{4E7E9690-AC4B-4B6E-B279-D87AE0345244}" srcOrd="1" destOrd="0" parTransId="{AE44551D-0D9A-442C-9311-5EC90F84B081}" sibTransId="{32FF8F24-198B-432F-980A-4B01882928BE}"/>
    <dgm:cxn modelId="{2C2B2ED3-C6BB-4525-A03A-BC30338A704F}" type="presOf" srcId="{293968F1-CDE9-4F8D-98E0-FAECDB519CD4}" destId="{158B38A7-A0CA-4222-9B5B-A3E47384B8B7}" srcOrd="0" destOrd="0" presId="urn:microsoft.com/office/officeart/2005/8/layout/vList2"/>
    <dgm:cxn modelId="{2A43FBD8-DD15-46CE-8934-219665874070}" type="presOf" srcId="{2D46056B-C877-43B1-8EF3-E462E4D5EFD2}" destId="{1EB00EC2-33A7-4745-8547-2FA2AE0337AD}" srcOrd="0" destOrd="0" presId="urn:microsoft.com/office/officeart/2005/8/layout/vList2"/>
    <dgm:cxn modelId="{5D43C8FC-4C8F-42F6-BD1C-1970FAC522F8}" type="presOf" srcId="{122E2084-FAA2-4F48-83EE-F83FC699492D}" destId="{2AC63B79-0A88-42B7-8A82-64E4E7C60F35}" srcOrd="0" destOrd="0" presId="urn:microsoft.com/office/officeart/2005/8/layout/vList2"/>
    <dgm:cxn modelId="{DBDFAEDA-D883-42B0-A552-CBE61E9D056C}" type="presParOf" srcId="{D676A489-FC47-4DAD-B248-7C1FA37E8062}" destId="{158B38A7-A0CA-4222-9B5B-A3E47384B8B7}" srcOrd="0" destOrd="0" presId="urn:microsoft.com/office/officeart/2005/8/layout/vList2"/>
    <dgm:cxn modelId="{D886055B-10AD-4E60-A37B-064CE10C89AD}" type="presParOf" srcId="{D676A489-FC47-4DAD-B248-7C1FA37E8062}" destId="{2AC63B79-0A88-42B7-8A82-64E4E7C60F35}" srcOrd="1" destOrd="0" presId="urn:microsoft.com/office/officeart/2005/8/layout/vList2"/>
    <dgm:cxn modelId="{91827503-81FC-4805-A163-D6A4C69584FF}" type="presParOf" srcId="{D676A489-FC47-4DAD-B248-7C1FA37E8062}" destId="{DF98FBB2-C510-4119-9042-730C2EE0121B}" srcOrd="2" destOrd="0" presId="urn:microsoft.com/office/officeart/2005/8/layout/vList2"/>
    <dgm:cxn modelId="{EC7CE3FA-6BBC-483A-B7EE-A7DBFDB5ACA3}" type="presParOf" srcId="{D676A489-FC47-4DAD-B248-7C1FA37E8062}" destId="{920071A5-5FCD-4B9F-9E9A-47D632D2F512}" srcOrd="3" destOrd="0" presId="urn:microsoft.com/office/officeart/2005/8/layout/vList2"/>
    <dgm:cxn modelId="{6E8B3EFF-D6BF-4575-A535-2F0C75FF4A5F}" type="presParOf" srcId="{D676A489-FC47-4DAD-B248-7C1FA37E8062}" destId="{1EB00EC2-33A7-4745-8547-2FA2AE0337A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BC7A089F-9989-48BA-B43E-DA8D49FB7ACE}"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CF2201D4-587D-4B4C-BF94-BFC904DF1C60}">
      <dgm:prSet/>
      <dgm:spPr/>
      <dgm:t>
        <a:bodyPr/>
        <a:lstStyle/>
        <a:p>
          <a:r>
            <a:rPr lang="es-EC"/>
            <a:t>Proceso para determinar el tamaño del vocuabulario</a:t>
          </a:r>
          <a:endParaRPr lang="en-US"/>
        </a:p>
      </dgm:t>
    </dgm:pt>
    <dgm:pt modelId="{E10B0824-C5E3-430F-8A3A-F827159C71AE}" type="parTrans" cxnId="{093F29EC-63E7-4986-9546-50EA6B4BFB6C}">
      <dgm:prSet/>
      <dgm:spPr/>
      <dgm:t>
        <a:bodyPr/>
        <a:lstStyle/>
        <a:p>
          <a:endParaRPr lang="en-US"/>
        </a:p>
      </dgm:t>
    </dgm:pt>
    <dgm:pt modelId="{4868F4A5-5E26-4275-BF18-06D55CE55329}" type="sibTrans" cxnId="{093F29EC-63E7-4986-9546-50EA6B4BFB6C}">
      <dgm:prSet/>
      <dgm:spPr/>
      <dgm:t>
        <a:bodyPr/>
        <a:lstStyle/>
        <a:p>
          <a:endParaRPr lang="en-US"/>
        </a:p>
      </dgm:t>
    </dgm:pt>
    <dgm:pt modelId="{5A9588C3-0F63-4F54-9B56-E6F6B9590A49}">
      <dgm:prSet/>
      <dgm:spPr/>
      <dgm:t>
        <a:bodyPr/>
        <a:lstStyle/>
        <a:p>
          <a:r>
            <a:rPr lang="es-EC"/>
            <a:t>Proceso de creación de un vector para cada documento basado en el conteo de palabras</a:t>
          </a:r>
          <a:endParaRPr lang="en-US"/>
        </a:p>
      </dgm:t>
    </dgm:pt>
    <dgm:pt modelId="{5D6EA19C-0F89-48B8-8612-76A62DBBD715}" type="parTrans" cxnId="{CC3A18CF-C829-4483-91DB-8497A97710ED}">
      <dgm:prSet/>
      <dgm:spPr/>
      <dgm:t>
        <a:bodyPr/>
        <a:lstStyle/>
        <a:p>
          <a:endParaRPr lang="en-US"/>
        </a:p>
      </dgm:t>
    </dgm:pt>
    <dgm:pt modelId="{0159F3CC-D453-4F97-AB8C-A4010B590D81}" type="sibTrans" cxnId="{CC3A18CF-C829-4483-91DB-8497A97710ED}">
      <dgm:prSet/>
      <dgm:spPr/>
      <dgm:t>
        <a:bodyPr/>
        <a:lstStyle/>
        <a:p>
          <a:endParaRPr lang="en-US"/>
        </a:p>
      </dgm:t>
    </dgm:pt>
    <dgm:pt modelId="{9E88F621-CD22-4E12-94E4-AF14EB994051}" type="pres">
      <dgm:prSet presAssocID="{BC7A089F-9989-48BA-B43E-DA8D49FB7ACE}" presName="root" presStyleCnt="0">
        <dgm:presLayoutVars>
          <dgm:dir/>
          <dgm:resizeHandles val="exact"/>
        </dgm:presLayoutVars>
      </dgm:prSet>
      <dgm:spPr/>
    </dgm:pt>
    <dgm:pt modelId="{D71F6301-F824-4D44-B5DE-F935B78C67AC}" type="pres">
      <dgm:prSet presAssocID="{CF2201D4-587D-4B4C-BF94-BFC904DF1C60}" presName="compNode" presStyleCnt="0"/>
      <dgm:spPr/>
    </dgm:pt>
    <dgm:pt modelId="{0D1B19FA-AAF4-4369-B178-8B7D0F779E21}" type="pres">
      <dgm:prSet presAssocID="{CF2201D4-587D-4B4C-BF94-BFC904DF1C60}" presName="bgRect" presStyleLbl="bgShp" presStyleIdx="0" presStyleCnt="2"/>
      <dgm:spPr/>
    </dgm:pt>
    <dgm:pt modelId="{049D6A11-7E8D-4D6F-BEDA-C1CC4F694EDA}" type="pres">
      <dgm:prSet presAssocID="{CF2201D4-587D-4B4C-BF94-BFC904DF1C60}"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C18AD046-DAE9-4916-97D5-1344EAA2B1E6}" type="pres">
      <dgm:prSet presAssocID="{CF2201D4-587D-4B4C-BF94-BFC904DF1C60}" presName="spaceRect" presStyleCnt="0"/>
      <dgm:spPr/>
    </dgm:pt>
    <dgm:pt modelId="{05B8B570-73CA-4BA2-A82D-B9F2BCD8F446}" type="pres">
      <dgm:prSet presAssocID="{CF2201D4-587D-4B4C-BF94-BFC904DF1C60}" presName="parTx" presStyleLbl="revTx" presStyleIdx="0" presStyleCnt="2">
        <dgm:presLayoutVars>
          <dgm:chMax val="0"/>
          <dgm:chPref val="0"/>
        </dgm:presLayoutVars>
      </dgm:prSet>
      <dgm:spPr/>
    </dgm:pt>
    <dgm:pt modelId="{20575AD9-1F14-4744-952C-4A1AAF7CBA54}" type="pres">
      <dgm:prSet presAssocID="{4868F4A5-5E26-4275-BF18-06D55CE55329}" presName="sibTrans" presStyleCnt="0"/>
      <dgm:spPr/>
    </dgm:pt>
    <dgm:pt modelId="{1BF2012A-AE8F-40E4-A9C1-90D911B3D2F4}" type="pres">
      <dgm:prSet presAssocID="{5A9588C3-0F63-4F54-9B56-E6F6B9590A49}" presName="compNode" presStyleCnt="0"/>
      <dgm:spPr/>
    </dgm:pt>
    <dgm:pt modelId="{FB956013-7F4F-433A-8FE5-0A0D08DC149C}" type="pres">
      <dgm:prSet presAssocID="{5A9588C3-0F63-4F54-9B56-E6F6B9590A49}" presName="bgRect" presStyleLbl="bgShp" presStyleIdx="1" presStyleCnt="2"/>
      <dgm:spPr/>
    </dgm:pt>
    <dgm:pt modelId="{D1795D7B-26B3-487D-91FB-F46BC80687E3}" type="pres">
      <dgm:prSet presAssocID="{5A9588C3-0F63-4F54-9B56-E6F6B9590A49}"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illas"/>
        </a:ext>
      </dgm:extLst>
    </dgm:pt>
    <dgm:pt modelId="{CDC0CD05-6DA9-4C27-A29A-E6B509EBC326}" type="pres">
      <dgm:prSet presAssocID="{5A9588C3-0F63-4F54-9B56-E6F6B9590A49}" presName="spaceRect" presStyleCnt="0"/>
      <dgm:spPr/>
    </dgm:pt>
    <dgm:pt modelId="{51D87B18-B591-4E0C-9C62-E72BE13B1727}" type="pres">
      <dgm:prSet presAssocID="{5A9588C3-0F63-4F54-9B56-E6F6B9590A49}" presName="parTx" presStyleLbl="revTx" presStyleIdx="1" presStyleCnt="2">
        <dgm:presLayoutVars>
          <dgm:chMax val="0"/>
          <dgm:chPref val="0"/>
        </dgm:presLayoutVars>
      </dgm:prSet>
      <dgm:spPr/>
    </dgm:pt>
  </dgm:ptLst>
  <dgm:cxnLst>
    <dgm:cxn modelId="{92D1DC7E-639D-476D-A70D-5206BD3675BC}" type="presOf" srcId="{5A9588C3-0F63-4F54-9B56-E6F6B9590A49}" destId="{51D87B18-B591-4E0C-9C62-E72BE13B1727}" srcOrd="0" destOrd="0" presId="urn:microsoft.com/office/officeart/2018/2/layout/IconVerticalSolidList"/>
    <dgm:cxn modelId="{ABF81382-D301-48AF-AD22-F162FAB5CDE8}" type="presOf" srcId="{BC7A089F-9989-48BA-B43E-DA8D49FB7ACE}" destId="{9E88F621-CD22-4E12-94E4-AF14EB994051}" srcOrd="0" destOrd="0" presId="urn:microsoft.com/office/officeart/2018/2/layout/IconVerticalSolidList"/>
    <dgm:cxn modelId="{CC3A18CF-C829-4483-91DB-8497A97710ED}" srcId="{BC7A089F-9989-48BA-B43E-DA8D49FB7ACE}" destId="{5A9588C3-0F63-4F54-9B56-E6F6B9590A49}" srcOrd="1" destOrd="0" parTransId="{5D6EA19C-0F89-48B8-8612-76A62DBBD715}" sibTransId="{0159F3CC-D453-4F97-AB8C-A4010B590D81}"/>
    <dgm:cxn modelId="{093F29EC-63E7-4986-9546-50EA6B4BFB6C}" srcId="{BC7A089F-9989-48BA-B43E-DA8D49FB7ACE}" destId="{CF2201D4-587D-4B4C-BF94-BFC904DF1C60}" srcOrd="0" destOrd="0" parTransId="{E10B0824-C5E3-430F-8A3A-F827159C71AE}" sibTransId="{4868F4A5-5E26-4275-BF18-06D55CE55329}"/>
    <dgm:cxn modelId="{DDB16AF1-E58E-4B74-AD16-27687CC156C5}" type="presOf" srcId="{CF2201D4-587D-4B4C-BF94-BFC904DF1C60}" destId="{05B8B570-73CA-4BA2-A82D-B9F2BCD8F446}" srcOrd="0" destOrd="0" presId="urn:microsoft.com/office/officeart/2018/2/layout/IconVerticalSolidList"/>
    <dgm:cxn modelId="{CA36EDF1-8AFE-46D2-952E-6C57161C949D}" type="presParOf" srcId="{9E88F621-CD22-4E12-94E4-AF14EB994051}" destId="{D71F6301-F824-4D44-B5DE-F935B78C67AC}" srcOrd="0" destOrd="0" presId="urn:microsoft.com/office/officeart/2018/2/layout/IconVerticalSolidList"/>
    <dgm:cxn modelId="{C8E7462F-F490-45E5-9920-E5AEE542D459}" type="presParOf" srcId="{D71F6301-F824-4D44-B5DE-F935B78C67AC}" destId="{0D1B19FA-AAF4-4369-B178-8B7D0F779E21}" srcOrd="0" destOrd="0" presId="urn:microsoft.com/office/officeart/2018/2/layout/IconVerticalSolidList"/>
    <dgm:cxn modelId="{4264A89D-AE5B-4CB8-AA98-7A9FBA055872}" type="presParOf" srcId="{D71F6301-F824-4D44-B5DE-F935B78C67AC}" destId="{049D6A11-7E8D-4D6F-BEDA-C1CC4F694EDA}" srcOrd="1" destOrd="0" presId="urn:microsoft.com/office/officeart/2018/2/layout/IconVerticalSolidList"/>
    <dgm:cxn modelId="{E5BBC7FA-262F-4DBA-933C-79B87CF99FE3}" type="presParOf" srcId="{D71F6301-F824-4D44-B5DE-F935B78C67AC}" destId="{C18AD046-DAE9-4916-97D5-1344EAA2B1E6}" srcOrd="2" destOrd="0" presId="urn:microsoft.com/office/officeart/2018/2/layout/IconVerticalSolidList"/>
    <dgm:cxn modelId="{2674495E-C61D-4736-A66A-AF6C458C347A}" type="presParOf" srcId="{D71F6301-F824-4D44-B5DE-F935B78C67AC}" destId="{05B8B570-73CA-4BA2-A82D-B9F2BCD8F446}" srcOrd="3" destOrd="0" presId="urn:microsoft.com/office/officeart/2018/2/layout/IconVerticalSolidList"/>
    <dgm:cxn modelId="{2974EAC2-475C-4D3F-A60F-45FDB2FCE359}" type="presParOf" srcId="{9E88F621-CD22-4E12-94E4-AF14EB994051}" destId="{20575AD9-1F14-4744-952C-4A1AAF7CBA54}" srcOrd="1" destOrd="0" presId="urn:microsoft.com/office/officeart/2018/2/layout/IconVerticalSolidList"/>
    <dgm:cxn modelId="{0FA260BD-8884-42FB-B07A-18CC68A1EE0D}" type="presParOf" srcId="{9E88F621-CD22-4E12-94E4-AF14EB994051}" destId="{1BF2012A-AE8F-40E4-A9C1-90D911B3D2F4}" srcOrd="2" destOrd="0" presId="urn:microsoft.com/office/officeart/2018/2/layout/IconVerticalSolidList"/>
    <dgm:cxn modelId="{36EC2FEC-A705-4E82-ABA3-F3ECFB266FC8}" type="presParOf" srcId="{1BF2012A-AE8F-40E4-A9C1-90D911B3D2F4}" destId="{FB956013-7F4F-433A-8FE5-0A0D08DC149C}" srcOrd="0" destOrd="0" presId="urn:microsoft.com/office/officeart/2018/2/layout/IconVerticalSolidList"/>
    <dgm:cxn modelId="{530CDAC6-FE65-46D3-A909-420B49B60F54}" type="presParOf" srcId="{1BF2012A-AE8F-40E4-A9C1-90D911B3D2F4}" destId="{D1795D7B-26B3-487D-91FB-F46BC80687E3}" srcOrd="1" destOrd="0" presId="urn:microsoft.com/office/officeart/2018/2/layout/IconVerticalSolidList"/>
    <dgm:cxn modelId="{9359A95E-A9D9-4418-9C49-01FF93285667}" type="presParOf" srcId="{1BF2012A-AE8F-40E4-A9C1-90D911B3D2F4}" destId="{CDC0CD05-6DA9-4C27-A29A-E6B509EBC326}" srcOrd="2" destOrd="0" presId="urn:microsoft.com/office/officeart/2018/2/layout/IconVerticalSolidList"/>
    <dgm:cxn modelId="{52F67F53-A403-4A9C-8197-A00FB51A856C}" type="presParOf" srcId="{1BF2012A-AE8F-40E4-A9C1-90D911B3D2F4}" destId="{51D87B18-B591-4E0C-9C62-E72BE13B172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0181A696-4D1F-4088-9D75-84C07ADE1C65}"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DF1110CB-7160-4704-9416-F23FC2C038C5}">
      <dgm:prSet/>
      <dgm:spPr/>
      <dgm:t>
        <a:bodyPr/>
        <a:lstStyle/>
        <a:p>
          <a:r>
            <a:rPr lang="es-EC"/>
            <a:t>Tokenización</a:t>
          </a:r>
          <a:endParaRPr lang="en-US"/>
        </a:p>
      </dgm:t>
    </dgm:pt>
    <dgm:pt modelId="{B0BD6AC4-5906-4347-89E1-083111D15614}" type="parTrans" cxnId="{C0D8019F-E8E9-4796-BD48-8D1A3BC0B4C7}">
      <dgm:prSet/>
      <dgm:spPr/>
      <dgm:t>
        <a:bodyPr/>
        <a:lstStyle/>
        <a:p>
          <a:endParaRPr lang="en-US"/>
        </a:p>
      </dgm:t>
    </dgm:pt>
    <dgm:pt modelId="{25FE35BF-A4DB-4864-AAA7-387C9A9AA199}" type="sibTrans" cxnId="{C0D8019F-E8E9-4796-BD48-8D1A3BC0B4C7}">
      <dgm:prSet/>
      <dgm:spPr/>
      <dgm:t>
        <a:bodyPr/>
        <a:lstStyle/>
        <a:p>
          <a:endParaRPr lang="en-US"/>
        </a:p>
      </dgm:t>
    </dgm:pt>
    <dgm:pt modelId="{D4631402-C70A-44B4-B768-56644EF97EA9}">
      <dgm:prSet/>
      <dgm:spPr/>
      <dgm:t>
        <a:bodyPr/>
        <a:lstStyle/>
        <a:p>
          <a:r>
            <a:rPr lang="es-MX"/>
            <a:t>Es el proceso de dividir un texto en unidades más pequeñas, llamadas tokens.</a:t>
          </a:r>
          <a:endParaRPr lang="en-US"/>
        </a:p>
      </dgm:t>
    </dgm:pt>
    <dgm:pt modelId="{5E5BA861-3C1E-4319-8F3C-5DAC52E35E7D}" type="parTrans" cxnId="{A4630148-C464-44C9-B75E-370586530221}">
      <dgm:prSet/>
      <dgm:spPr/>
      <dgm:t>
        <a:bodyPr/>
        <a:lstStyle/>
        <a:p>
          <a:endParaRPr lang="en-US"/>
        </a:p>
      </dgm:t>
    </dgm:pt>
    <dgm:pt modelId="{D199070D-94C3-4A78-ABE5-3088E2C169F0}" type="sibTrans" cxnId="{A4630148-C464-44C9-B75E-370586530221}">
      <dgm:prSet/>
      <dgm:spPr/>
      <dgm:t>
        <a:bodyPr/>
        <a:lstStyle/>
        <a:p>
          <a:endParaRPr lang="en-US"/>
        </a:p>
      </dgm:t>
    </dgm:pt>
    <dgm:pt modelId="{B8EE21BD-D341-4EE1-9F57-42B48012862B}">
      <dgm:prSet/>
      <dgm:spPr/>
      <dgm:t>
        <a:bodyPr/>
        <a:lstStyle/>
        <a:p>
          <a:r>
            <a:rPr lang="es-MX"/>
            <a:t>Por ejemplo, el texto "Hola, ¿cómo estás?" se tokenizaría en ["Hola", ",", "¿", "cómo", "estás", "?"].</a:t>
          </a:r>
          <a:endParaRPr lang="en-US"/>
        </a:p>
      </dgm:t>
    </dgm:pt>
    <dgm:pt modelId="{EA6C4C52-BC8A-4926-A718-E4A1FA426B2A}" type="parTrans" cxnId="{93BCE7F7-3E51-49FB-8BBE-CCEEA13D9382}">
      <dgm:prSet/>
      <dgm:spPr/>
      <dgm:t>
        <a:bodyPr/>
        <a:lstStyle/>
        <a:p>
          <a:endParaRPr lang="en-US"/>
        </a:p>
      </dgm:t>
    </dgm:pt>
    <dgm:pt modelId="{E6F11577-40E1-459D-9D36-FE797EAD6335}" type="sibTrans" cxnId="{93BCE7F7-3E51-49FB-8BBE-CCEEA13D9382}">
      <dgm:prSet/>
      <dgm:spPr/>
      <dgm:t>
        <a:bodyPr/>
        <a:lstStyle/>
        <a:p>
          <a:endParaRPr lang="en-US"/>
        </a:p>
      </dgm:t>
    </dgm:pt>
    <dgm:pt modelId="{2940C6B4-CF08-4C86-9958-E870C166F640}">
      <dgm:prSet/>
      <dgm:spPr/>
      <dgm:t>
        <a:bodyPr/>
        <a:lstStyle/>
        <a:p>
          <a:r>
            <a:rPr lang="es-EC"/>
            <a:t>Mapeo</a:t>
          </a:r>
          <a:endParaRPr lang="en-US"/>
        </a:p>
      </dgm:t>
    </dgm:pt>
    <dgm:pt modelId="{B4376B3D-0ABB-45CB-81F8-E2BCD9B49003}" type="parTrans" cxnId="{E0CDD845-4BB7-4C47-94FB-D5714CC59649}">
      <dgm:prSet/>
      <dgm:spPr/>
      <dgm:t>
        <a:bodyPr/>
        <a:lstStyle/>
        <a:p>
          <a:endParaRPr lang="en-US"/>
        </a:p>
      </dgm:t>
    </dgm:pt>
    <dgm:pt modelId="{57B6A765-A061-4FC7-A6B6-8F2B7C91058F}" type="sibTrans" cxnId="{E0CDD845-4BB7-4C47-94FB-D5714CC59649}">
      <dgm:prSet/>
      <dgm:spPr/>
      <dgm:t>
        <a:bodyPr/>
        <a:lstStyle/>
        <a:p>
          <a:endParaRPr lang="en-US"/>
        </a:p>
      </dgm:t>
    </dgm:pt>
    <dgm:pt modelId="{F5F10F56-74CB-40F9-98B0-630CF684B9FD}">
      <dgm:prSet/>
      <dgm:spPr/>
      <dgm:t>
        <a:bodyPr/>
        <a:lstStyle/>
        <a:p>
          <a:r>
            <a:rPr lang="es-EC"/>
            <a:t>Orden en él vector</a:t>
          </a:r>
          <a:endParaRPr lang="en-US"/>
        </a:p>
      </dgm:t>
    </dgm:pt>
    <dgm:pt modelId="{17136E09-D35A-4D11-AA5D-54F4B8DAFD85}" type="parTrans" cxnId="{9EB6BBD4-75FC-4420-96F1-826A6BEBB81E}">
      <dgm:prSet/>
      <dgm:spPr/>
      <dgm:t>
        <a:bodyPr/>
        <a:lstStyle/>
        <a:p>
          <a:endParaRPr lang="en-US"/>
        </a:p>
      </dgm:t>
    </dgm:pt>
    <dgm:pt modelId="{B745AC8A-2ADB-4659-ADC4-02D36D3CB165}" type="sibTrans" cxnId="{9EB6BBD4-75FC-4420-96F1-826A6BEBB81E}">
      <dgm:prSet/>
      <dgm:spPr/>
      <dgm:t>
        <a:bodyPr/>
        <a:lstStyle/>
        <a:p>
          <a:endParaRPr lang="en-US"/>
        </a:p>
      </dgm:t>
    </dgm:pt>
    <dgm:pt modelId="{41607EEA-9DE4-401E-8A55-5BD4738119E2}" type="pres">
      <dgm:prSet presAssocID="{0181A696-4D1F-4088-9D75-84C07ADE1C65}" presName="root" presStyleCnt="0">
        <dgm:presLayoutVars>
          <dgm:dir/>
          <dgm:resizeHandles val="exact"/>
        </dgm:presLayoutVars>
      </dgm:prSet>
      <dgm:spPr/>
    </dgm:pt>
    <dgm:pt modelId="{8F224924-9AFB-495D-9F8C-E8EB18B60E85}" type="pres">
      <dgm:prSet presAssocID="{DF1110CB-7160-4704-9416-F23FC2C038C5}" presName="compNode" presStyleCnt="0"/>
      <dgm:spPr/>
    </dgm:pt>
    <dgm:pt modelId="{97A5B47E-CB21-41A2-88B1-B4D8C9249AD7}" type="pres">
      <dgm:prSet presAssocID="{DF1110CB-7160-4704-9416-F23FC2C038C5}" presName="bgRect" presStyleLbl="bgShp" presStyleIdx="0" presStyleCnt="2"/>
      <dgm:spPr/>
    </dgm:pt>
    <dgm:pt modelId="{BE3E78BA-C7E8-424D-B72B-A5949B407DB0}" type="pres">
      <dgm:prSet presAssocID="{DF1110CB-7160-4704-9416-F23FC2C038C5}"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agrama de flujo"/>
        </a:ext>
      </dgm:extLst>
    </dgm:pt>
    <dgm:pt modelId="{AA9793E9-DB8E-4B29-B229-9B1AEFD0F3A6}" type="pres">
      <dgm:prSet presAssocID="{DF1110CB-7160-4704-9416-F23FC2C038C5}" presName="spaceRect" presStyleCnt="0"/>
      <dgm:spPr/>
    </dgm:pt>
    <dgm:pt modelId="{87ACE701-977F-49D9-A50F-4638CD514725}" type="pres">
      <dgm:prSet presAssocID="{DF1110CB-7160-4704-9416-F23FC2C038C5}" presName="parTx" presStyleLbl="revTx" presStyleIdx="0" presStyleCnt="4">
        <dgm:presLayoutVars>
          <dgm:chMax val="0"/>
          <dgm:chPref val="0"/>
        </dgm:presLayoutVars>
      </dgm:prSet>
      <dgm:spPr/>
    </dgm:pt>
    <dgm:pt modelId="{AEA56421-5B53-4461-A172-129178625D41}" type="pres">
      <dgm:prSet presAssocID="{DF1110CB-7160-4704-9416-F23FC2C038C5}" presName="desTx" presStyleLbl="revTx" presStyleIdx="1" presStyleCnt="4">
        <dgm:presLayoutVars/>
      </dgm:prSet>
      <dgm:spPr/>
    </dgm:pt>
    <dgm:pt modelId="{1EAEF7E1-2B9B-4824-AFED-677B49575845}" type="pres">
      <dgm:prSet presAssocID="{25FE35BF-A4DB-4864-AAA7-387C9A9AA199}" presName="sibTrans" presStyleCnt="0"/>
      <dgm:spPr/>
    </dgm:pt>
    <dgm:pt modelId="{CDA370F4-9060-49FD-8CC8-D4D723E0DE62}" type="pres">
      <dgm:prSet presAssocID="{2940C6B4-CF08-4C86-9958-E870C166F640}" presName="compNode" presStyleCnt="0"/>
      <dgm:spPr/>
    </dgm:pt>
    <dgm:pt modelId="{8B7EF979-3C2E-46B8-825D-7D79F852ED98}" type="pres">
      <dgm:prSet presAssocID="{2940C6B4-CF08-4C86-9958-E870C166F640}" presName="bgRect" presStyleLbl="bgShp" presStyleIdx="1" presStyleCnt="2"/>
      <dgm:spPr/>
    </dgm:pt>
    <dgm:pt modelId="{B7668364-B93F-45EA-9DF5-1B99FD18FEDF}" type="pres">
      <dgm:prSet presAssocID="{2940C6B4-CF08-4C86-9958-E870C166F640}"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rcador"/>
        </a:ext>
      </dgm:extLst>
    </dgm:pt>
    <dgm:pt modelId="{B921DFFF-8F27-4071-9B3F-762E36464CEC}" type="pres">
      <dgm:prSet presAssocID="{2940C6B4-CF08-4C86-9958-E870C166F640}" presName="spaceRect" presStyleCnt="0"/>
      <dgm:spPr/>
    </dgm:pt>
    <dgm:pt modelId="{1BD98974-B147-4B33-902D-8D73C69841EE}" type="pres">
      <dgm:prSet presAssocID="{2940C6B4-CF08-4C86-9958-E870C166F640}" presName="parTx" presStyleLbl="revTx" presStyleIdx="2" presStyleCnt="4">
        <dgm:presLayoutVars>
          <dgm:chMax val="0"/>
          <dgm:chPref val="0"/>
        </dgm:presLayoutVars>
      </dgm:prSet>
      <dgm:spPr/>
    </dgm:pt>
    <dgm:pt modelId="{DCB55C76-3F57-49A8-BF79-A4C560DB1D7E}" type="pres">
      <dgm:prSet presAssocID="{2940C6B4-CF08-4C86-9958-E870C166F640}" presName="desTx" presStyleLbl="revTx" presStyleIdx="3" presStyleCnt="4">
        <dgm:presLayoutVars/>
      </dgm:prSet>
      <dgm:spPr/>
    </dgm:pt>
  </dgm:ptLst>
  <dgm:cxnLst>
    <dgm:cxn modelId="{2E185321-AA62-4734-AFF3-1A2F10C77230}" type="presOf" srcId="{DF1110CB-7160-4704-9416-F23FC2C038C5}" destId="{87ACE701-977F-49D9-A50F-4638CD514725}" srcOrd="0" destOrd="0" presId="urn:microsoft.com/office/officeart/2018/2/layout/IconVerticalSolidList"/>
    <dgm:cxn modelId="{637C7622-39D1-413F-8E5A-C1FF2332F611}" type="presOf" srcId="{B8EE21BD-D341-4EE1-9F57-42B48012862B}" destId="{AEA56421-5B53-4461-A172-129178625D41}" srcOrd="0" destOrd="1" presId="urn:microsoft.com/office/officeart/2018/2/layout/IconVerticalSolidList"/>
    <dgm:cxn modelId="{E0CDD845-4BB7-4C47-94FB-D5714CC59649}" srcId="{0181A696-4D1F-4088-9D75-84C07ADE1C65}" destId="{2940C6B4-CF08-4C86-9958-E870C166F640}" srcOrd="1" destOrd="0" parTransId="{B4376B3D-0ABB-45CB-81F8-E2BCD9B49003}" sibTransId="{57B6A765-A061-4FC7-A6B6-8F2B7C91058F}"/>
    <dgm:cxn modelId="{A4630148-C464-44C9-B75E-370586530221}" srcId="{DF1110CB-7160-4704-9416-F23FC2C038C5}" destId="{D4631402-C70A-44B4-B768-56644EF97EA9}" srcOrd="0" destOrd="0" parTransId="{5E5BA861-3C1E-4319-8F3C-5DAC52E35E7D}" sibTransId="{D199070D-94C3-4A78-ABE5-3088E2C169F0}"/>
    <dgm:cxn modelId="{99E02C78-0893-4548-A511-3DD0D9572211}" type="presOf" srcId="{2940C6B4-CF08-4C86-9958-E870C166F640}" destId="{1BD98974-B147-4B33-902D-8D73C69841EE}" srcOrd="0" destOrd="0" presId="urn:microsoft.com/office/officeart/2018/2/layout/IconVerticalSolidList"/>
    <dgm:cxn modelId="{C0D8019F-E8E9-4796-BD48-8D1A3BC0B4C7}" srcId="{0181A696-4D1F-4088-9D75-84C07ADE1C65}" destId="{DF1110CB-7160-4704-9416-F23FC2C038C5}" srcOrd="0" destOrd="0" parTransId="{B0BD6AC4-5906-4347-89E1-083111D15614}" sibTransId="{25FE35BF-A4DB-4864-AAA7-387C9A9AA199}"/>
    <dgm:cxn modelId="{09DD4DA0-2D3A-49F6-A7FE-C0A3AF039D19}" type="presOf" srcId="{F5F10F56-74CB-40F9-98B0-630CF684B9FD}" destId="{DCB55C76-3F57-49A8-BF79-A4C560DB1D7E}" srcOrd="0" destOrd="0" presId="urn:microsoft.com/office/officeart/2018/2/layout/IconVerticalSolidList"/>
    <dgm:cxn modelId="{9D2AC8CD-41A2-44E7-9DA5-2C056F2C0A0B}" type="presOf" srcId="{D4631402-C70A-44B4-B768-56644EF97EA9}" destId="{AEA56421-5B53-4461-A172-129178625D41}" srcOrd="0" destOrd="0" presId="urn:microsoft.com/office/officeart/2018/2/layout/IconVerticalSolidList"/>
    <dgm:cxn modelId="{9EB6BBD4-75FC-4420-96F1-826A6BEBB81E}" srcId="{2940C6B4-CF08-4C86-9958-E870C166F640}" destId="{F5F10F56-74CB-40F9-98B0-630CF684B9FD}" srcOrd="0" destOrd="0" parTransId="{17136E09-D35A-4D11-AA5D-54F4B8DAFD85}" sibTransId="{B745AC8A-2ADB-4659-ADC4-02D36D3CB165}"/>
    <dgm:cxn modelId="{6F3D11D6-6A1E-493E-9EC5-DE8DE1DF6408}" type="presOf" srcId="{0181A696-4D1F-4088-9D75-84C07ADE1C65}" destId="{41607EEA-9DE4-401E-8A55-5BD4738119E2}" srcOrd="0" destOrd="0" presId="urn:microsoft.com/office/officeart/2018/2/layout/IconVerticalSolidList"/>
    <dgm:cxn modelId="{93BCE7F7-3E51-49FB-8BBE-CCEEA13D9382}" srcId="{DF1110CB-7160-4704-9416-F23FC2C038C5}" destId="{B8EE21BD-D341-4EE1-9F57-42B48012862B}" srcOrd="1" destOrd="0" parTransId="{EA6C4C52-BC8A-4926-A718-E4A1FA426B2A}" sibTransId="{E6F11577-40E1-459D-9D36-FE797EAD6335}"/>
    <dgm:cxn modelId="{2D82DBA6-76AF-466B-BACA-8F055F16C4F3}" type="presParOf" srcId="{41607EEA-9DE4-401E-8A55-5BD4738119E2}" destId="{8F224924-9AFB-495D-9F8C-E8EB18B60E85}" srcOrd="0" destOrd="0" presId="urn:microsoft.com/office/officeart/2018/2/layout/IconVerticalSolidList"/>
    <dgm:cxn modelId="{0602C6D7-4EA8-4223-90C1-1223B62F770A}" type="presParOf" srcId="{8F224924-9AFB-495D-9F8C-E8EB18B60E85}" destId="{97A5B47E-CB21-41A2-88B1-B4D8C9249AD7}" srcOrd="0" destOrd="0" presId="urn:microsoft.com/office/officeart/2018/2/layout/IconVerticalSolidList"/>
    <dgm:cxn modelId="{08238721-C75F-482D-8DFE-1B62B46BEF0C}" type="presParOf" srcId="{8F224924-9AFB-495D-9F8C-E8EB18B60E85}" destId="{BE3E78BA-C7E8-424D-B72B-A5949B407DB0}" srcOrd="1" destOrd="0" presId="urn:microsoft.com/office/officeart/2018/2/layout/IconVerticalSolidList"/>
    <dgm:cxn modelId="{40FE606C-D7F0-49C5-835F-5BF05B29C3DF}" type="presParOf" srcId="{8F224924-9AFB-495D-9F8C-E8EB18B60E85}" destId="{AA9793E9-DB8E-4B29-B229-9B1AEFD0F3A6}" srcOrd="2" destOrd="0" presId="urn:microsoft.com/office/officeart/2018/2/layout/IconVerticalSolidList"/>
    <dgm:cxn modelId="{FB237CEE-FD46-4EC1-A44D-7339822429DB}" type="presParOf" srcId="{8F224924-9AFB-495D-9F8C-E8EB18B60E85}" destId="{87ACE701-977F-49D9-A50F-4638CD514725}" srcOrd="3" destOrd="0" presId="urn:microsoft.com/office/officeart/2018/2/layout/IconVerticalSolidList"/>
    <dgm:cxn modelId="{55903E5D-81AD-483B-9DB8-998446539DBA}" type="presParOf" srcId="{8F224924-9AFB-495D-9F8C-E8EB18B60E85}" destId="{AEA56421-5B53-4461-A172-129178625D41}" srcOrd="4" destOrd="0" presId="urn:microsoft.com/office/officeart/2018/2/layout/IconVerticalSolidList"/>
    <dgm:cxn modelId="{E1CDEF2F-CF48-4619-84D7-560AA6456DB2}" type="presParOf" srcId="{41607EEA-9DE4-401E-8A55-5BD4738119E2}" destId="{1EAEF7E1-2B9B-4824-AFED-677B49575845}" srcOrd="1" destOrd="0" presId="urn:microsoft.com/office/officeart/2018/2/layout/IconVerticalSolidList"/>
    <dgm:cxn modelId="{3A66BBEE-3A0B-4421-9218-B39D02F7238E}" type="presParOf" srcId="{41607EEA-9DE4-401E-8A55-5BD4738119E2}" destId="{CDA370F4-9060-49FD-8CC8-D4D723E0DE62}" srcOrd="2" destOrd="0" presId="urn:microsoft.com/office/officeart/2018/2/layout/IconVerticalSolidList"/>
    <dgm:cxn modelId="{84D889B6-1445-4E2B-8C4F-65ED65AC357D}" type="presParOf" srcId="{CDA370F4-9060-49FD-8CC8-D4D723E0DE62}" destId="{8B7EF979-3C2E-46B8-825D-7D79F852ED98}" srcOrd="0" destOrd="0" presId="urn:microsoft.com/office/officeart/2018/2/layout/IconVerticalSolidList"/>
    <dgm:cxn modelId="{6E47E939-4133-435C-B784-0DF8039FD879}" type="presParOf" srcId="{CDA370F4-9060-49FD-8CC8-D4D723E0DE62}" destId="{B7668364-B93F-45EA-9DF5-1B99FD18FEDF}" srcOrd="1" destOrd="0" presId="urn:microsoft.com/office/officeart/2018/2/layout/IconVerticalSolidList"/>
    <dgm:cxn modelId="{3BF07546-0B57-42EA-A6E6-B1E3DFD0087D}" type="presParOf" srcId="{CDA370F4-9060-49FD-8CC8-D4D723E0DE62}" destId="{B921DFFF-8F27-4071-9B3F-762E36464CEC}" srcOrd="2" destOrd="0" presId="urn:microsoft.com/office/officeart/2018/2/layout/IconVerticalSolidList"/>
    <dgm:cxn modelId="{AE4D8BB9-B23A-43AB-B42D-03D621253444}" type="presParOf" srcId="{CDA370F4-9060-49FD-8CC8-D4D723E0DE62}" destId="{1BD98974-B147-4B33-902D-8D73C69841EE}" srcOrd="3" destOrd="0" presId="urn:microsoft.com/office/officeart/2018/2/layout/IconVerticalSolidList"/>
    <dgm:cxn modelId="{94E3E3DA-FFCF-4D54-839F-F893A41F9F12}" type="presParOf" srcId="{CDA370F4-9060-49FD-8CC8-D4D723E0DE62}" destId="{DCB55C76-3F57-49A8-BF79-A4C560DB1D7E}"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816A006-5724-4E1A-BAD9-2ACA4D9337DB}"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s-EC"/>
        </a:p>
      </dgm:t>
    </dgm:pt>
    <dgm:pt modelId="{61D405BF-E445-46EC-9CEF-CB72797679A5}">
      <dgm:prSet/>
      <dgm:spPr/>
      <dgm:t>
        <a:bodyPr/>
        <a:lstStyle/>
        <a:p>
          <a:r>
            <a:rPr lang="es-EC"/>
            <a:t>Dividir el texto en tokens</a:t>
          </a:r>
        </a:p>
      </dgm:t>
    </dgm:pt>
    <dgm:pt modelId="{F5DDC8D1-8EC4-4998-9013-01BF17E97555}" type="parTrans" cxnId="{47A6D185-BD07-4152-896B-CF19437DAA9D}">
      <dgm:prSet/>
      <dgm:spPr/>
      <dgm:t>
        <a:bodyPr/>
        <a:lstStyle/>
        <a:p>
          <a:endParaRPr lang="es-EC"/>
        </a:p>
      </dgm:t>
    </dgm:pt>
    <dgm:pt modelId="{09219C06-1B61-41CB-8273-398D59ADB987}" type="sibTrans" cxnId="{47A6D185-BD07-4152-896B-CF19437DAA9D}">
      <dgm:prSet/>
      <dgm:spPr/>
      <dgm:t>
        <a:bodyPr/>
        <a:lstStyle/>
        <a:p>
          <a:endParaRPr lang="es-EC"/>
        </a:p>
      </dgm:t>
    </dgm:pt>
    <dgm:pt modelId="{341319A4-32AC-4398-8C7C-1725A3380241}">
      <dgm:prSet/>
      <dgm:spPr/>
      <dgm:t>
        <a:bodyPr/>
        <a:lstStyle/>
        <a:p>
          <a:r>
            <a:rPr lang="es-EC" dirty="0"/>
            <a:t>Los tokens son las unidades individuales de un texto</a:t>
          </a:r>
        </a:p>
      </dgm:t>
    </dgm:pt>
    <dgm:pt modelId="{9DD625EB-8EF4-4556-BA37-6BCA77EFB7BB}" type="parTrans" cxnId="{E04A8ED6-B678-4727-A1AF-2721D1D15A2E}">
      <dgm:prSet/>
      <dgm:spPr/>
      <dgm:t>
        <a:bodyPr/>
        <a:lstStyle/>
        <a:p>
          <a:endParaRPr lang="es-EC"/>
        </a:p>
      </dgm:t>
    </dgm:pt>
    <dgm:pt modelId="{8DE68FB6-37D3-40E3-AA27-35AA50B50C78}" type="sibTrans" cxnId="{E04A8ED6-B678-4727-A1AF-2721D1D15A2E}">
      <dgm:prSet/>
      <dgm:spPr/>
      <dgm:t>
        <a:bodyPr/>
        <a:lstStyle/>
        <a:p>
          <a:endParaRPr lang="es-EC"/>
        </a:p>
      </dgm:t>
    </dgm:pt>
    <dgm:pt modelId="{2F1A5A22-E3F8-43E1-94CB-09DC9058DDF0}">
      <dgm:prSet/>
      <dgm:spPr/>
      <dgm:t>
        <a:bodyPr/>
        <a:lstStyle/>
        <a:p>
          <a:r>
            <a:rPr lang="es-EC"/>
            <a:t>Por ejemplo, las palabras son tokens en un proceso de tokenización basado en palabras</a:t>
          </a:r>
        </a:p>
      </dgm:t>
    </dgm:pt>
    <dgm:pt modelId="{18CAA663-E25F-4F4E-B575-E5383A9E675A}" type="parTrans" cxnId="{6E741E1C-9EB3-4989-9A24-374E0348EC34}">
      <dgm:prSet/>
      <dgm:spPr/>
      <dgm:t>
        <a:bodyPr/>
        <a:lstStyle/>
        <a:p>
          <a:endParaRPr lang="es-EC"/>
        </a:p>
      </dgm:t>
    </dgm:pt>
    <dgm:pt modelId="{40D67F4A-C4B8-43A7-9ACD-DA4154ECBACE}" type="sibTrans" cxnId="{6E741E1C-9EB3-4989-9A24-374E0348EC34}">
      <dgm:prSet/>
      <dgm:spPr/>
      <dgm:t>
        <a:bodyPr/>
        <a:lstStyle/>
        <a:p>
          <a:endParaRPr lang="es-EC"/>
        </a:p>
      </dgm:t>
    </dgm:pt>
    <dgm:pt modelId="{8F312C9A-3958-4DFB-BC87-2BE2DF3EB5AA}">
      <dgm:prSet/>
      <dgm:spPr/>
      <dgm:t>
        <a:bodyPr/>
        <a:lstStyle/>
        <a:p>
          <a:r>
            <a:rPr lang="es-MX"/>
            <a:t>Por ejemplo, el texto "Hola, ¿cómo estás?" se tokenizaría en ["Hola", ",", "¿", "cómo", "estás", "?"].</a:t>
          </a:r>
          <a:endParaRPr lang="es-EC"/>
        </a:p>
      </dgm:t>
    </dgm:pt>
    <dgm:pt modelId="{DA5CD01E-CEA5-4DF3-A6C7-1BE3E7158E1E}" type="parTrans" cxnId="{79FC2797-C980-4BB0-8E32-48F76F98C15C}">
      <dgm:prSet/>
      <dgm:spPr/>
      <dgm:t>
        <a:bodyPr/>
        <a:lstStyle/>
        <a:p>
          <a:endParaRPr lang="es-EC"/>
        </a:p>
      </dgm:t>
    </dgm:pt>
    <dgm:pt modelId="{F60668BA-59EE-4699-BDA6-3372F4D03A6C}" type="sibTrans" cxnId="{79FC2797-C980-4BB0-8E32-48F76F98C15C}">
      <dgm:prSet/>
      <dgm:spPr/>
      <dgm:t>
        <a:bodyPr/>
        <a:lstStyle/>
        <a:p>
          <a:endParaRPr lang="es-EC"/>
        </a:p>
      </dgm:t>
    </dgm:pt>
    <dgm:pt modelId="{43567696-D8A4-4B5D-A8E1-A3A9A3024E7A}" type="pres">
      <dgm:prSet presAssocID="{5816A006-5724-4E1A-BAD9-2ACA4D9337DB}" presName="outerComposite" presStyleCnt="0">
        <dgm:presLayoutVars>
          <dgm:chMax val="5"/>
          <dgm:dir/>
          <dgm:resizeHandles val="exact"/>
        </dgm:presLayoutVars>
      </dgm:prSet>
      <dgm:spPr/>
    </dgm:pt>
    <dgm:pt modelId="{9FA4BDE4-1E59-43BA-B75B-EF2F29D22297}" type="pres">
      <dgm:prSet presAssocID="{5816A006-5724-4E1A-BAD9-2ACA4D9337DB}" presName="dummyMaxCanvas" presStyleCnt="0">
        <dgm:presLayoutVars/>
      </dgm:prSet>
      <dgm:spPr/>
    </dgm:pt>
    <dgm:pt modelId="{E8A36FDA-E112-434D-88B9-8EF237A16547}" type="pres">
      <dgm:prSet presAssocID="{5816A006-5724-4E1A-BAD9-2ACA4D9337DB}" presName="FourNodes_1" presStyleLbl="node1" presStyleIdx="0" presStyleCnt="4">
        <dgm:presLayoutVars>
          <dgm:bulletEnabled val="1"/>
        </dgm:presLayoutVars>
      </dgm:prSet>
      <dgm:spPr/>
    </dgm:pt>
    <dgm:pt modelId="{7A81F641-A9CB-4B36-977E-E802FFE9FF3B}" type="pres">
      <dgm:prSet presAssocID="{5816A006-5724-4E1A-BAD9-2ACA4D9337DB}" presName="FourNodes_2" presStyleLbl="node1" presStyleIdx="1" presStyleCnt="4">
        <dgm:presLayoutVars>
          <dgm:bulletEnabled val="1"/>
        </dgm:presLayoutVars>
      </dgm:prSet>
      <dgm:spPr/>
    </dgm:pt>
    <dgm:pt modelId="{C78B4D43-2036-4316-BE84-84B2FB93EA29}" type="pres">
      <dgm:prSet presAssocID="{5816A006-5724-4E1A-BAD9-2ACA4D9337DB}" presName="FourNodes_3" presStyleLbl="node1" presStyleIdx="2" presStyleCnt="4">
        <dgm:presLayoutVars>
          <dgm:bulletEnabled val="1"/>
        </dgm:presLayoutVars>
      </dgm:prSet>
      <dgm:spPr/>
    </dgm:pt>
    <dgm:pt modelId="{60FD4F8D-108D-40D8-9D21-D7C240C2822F}" type="pres">
      <dgm:prSet presAssocID="{5816A006-5724-4E1A-BAD9-2ACA4D9337DB}" presName="FourNodes_4" presStyleLbl="node1" presStyleIdx="3" presStyleCnt="4">
        <dgm:presLayoutVars>
          <dgm:bulletEnabled val="1"/>
        </dgm:presLayoutVars>
      </dgm:prSet>
      <dgm:spPr/>
    </dgm:pt>
    <dgm:pt modelId="{043169A9-F2BD-4AB6-B9F8-7AFB5FC3960F}" type="pres">
      <dgm:prSet presAssocID="{5816A006-5724-4E1A-BAD9-2ACA4D9337DB}" presName="FourConn_1-2" presStyleLbl="fgAccFollowNode1" presStyleIdx="0" presStyleCnt="3">
        <dgm:presLayoutVars>
          <dgm:bulletEnabled val="1"/>
        </dgm:presLayoutVars>
      </dgm:prSet>
      <dgm:spPr/>
    </dgm:pt>
    <dgm:pt modelId="{9AEF978B-9FD0-4BAD-83BE-C49F49303FD2}" type="pres">
      <dgm:prSet presAssocID="{5816A006-5724-4E1A-BAD9-2ACA4D9337DB}" presName="FourConn_2-3" presStyleLbl="fgAccFollowNode1" presStyleIdx="1" presStyleCnt="3">
        <dgm:presLayoutVars>
          <dgm:bulletEnabled val="1"/>
        </dgm:presLayoutVars>
      </dgm:prSet>
      <dgm:spPr/>
    </dgm:pt>
    <dgm:pt modelId="{DCA4086C-61FD-40F5-9517-9CD0E3C66007}" type="pres">
      <dgm:prSet presAssocID="{5816A006-5724-4E1A-BAD9-2ACA4D9337DB}" presName="FourConn_3-4" presStyleLbl="fgAccFollowNode1" presStyleIdx="2" presStyleCnt="3">
        <dgm:presLayoutVars>
          <dgm:bulletEnabled val="1"/>
        </dgm:presLayoutVars>
      </dgm:prSet>
      <dgm:spPr/>
    </dgm:pt>
    <dgm:pt modelId="{6CD7D335-4B6D-43C2-8B09-495655307116}" type="pres">
      <dgm:prSet presAssocID="{5816A006-5724-4E1A-BAD9-2ACA4D9337DB}" presName="FourNodes_1_text" presStyleLbl="node1" presStyleIdx="3" presStyleCnt="4">
        <dgm:presLayoutVars>
          <dgm:bulletEnabled val="1"/>
        </dgm:presLayoutVars>
      </dgm:prSet>
      <dgm:spPr/>
    </dgm:pt>
    <dgm:pt modelId="{EE8D5CA1-810E-4010-916E-027469A31AD8}" type="pres">
      <dgm:prSet presAssocID="{5816A006-5724-4E1A-BAD9-2ACA4D9337DB}" presName="FourNodes_2_text" presStyleLbl="node1" presStyleIdx="3" presStyleCnt="4">
        <dgm:presLayoutVars>
          <dgm:bulletEnabled val="1"/>
        </dgm:presLayoutVars>
      </dgm:prSet>
      <dgm:spPr/>
    </dgm:pt>
    <dgm:pt modelId="{458DB1D9-A3E9-4130-A1C2-941B360859F6}" type="pres">
      <dgm:prSet presAssocID="{5816A006-5724-4E1A-BAD9-2ACA4D9337DB}" presName="FourNodes_3_text" presStyleLbl="node1" presStyleIdx="3" presStyleCnt="4">
        <dgm:presLayoutVars>
          <dgm:bulletEnabled val="1"/>
        </dgm:presLayoutVars>
      </dgm:prSet>
      <dgm:spPr/>
    </dgm:pt>
    <dgm:pt modelId="{4ADFB6A4-7D85-4180-BD72-E86EE8EF9869}" type="pres">
      <dgm:prSet presAssocID="{5816A006-5724-4E1A-BAD9-2ACA4D9337DB}" presName="FourNodes_4_text" presStyleLbl="node1" presStyleIdx="3" presStyleCnt="4">
        <dgm:presLayoutVars>
          <dgm:bulletEnabled val="1"/>
        </dgm:presLayoutVars>
      </dgm:prSet>
      <dgm:spPr/>
    </dgm:pt>
  </dgm:ptLst>
  <dgm:cxnLst>
    <dgm:cxn modelId="{6E741E1C-9EB3-4989-9A24-374E0348EC34}" srcId="{5816A006-5724-4E1A-BAD9-2ACA4D9337DB}" destId="{2F1A5A22-E3F8-43E1-94CB-09DC9058DDF0}" srcOrd="2" destOrd="0" parTransId="{18CAA663-E25F-4F4E-B575-E5383A9E675A}" sibTransId="{40D67F4A-C4B8-43A7-9ACD-DA4154ECBACE}"/>
    <dgm:cxn modelId="{FA4D6F21-1BDB-48E4-A3AD-0D178D76196F}" type="presOf" srcId="{61D405BF-E445-46EC-9CEF-CB72797679A5}" destId="{E8A36FDA-E112-434D-88B9-8EF237A16547}" srcOrd="0" destOrd="0" presId="urn:microsoft.com/office/officeart/2005/8/layout/vProcess5"/>
    <dgm:cxn modelId="{D177E025-F176-4E99-805B-07286FF5EC39}" type="presOf" srcId="{8F312C9A-3958-4DFB-BC87-2BE2DF3EB5AA}" destId="{60FD4F8D-108D-40D8-9D21-D7C240C2822F}" srcOrd="0" destOrd="0" presId="urn:microsoft.com/office/officeart/2005/8/layout/vProcess5"/>
    <dgm:cxn modelId="{E5C03F31-FB21-46F5-9110-5C9D54DD9F84}" type="presOf" srcId="{2F1A5A22-E3F8-43E1-94CB-09DC9058DDF0}" destId="{458DB1D9-A3E9-4130-A1C2-941B360859F6}" srcOrd="1" destOrd="0" presId="urn:microsoft.com/office/officeart/2005/8/layout/vProcess5"/>
    <dgm:cxn modelId="{E0285C56-2113-4B53-9D13-DC0B4D1036FE}" type="presOf" srcId="{40D67F4A-C4B8-43A7-9ACD-DA4154ECBACE}" destId="{DCA4086C-61FD-40F5-9517-9CD0E3C66007}" srcOrd="0" destOrd="0" presId="urn:microsoft.com/office/officeart/2005/8/layout/vProcess5"/>
    <dgm:cxn modelId="{96F0BC84-4DEE-42FF-A5B5-689F4149B9FA}" type="presOf" srcId="{341319A4-32AC-4398-8C7C-1725A3380241}" destId="{7A81F641-A9CB-4B36-977E-E802FFE9FF3B}" srcOrd="0" destOrd="0" presId="urn:microsoft.com/office/officeart/2005/8/layout/vProcess5"/>
    <dgm:cxn modelId="{47A6D185-BD07-4152-896B-CF19437DAA9D}" srcId="{5816A006-5724-4E1A-BAD9-2ACA4D9337DB}" destId="{61D405BF-E445-46EC-9CEF-CB72797679A5}" srcOrd="0" destOrd="0" parTransId="{F5DDC8D1-8EC4-4998-9013-01BF17E97555}" sibTransId="{09219C06-1B61-41CB-8273-398D59ADB987}"/>
    <dgm:cxn modelId="{1DC75386-F3EF-4F4A-8B2D-9175481E96BB}" type="presOf" srcId="{341319A4-32AC-4398-8C7C-1725A3380241}" destId="{EE8D5CA1-810E-4010-916E-027469A31AD8}" srcOrd="1" destOrd="0" presId="urn:microsoft.com/office/officeart/2005/8/layout/vProcess5"/>
    <dgm:cxn modelId="{79FC2797-C980-4BB0-8E32-48F76F98C15C}" srcId="{5816A006-5724-4E1A-BAD9-2ACA4D9337DB}" destId="{8F312C9A-3958-4DFB-BC87-2BE2DF3EB5AA}" srcOrd="3" destOrd="0" parTransId="{DA5CD01E-CEA5-4DF3-A6C7-1BE3E7158E1E}" sibTransId="{F60668BA-59EE-4699-BDA6-3372F4D03A6C}"/>
    <dgm:cxn modelId="{96B9A5AE-6376-4CC8-8988-4B3B8BCAD79D}" type="presOf" srcId="{8F312C9A-3958-4DFB-BC87-2BE2DF3EB5AA}" destId="{4ADFB6A4-7D85-4180-BD72-E86EE8EF9869}" srcOrd="1" destOrd="0" presId="urn:microsoft.com/office/officeart/2005/8/layout/vProcess5"/>
    <dgm:cxn modelId="{C151BDB5-D9DD-4FE7-9E4A-8FAA73D4B7A2}" type="presOf" srcId="{09219C06-1B61-41CB-8273-398D59ADB987}" destId="{043169A9-F2BD-4AB6-B9F8-7AFB5FC3960F}" srcOrd="0" destOrd="0" presId="urn:microsoft.com/office/officeart/2005/8/layout/vProcess5"/>
    <dgm:cxn modelId="{4E2963B6-F6F4-4709-9DE8-E2E585B2CD89}" type="presOf" srcId="{61D405BF-E445-46EC-9CEF-CB72797679A5}" destId="{6CD7D335-4B6D-43C2-8B09-495655307116}" srcOrd="1" destOrd="0" presId="urn:microsoft.com/office/officeart/2005/8/layout/vProcess5"/>
    <dgm:cxn modelId="{C59DF2C5-6EB9-4E00-A1F3-C76FCFF50609}" type="presOf" srcId="{8DE68FB6-37D3-40E3-AA27-35AA50B50C78}" destId="{9AEF978B-9FD0-4BAD-83BE-C49F49303FD2}" srcOrd="0" destOrd="0" presId="urn:microsoft.com/office/officeart/2005/8/layout/vProcess5"/>
    <dgm:cxn modelId="{827AE1D1-FC51-4776-BB3D-082D2C8C071E}" type="presOf" srcId="{2F1A5A22-E3F8-43E1-94CB-09DC9058DDF0}" destId="{C78B4D43-2036-4316-BE84-84B2FB93EA29}" srcOrd="0" destOrd="0" presId="urn:microsoft.com/office/officeart/2005/8/layout/vProcess5"/>
    <dgm:cxn modelId="{B8E6B5D5-52DD-4183-A1D3-C811CC857C15}" type="presOf" srcId="{5816A006-5724-4E1A-BAD9-2ACA4D9337DB}" destId="{43567696-D8A4-4B5D-A8E1-A3A9A3024E7A}" srcOrd="0" destOrd="0" presId="urn:microsoft.com/office/officeart/2005/8/layout/vProcess5"/>
    <dgm:cxn modelId="{E04A8ED6-B678-4727-A1AF-2721D1D15A2E}" srcId="{5816A006-5724-4E1A-BAD9-2ACA4D9337DB}" destId="{341319A4-32AC-4398-8C7C-1725A3380241}" srcOrd="1" destOrd="0" parTransId="{9DD625EB-8EF4-4556-BA37-6BCA77EFB7BB}" sibTransId="{8DE68FB6-37D3-40E3-AA27-35AA50B50C78}"/>
    <dgm:cxn modelId="{C8958F37-19F8-4CBE-84FD-DDD3E321AAFA}" type="presParOf" srcId="{43567696-D8A4-4B5D-A8E1-A3A9A3024E7A}" destId="{9FA4BDE4-1E59-43BA-B75B-EF2F29D22297}" srcOrd="0" destOrd="0" presId="urn:microsoft.com/office/officeart/2005/8/layout/vProcess5"/>
    <dgm:cxn modelId="{5B4F5609-EF3D-4187-9211-A9122B8B9285}" type="presParOf" srcId="{43567696-D8A4-4B5D-A8E1-A3A9A3024E7A}" destId="{E8A36FDA-E112-434D-88B9-8EF237A16547}" srcOrd="1" destOrd="0" presId="urn:microsoft.com/office/officeart/2005/8/layout/vProcess5"/>
    <dgm:cxn modelId="{E27C8842-31A5-41AC-B091-A3BFABDAEEB3}" type="presParOf" srcId="{43567696-D8A4-4B5D-A8E1-A3A9A3024E7A}" destId="{7A81F641-A9CB-4B36-977E-E802FFE9FF3B}" srcOrd="2" destOrd="0" presId="urn:microsoft.com/office/officeart/2005/8/layout/vProcess5"/>
    <dgm:cxn modelId="{E8CB361A-D971-48BB-BB19-54C76767F69C}" type="presParOf" srcId="{43567696-D8A4-4B5D-A8E1-A3A9A3024E7A}" destId="{C78B4D43-2036-4316-BE84-84B2FB93EA29}" srcOrd="3" destOrd="0" presId="urn:microsoft.com/office/officeart/2005/8/layout/vProcess5"/>
    <dgm:cxn modelId="{C2B30977-85D7-4588-8317-E643582D1FF0}" type="presParOf" srcId="{43567696-D8A4-4B5D-A8E1-A3A9A3024E7A}" destId="{60FD4F8D-108D-40D8-9D21-D7C240C2822F}" srcOrd="4" destOrd="0" presId="urn:microsoft.com/office/officeart/2005/8/layout/vProcess5"/>
    <dgm:cxn modelId="{7438FF06-1511-4B6F-B792-F5828637CD1B}" type="presParOf" srcId="{43567696-D8A4-4B5D-A8E1-A3A9A3024E7A}" destId="{043169A9-F2BD-4AB6-B9F8-7AFB5FC3960F}" srcOrd="5" destOrd="0" presId="urn:microsoft.com/office/officeart/2005/8/layout/vProcess5"/>
    <dgm:cxn modelId="{0ECB30F9-9193-495D-A39C-6F7F185B6CAF}" type="presParOf" srcId="{43567696-D8A4-4B5D-A8E1-A3A9A3024E7A}" destId="{9AEF978B-9FD0-4BAD-83BE-C49F49303FD2}" srcOrd="6" destOrd="0" presId="urn:microsoft.com/office/officeart/2005/8/layout/vProcess5"/>
    <dgm:cxn modelId="{8F069312-DB0F-4634-963E-610778EF749B}" type="presParOf" srcId="{43567696-D8A4-4B5D-A8E1-A3A9A3024E7A}" destId="{DCA4086C-61FD-40F5-9517-9CD0E3C66007}" srcOrd="7" destOrd="0" presId="urn:microsoft.com/office/officeart/2005/8/layout/vProcess5"/>
    <dgm:cxn modelId="{3EBE245C-DC70-4AF6-86E8-6A2FD4D0AF8F}" type="presParOf" srcId="{43567696-D8A4-4B5D-A8E1-A3A9A3024E7A}" destId="{6CD7D335-4B6D-43C2-8B09-495655307116}" srcOrd="8" destOrd="0" presId="urn:microsoft.com/office/officeart/2005/8/layout/vProcess5"/>
    <dgm:cxn modelId="{C0A1A9C2-47B8-4703-AFD3-15F14C96EEB2}" type="presParOf" srcId="{43567696-D8A4-4B5D-A8E1-A3A9A3024E7A}" destId="{EE8D5CA1-810E-4010-916E-027469A31AD8}" srcOrd="9" destOrd="0" presId="urn:microsoft.com/office/officeart/2005/8/layout/vProcess5"/>
    <dgm:cxn modelId="{CF5DC0BD-CE13-4DA7-8CDE-3C9AE26776C3}" type="presParOf" srcId="{43567696-D8A4-4B5D-A8E1-A3A9A3024E7A}" destId="{458DB1D9-A3E9-4130-A1C2-941B360859F6}" srcOrd="10" destOrd="0" presId="urn:microsoft.com/office/officeart/2005/8/layout/vProcess5"/>
    <dgm:cxn modelId="{71E8B690-76C3-4298-B999-3515F8ECF5D2}" type="presParOf" srcId="{43567696-D8A4-4B5D-A8E1-A3A9A3024E7A}" destId="{4ADFB6A4-7D85-4180-BD72-E86EE8EF9869}"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7ED80FD7-CFEC-4C57-B88D-04E305B42A95}" type="doc">
      <dgm:prSet loTypeId="urn:microsoft.com/office/officeart/2005/8/layout/vProcess5" loCatId="process" qsTypeId="urn:microsoft.com/office/officeart/2005/8/quickstyle/simple1" qsCatId="simple" csTypeId="urn:microsoft.com/office/officeart/2005/8/colors/accent2_2" csCatId="accent2" phldr="1"/>
      <dgm:spPr/>
      <dgm:t>
        <a:bodyPr/>
        <a:lstStyle/>
        <a:p>
          <a:endParaRPr lang="es-EC"/>
        </a:p>
      </dgm:t>
    </dgm:pt>
    <dgm:pt modelId="{A3F0C18C-7EA7-43EF-9309-F4BAD1E6997B}">
      <dgm:prSet/>
      <dgm:spPr/>
      <dgm:t>
        <a:bodyPr/>
        <a:lstStyle/>
        <a:p>
          <a:r>
            <a:rPr lang="es-EC"/>
            <a:t>Basada en palabras (cas, perro, gato, etc)</a:t>
          </a:r>
        </a:p>
      </dgm:t>
    </dgm:pt>
    <dgm:pt modelId="{917221F7-E9CE-4A48-A399-EAD15400788C}" type="parTrans" cxnId="{D3DF5FC4-312F-4DE0-8B42-A3DE56FE7F30}">
      <dgm:prSet/>
      <dgm:spPr/>
      <dgm:t>
        <a:bodyPr/>
        <a:lstStyle/>
        <a:p>
          <a:endParaRPr lang="es-EC"/>
        </a:p>
      </dgm:t>
    </dgm:pt>
    <dgm:pt modelId="{E0ED346B-48E3-4914-9AE4-196DB50158B7}" type="sibTrans" cxnId="{D3DF5FC4-312F-4DE0-8B42-A3DE56FE7F30}">
      <dgm:prSet/>
      <dgm:spPr/>
      <dgm:t>
        <a:bodyPr/>
        <a:lstStyle/>
        <a:p>
          <a:endParaRPr lang="es-EC"/>
        </a:p>
      </dgm:t>
    </dgm:pt>
    <dgm:pt modelId="{3BA3926F-02A4-4AD7-A855-E0A62553FEA9}">
      <dgm:prSet/>
      <dgm:spPr/>
      <dgm:t>
        <a:bodyPr/>
        <a:lstStyle/>
        <a:p>
          <a:r>
            <a:rPr lang="es-EC"/>
            <a:t>Basada en caracteres(a,d,4,#, etc)</a:t>
          </a:r>
        </a:p>
      </dgm:t>
    </dgm:pt>
    <dgm:pt modelId="{C1043997-29D5-464E-80B6-0FC91C6663AF}" type="parTrans" cxnId="{B8A29454-7780-4507-BF32-32311BF083E9}">
      <dgm:prSet/>
      <dgm:spPr/>
      <dgm:t>
        <a:bodyPr/>
        <a:lstStyle/>
        <a:p>
          <a:endParaRPr lang="es-EC"/>
        </a:p>
      </dgm:t>
    </dgm:pt>
    <dgm:pt modelId="{E365B06E-CCB9-451D-A5FC-A3275FA578F3}" type="sibTrans" cxnId="{B8A29454-7780-4507-BF32-32311BF083E9}">
      <dgm:prSet/>
      <dgm:spPr/>
      <dgm:t>
        <a:bodyPr/>
        <a:lstStyle/>
        <a:p>
          <a:endParaRPr lang="es-EC"/>
        </a:p>
      </dgm:t>
    </dgm:pt>
    <dgm:pt modelId="{D4B59A28-8E25-44F7-AEA6-12430FC4D5B6}">
      <dgm:prSet/>
      <dgm:spPr/>
      <dgm:t>
        <a:bodyPr/>
        <a:lstStyle/>
        <a:p>
          <a:r>
            <a:rPr lang="es-EC" dirty="0"/>
            <a:t>Basada en </a:t>
          </a:r>
          <a:r>
            <a:rPr lang="es-EC" dirty="0" err="1"/>
            <a:t>sub-palabras</a:t>
          </a:r>
          <a:r>
            <a:rPr lang="es-EC" dirty="0"/>
            <a:t>(automóvil=&gt;auto, móvil)</a:t>
          </a:r>
        </a:p>
      </dgm:t>
    </dgm:pt>
    <dgm:pt modelId="{E8E96CCA-341D-47C1-873B-333E9B2EAAED}" type="parTrans" cxnId="{3DFDF884-93B6-4197-8A79-59A5DD6280B0}">
      <dgm:prSet/>
      <dgm:spPr/>
      <dgm:t>
        <a:bodyPr/>
        <a:lstStyle/>
        <a:p>
          <a:endParaRPr lang="es-EC"/>
        </a:p>
      </dgm:t>
    </dgm:pt>
    <dgm:pt modelId="{2301EDB1-858A-4320-B3DB-3B4AD632CE62}" type="sibTrans" cxnId="{3DFDF884-93B6-4197-8A79-59A5DD6280B0}">
      <dgm:prSet/>
      <dgm:spPr/>
      <dgm:t>
        <a:bodyPr/>
        <a:lstStyle/>
        <a:p>
          <a:endParaRPr lang="es-EC"/>
        </a:p>
      </dgm:t>
    </dgm:pt>
    <dgm:pt modelId="{895A852B-4969-4156-991F-25A574EBDCCC}">
      <dgm:prSet/>
      <dgm:spPr/>
      <dgm:t>
        <a:bodyPr/>
        <a:lstStyle/>
        <a:p>
          <a:r>
            <a:rPr lang="es-EC" dirty="0"/>
            <a:t>Basada en la raíz de la palabra (voy a la casa de mis papás más tardecito)(ir, casa, padre, tarde)</a:t>
          </a:r>
        </a:p>
      </dgm:t>
    </dgm:pt>
    <dgm:pt modelId="{A041C844-F1F0-4621-9753-D5F2B4925C18}" type="parTrans" cxnId="{E34408CA-224A-4F30-A305-3D3644FC547F}">
      <dgm:prSet/>
      <dgm:spPr/>
      <dgm:t>
        <a:bodyPr/>
        <a:lstStyle/>
        <a:p>
          <a:endParaRPr lang="es-EC"/>
        </a:p>
      </dgm:t>
    </dgm:pt>
    <dgm:pt modelId="{15FAF46C-C5C3-4501-A6F1-D2F22CFCC8E8}" type="sibTrans" cxnId="{E34408CA-224A-4F30-A305-3D3644FC547F}">
      <dgm:prSet/>
      <dgm:spPr/>
      <dgm:t>
        <a:bodyPr/>
        <a:lstStyle/>
        <a:p>
          <a:endParaRPr lang="es-EC"/>
        </a:p>
      </dgm:t>
    </dgm:pt>
    <dgm:pt modelId="{CD906F16-85C3-46B6-B9C8-45FC4AD5464A}" type="pres">
      <dgm:prSet presAssocID="{7ED80FD7-CFEC-4C57-B88D-04E305B42A95}" presName="outerComposite" presStyleCnt="0">
        <dgm:presLayoutVars>
          <dgm:chMax val="5"/>
          <dgm:dir/>
          <dgm:resizeHandles val="exact"/>
        </dgm:presLayoutVars>
      </dgm:prSet>
      <dgm:spPr/>
    </dgm:pt>
    <dgm:pt modelId="{C512E957-C5EA-494C-8B06-A42B19DE5861}" type="pres">
      <dgm:prSet presAssocID="{7ED80FD7-CFEC-4C57-B88D-04E305B42A95}" presName="dummyMaxCanvas" presStyleCnt="0">
        <dgm:presLayoutVars/>
      </dgm:prSet>
      <dgm:spPr/>
    </dgm:pt>
    <dgm:pt modelId="{279EE99F-8D63-405B-9A84-88D4F010A4B6}" type="pres">
      <dgm:prSet presAssocID="{7ED80FD7-CFEC-4C57-B88D-04E305B42A95}" presName="FourNodes_1" presStyleLbl="node1" presStyleIdx="0" presStyleCnt="4">
        <dgm:presLayoutVars>
          <dgm:bulletEnabled val="1"/>
        </dgm:presLayoutVars>
      </dgm:prSet>
      <dgm:spPr/>
    </dgm:pt>
    <dgm:pt modelId="{199564ED-728C-49A9-ADC2-66D21DEBB12D}" type="pres">
      <dgm:prSet presAssocID="{7ED80FD7-CFEC-4C57-B88D-04E305B42A95}" presName="FourNodes_2" presStyleLbl="node1" presStyleIdx="1" presStyleCnt="4">
        <dgm:presLayoutVars>
          <dgm:bulletEnabled val="1"/>
        </dgm:presLayoutVars>
      </dgm:prSet>
      <dgm:spPr/>
    </dgm:pt>
    <dgm:pt modelId="{8886D295-1480-4AC6-9C83-82708CD9D0D3}" type="pres">
      <dgm:prSet presAssocID="{7ED80FD7-CFEC-4C57-B88D-04E305B42A95}" presName="FourNodes_3" presStyleLbl="node1" presStyleIdx="2" presStyleCnt="4">
        <dgm:presLayoutVars>
          <dgm:bulletEnabled val="1"/>
        </dgm:presLayoutVars>
      </dgm:prSet>
      <dgm:spPr/>
    </dgm:pt>
    <dgm:pt modelId="{87362E6E-E087-4ACD-B15D-AFBCF35CB45F}" type="pres">
      <dgm:prSet presAssocID="{7ED80FD7-CFEC-4C57-B88D-04E305B42A95}" presName="FourNodes_4" presStyleLbl="node1" presStyleIdx="3" presStyleCnt="4">
        <dgm:presLayoutVars>
          <dgm:bulletEnabled val="1"/>
        </dgm:presLayoutVars>
      </dgm:prSet>
      <dgm:spPr/>
    </dgm:pt>
    <dgm:pt modelId="{F640C810-9D1B-46FE-A739-2FEE34208B2F}" type="pres">
      <dgm:prSet presAssocID="{7ED80FD7-CFEC-4C57-B88D-04E305B42A95}" presName="FourConn_1-2" presStyleLbl="fgAccFollowNode1" presStyleIdx="0" presStyleCnt="3">
        <dgm:presLayoutVars>
          <dgm:bulletEnabled val="1"/>
        </dgm:presLayoutVars>
      </dgm:prSet>
      <dgm:spPr/>
    </dgm:pt>
    <dgm:pt modelId="{E7E8366D-C3B9-4C4C-8F84-21BE9CC9C4C4}" type="pres">
      <dgm:prSet presAssocID="{7ED80FD7-CFEC-4C57-B88D-04E305B42A95}" presName="FourConn_2-3" presStyleLbl="fgAccFollowNode1" presStyleIdx="1" presStyleCnt="3">
        <dgm:presLayoutVars>
          <dgm:bulletEnabled val="1"/>
        </dgm:presLayoutVars>
      </dgm:prSet>
      <dgm:spPr/>
    </dgm:pt>
    <dgm:pt modelId="{D54D6F30-C9AE-40FC-A896-F5410BD185AF}" type="pres">
      <dgm:prSet presAssocID="{7ED80FD7-CFEC-4C57-B88D-04E305B42A95}" presName="FourConn_3-4" presStyleLbl="fgAccFollowNode1" presStyleIdx="2" presStyleCnt="3">
        <dgm:presLayoutVars>
          <dgm:bulletEnabled val="1"/>
        </dgm:presLayoutVars>
      </dgm:prSet>
      <dgm:spPr/>
    </dgm:pt>
    <dgm:pt modelId="{E702554F-6F02-441B-8D9F-89773001B8DC}" type="pres">
      <dgm:prSet presAssocID="{7ED80FD7-CFEC-4C57-B88D-04E305B42A95}" presName="FourNodes_1_text" presStyleLbl="node1" presStyleIdx="3" presStyleCnt="4">
        <dgm:presLayoutVars>
          <dgm:bulletEnabled val="1"/>
        </dgm:presLayoutVars>
      </dgm:prSet>
      <dgm:spPr/>
    </dgm:pt>
    <dgm:pt modelId="{F05339A4-B5FA-499B-82A2-47282C1B72A4}" type="pres">
      <dgm:prSet presAssocID="{7ED80FD7-CFEC-4C57-B88D-04E305B42A95}" presName="FourNodes_2_text" presStyleLbl="node1" presStyleIdx="3" presStyleCnt="4">
        <dgm:presLayoutVars>
          <dgm:bulletEnabled val="1"/>
        </dgm:presLayoutVars>
      </dgm:prSet>
      <dgm:spPr/>
    </dgm:pt>
    <dgm:pt modelId="{E569BECB-C439-4E76-A0E8-3C1A8B797C22}" type="pres">
      <dgm:prSet presAssocID="{7ED80FD7-CFEC-4C57-B88D-04E305B42A95}" presName="FourNodes_3_text" presStyleLbl="node1" presStyleIdx="3" presStyleCnt="4">
        <dgm:presLayoutVars>
          <dgm:bulletEnabled val="1"/>
        </dgm:presLayoutVars>
      </dgm:prSet>
      <dgm:spPr/>
    </dgm:pt>
    <dgm:pt modelId="{4278DB5C-D033-4E66-98B3-22B9E7204A8C}" type="pres">
      <dgm:prSet presAssocID="{7ED80FD7-CFEC-4C57-B88D-04E305B42A95}" presName="FourNodes_4_text" presStyleLbl="node1" presStyleIdx="3" presStyleCnt="4">
        <dgm:presLayoutVars>
          <dgm:bulletEnabled val="1"/>
        </dgm:presLayoutVars>
      </dgm:prSet>
      <dgm:spPr/>
    </dgm:pt>
  </dgm:ptLst>
  <dgm:cxnLst>
    <dgm:cxn modelId="{A711990D-EC55-43FF-B329-680AD6173A2C}" type="presOf" srcId="{A3F0C18C-7EA7-43EF-9309-F4BAD1E6997B}" destId="{279EE99F-8D63-405B-9A84-88D4F010A4B6}" srcOrd="0" destOrd="0" presId="urn:microsoft.com/office/officeart/2005/8/layout/vProcess5"/>
    <dgm:cxn modelId="{08D77A0E-E8C4-44D3-983E-EAA410048989}" type="presOf" srcId="{7ED80FD7-CFEC-4C57-B88D-04E305B42A95}" destId="{CD906F16-85C3-46B6-B9C8-45FC4AD5464A}" srcOrd="0" destOrd="0" presId="urn:microsoft.com/office/officeart/2005/8/layout/vProcess5"/>
    <dgm:cxn modelId="{29BE7A1C-9535-4D1A-A5F6-7F7D0D66CDF2}" type="presOf" srcId="{3BA3926F-02A4-4AD7-A855-E0A62553FEA9}" destId="{199564ED-728C-49A9-ADC2-66D21DEBB12D}" srcOrd="0" destOrd="0" presId="urn:microsoft.com/office/officeart/2005/8/layout/vProcess5"/>
    <dgm:cxn modelId="{12E91760-0D90-4532-A1C7-2C21D6408CB6}" type="presOf" srcId="{895A852B-4969-4156-991F-25A574EBDCCC}" destId="{4278DB5C-D033-4E66-98B3-22B9E7204A8C}" srcOrd="1" destOrd="0" presId="urn:microsoft.com/office/officeart/2005/8/layout/vProcess5"/>
    <dgm:cxn modelId="{B6A98F62-6944-4F9E-8511-81F53C2D9B65}" type="presOf" srcId="{2301EDB1-858A-4320-B3DB-3B4AD632CE62}" destId="{D54D6F30-C9AE-40FC-A896-F5410BD185AF}" srcOrd="0" destOrd="0" presId="urn:microsoft.com/office/officeart/2005/8/layout/vProcess5"/>
    <dgm:cxn modelId="{2FDBEB69-3B39-4AAC-960E-238A0875479A}" type="presOf" srcId="{3BA3926F-02A4-4AD7-A855-E0A62553FEA9}" destId="{F05339A4-B5FA-499B-82A2-47282C1B72A4}" srcOrd="1" destOrd="0" presId="urn:microsoft.com/office/officeart/2005/8/layout/vProcess5"/>
    <dgm:cxn modelId="{B8A29454-7780-4507-BF32-32311BF083E9}" srcId="{7ED80FD7-CFEC-4C57-B88D-04E305B42A95}" destId="{3BA3926F-02A4-4AD7-A855-E0A62553FEA9}" srcOrd="1" destOrd="0" parTransId="{C1043997-29D5-464E-80B6-0FC91C6663AF}" sibTransId="{E365B06E-CCB9-451D-A5FC-A3275FA578F3}"/>
    <dgm:cxn modelId="{3DFDF884-93B6-4197-8A79-59A5DD6280B0}" srcId="{7ED80FD7-CFEC-4C57-B88D-04E305B42A95}" destId="{D4B59A28-8E25-44F7-AEA6-12430FC4D5B6}" srcOrd="2" destOrd="0" parTransId="{E8E96CCA-341D-47C1-873B-333E9B2EAAED}" sibTransId="{2301EDB1-858A-4320-B3DB-3B4AD632CE62}"/>
    <dgm:cxn modelId="{ADB3C397-59EF-4204-BC67-A650EF826DEB}" type="presOf" srcId="{D4B59A28-8E25-44F7-AEA6-12430FC4D5B6}" destId="{E569BECB-C439-4E76-A0E8-3C1A8B797C22}" srcOrd="1" destOrd="0" presId="urn:microsoft.com/office/officeart/2005/8/layout/vProcess5"/>
    <dgm:cxn modelId="{E4729FB8-FA40-4EE3-925E-6B3396AE815C}" type="presOf" srcId="{895A852B-4969-4156-991F-25A574EBDCCC}" destId="{87362E6E-E087-4ACD-B15D-AFBCF35CB45F}" srcOrd="0" destOrd="0" presId="urn:microsoft.com/office/officeart/2005/8/layout/vProcess5"/>
    <dgm:cxn modelId="{D3DF5FC4-312F-4DE0-8B42-A3DE56FE7F30}" srcId="{7ED80FD7-CFEC-4C57-B88D-04E305B42A95}" destId="{A3F0C18C-7EA7-43EF-9309-F4BAD1E6997B}" srcOrd="0" destOrd="0" parTransId="{917221F7-E9CE-4A48-A399-EAD15400788C}" sibTransId="{E0ED346B-48E3-4914-9AE4-196DB50158B7}"/>
    <dgm:cxn modelId="{E34408CA-224A-4F30-A305-3D3644FC547F}" srcId="{7ED80FD7-CFEC-4C57-B88D-04E305B42A95}" destId="{895A852B-4969-4156-991F-25A574EBDCCC}" srcOrd="3" destOrd="0" parTransId="{A041C844-F1F0-4621-9753-D5F2B4925C18}" sibTransId="{15FAF46C-C5C3-4501-A6F1-D2F22CFCC8E8}"/>
    <dgm:cxn modelId="{8A997ED2-048C-48CC-8760-40D2BA28BDE8}" type="presOf" srcId="{D4B59A28-8E25-44F7-AEA6-12430FC4D5B6}" destId="{8886D295-1480-4AC6-9C83-82708CD9D0D3}" srcOrd="0" destOrd="0" presId="urn:microsoft.com/office/officeart/2005/8/layout/vProcess5"/>
    <dgm:cxn modelId="{5718C9DA-E382-4D84-B79E-B58455AC054A}" type="presOf" srcId="{E365B06E-CCB9-451D-A5FC-A3275FA578F3}" destId="{E7E8366D-C3B9-4C4C-8F84-21BE9CC9C4C4}" srcOrd="0" destOrd="0" presId="urn:microsoft.com/office/officeart/2005/8/layout/vProcess5"/>
    <dgm:cxn modelId="{4BC492DE-2BE6-4A99-83DA-A6E87548F31E}" type="presOf" srcId="{A3F0C18C-7EA7-43EF-9309-F4BAD1E6997B}" destId="{E702554F-6F02-441B-8D9F-89773001B8DC}" srcOrd="1" destOrd="0" presId="urn:microsoft.com/office/officeart/2005/8/layout/vProcess5"/>
    <dgm:cxn modelId="{EEBF4BE3-BB75-4947-BE35-62025FD9CAE9}" type="presOf" srcId="{E0ED346B-48E3-4914-9AE4-196DB50158B7}" destId="{F640C810-9D1B-46FE-A739-2FEE34208B2F}" srcOrd="0" destOrd="0" presId="urn:microsoft.com/office/officeart/2005/8/layout/vProcess5"/>
    <dgm:cxn modelId="{C27C962D-5FD3-4F3B-ABFD-CE0BE797E97B}" type="presParOf" srcId="{CD906F16-85C3-46B6-B9C8-45FC4AD5464A}" destId="{C512E957-C5EA-494C-8B06-A42B19DE5861}" srcOrd="0" destOrd="0" presId="urn:microsoft.com/office/officeart/2005/8/layout/vProcess5"/>
    <dgm:cxn modelId="{95A27CE7-06BC-49BE-87BE-E66B94417F45}" type="presParOf" srcId="{CD906F16-85C3-46B6-B9C8-45FC4AD5464A}" destId="{279EE99F-8D63-405B-9A84-88D4F010A4B6}" srcOrd="1" destOrd="0" presId="urn:microsoft.com/office/officeart/2005/8/layout/vProcess5"/>
    <dgm:cxn modelId="{4C66CC0E-AE53-49FD-AB21-5A40A71C7186}" type="presParOf" srcId="{CD906F16-85C3-46B6-B9C8-45FC4AD5464A}" destId="{199564ED-728C-49A9-ADC2-66D21DEBB12D}" srcOrd="2" destOrd="0" presId="urn:microsoft.com/office/officeart/2005/8/layout/vProcess5"/>
    <dgm:cxn modelId="{A5CDC4A1-4341-445E-A017-7CF0D91F9E38}" type="presParOf" srcId="{CD906F16-85C3-46B6-B9C8-45FC4AD5464A}" destId="{8886D295-1480-4AC6-9C83-82708CD9D0D3}" srcOrd="3" destOrd="0" presId="urn:microsoft.com/office/officeart/2005/8/layout/vProcess5"/>
    <dgm:cxn modelId="{EB7FD733-5048-4902-BBDB-0290A1A9C852}" type="presParOf" srcId="{CD906F16-85C3-46B6-B9C8-45FC4AD5464A}" destId="{87362E6E-E087-4ACD-B15D-AFBCF35CB45F}" srcOrd="4" destOrd="0" presId="urn:microsoft.com/office/officeart/2005/8/layout/vProcess5"/>
    <dgm:cxn modelId="{7486BA1B-A8FE-49FF-88FE-F2706446D064}" type="presParOf" srcId="{CD906F16-85C3-46B6-B9C8-45FC4AD5464A}" destId="{F640C810-9D1B-46FE-A739-2FEE34208B2F}" srcOrd="5" destOrd="0" presId="urn:microsoft.com/office/officeart/2005/8/layout/vProcess5"/>
    <dgm:cxn modelId="{C964D726-4642-46A6-81B2-1E704729A6E1}" type="presParOf" srcId="{CD906F16-85C3-46B6-B9C8-45FC4AD5464A}" destId="{E7E8366D-C3B9-4C4C-8F84-21BE9CC9C4C4}" srcOrd="6" destOrd="0" presId="urn:microsoft.com/office/officeart/2005/8/layout/vProcess5"/>
    <dgm:cxn modelId="{1794D3CE-F46B-42B3-B1A4-4153B4BC28E4}" type="presParOf" srcId="{CD906F16-85C3-46B6-B9C8-45FC4AD5464A}" destId="{D54D6F30-C9AE-40FC-A896-F5410BD185AF}" srcOrd="7" destOrd="0" presId="urn:microsoft.com/office/officeart/2005/8/layout/vProcess5"/>
    <dgm:cxn modelId="{74CE88AC-D988-4774-943E-2EEC26D290C4}" type="presParOf" srcId="{CD906F16-85C3-46B6-B9C8-45FC4AD5464A}" destId="{E702554F-6F02-441B-8D9F-89773001B8DC}" srcOrd="8" destOrd="0" presId="urn:microsoft.com/office/officeart/2005/8/layout/vProcess5"/>
    <dgm:cxn modelId="{4FE40C13-824E-4269-8AB6-8E37EF9B452C}" type="presParOf" srcId="{CD906F16-85C3-46B6-B9C8-45FC4AD5464A}" destId="{F05339A4-B5FA-499B-82A2-47282C1B72A4}" srcOrd="9" destOrd="0" presId="urn:microsoft.com/office/officeart/2005/8/layout/vProcess5"/>
    <dgm:cxn modelId="{338B3C58-6D08-4230-9442-0A340C413F6A}" type="presParOf" srcId="{CD906F16-85C3-46B6-B9C8-45FC4AD5464A}" destId="{E569BECB-C439-4E76-A0E8-3C1A8B797C22}" srcOrd="10" destOrd="0" presId="urn:microsoft.com/office/officeart/2005/8/layout/vProcess5"/>
    <dgm:cxn modelId="{2948FB2E-AA05-4DFD-A5FA-C64A68D287AF}" type="presParOf" srcId="{CD906F16-85C3-46B6-B9C8-45FC4AD5464A}" destId="{4278DB5C-D033-4E66-98B3-22B9E7204A8C}"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F88E7824-D07A-41DF-8F34-970070A1588E}" type="doc">
      <dgm:prSet loTypeId="urn:microsoft.com/office/officeart/2016/7/layout/LinearBlockProcessNumbered" loCatId="process" qsTypeId="urn:microsoft.com/office/officeart/2005/8/quickstyle/simple1" qsCatId="simple" csTypeId="urn:microsoft.com/office/officeart/2005/8/colors/accent3_2" csCatId="accent3"/>
      <dgm:spPr/>
      <dgm:t>
        <a:bodyPr/>
        <a:lstStyle/>
        <a:p>
          <a:endParaRPr lang="en-US"/>
        </a:p>
      </dgm:t>
    </dgm:pt>
    <dgm:pt modelId="{64E51F0D-5A1B-4492-A2FF-0B61DFEACC32}">
      <dgm:prSet/>
      <dgm:spPr/>
      <dgm:t>
        <a:bodyPr/>
        <a:lstStyle/>
        <a:p>
          <a:r>
            <a:rPr lang="es-EC"/>
            <a:t>Diferentes casos de letras (tildes, mayúsculas, por ejemplo)</a:t>
          </a:r>
          <a:endParaRPr lang="en-US"/>
        </a:p>
      </dgm:t>
    </dgm:pt>
    <dgm:pt modelId="{E47E7CE3-32D7-46FA-A64E-2E46CBE68B11}" type="parTrans" cxnId="{A9142F5E-6F45-460B-9E2C-EEFB2ED42AE0}">
      <dgm:prSet/>
      <dgm:spPr/>
      <dgm:t>
        <a:bodyPr/>
        <a:lstStyle/>
        <a:p>
          <a:endParaRPr lang="en-US"/>
        </a:p>
      </dgm:t>
    </dgm:pt>
    <dgm:pt modelId="{3BDA9CB9-3628-4B2A-8F98-E3672EC6967E}" type="sibTrans" cxnId="{A9142F5E-6F45-460B-9E2C-EEFB2ED42AE0}">
      <dgm:prSet phldrT="01" phldr="0"/>
      <dgm:spPr/>
      <dgm:t>
        <a:bodyPr/>
        <a:lstStyle/>
        <a:p>
          <a:r>
            <a:rPr lang="en-US"/>
            <a:t>01</a:t>
          </a:r>
        </a:p>
      </dgm:t>
    </dgm:pt>
    <dgm:pt modelId="{EDA42F4F-B982-41B3-A6E0-D9F7DF3266DC}">
      <dgm:prSet/>
      <dgm:spPr/>
      <dgm:t>
        <a:bodyPr/>
        <a:lstStyle/>
        <a:p>
          <a:r>
            <a:rPr lang="es-EC"/>
            <a:t>Tokenizar por palabras completas, caracteres raíz de la palabra o sub palabras</a:t>
          </a:r>
          <a:endParaRPr lang="en-US"/>
        </a:p>
      </dgm:t>
    </dgm:pt>
    <dgm:pt modelId="{944316C2-79AE-44BA-9B98-306F555C0F38}" type="parTrans" cxnId="{AAC5E46C-1AFC-4215-968E-7E879DB3DD1E}">
      <dgm:prSet/>
      <dgm:spPr/>
      <dgm:t>
        <a:bodyPr/>
        <a:lstStyle/>
        <a:p>
          <a:endParaRPr lang="en-US"/>
        </a:p>
      </dgm:t>
    </dgm:pt>
    <dgm:pt modelId="{F1791FD2-E94E-489B-911E-C8E99EF4BBEA}" type="sibTrans" cxnId="{AAC5E46C-1AFC-4215-968E-7E879DB3DD1E}">
      <dgm:prSet phldrT="02" phldr="0"/>
      <dgm:spPr/>
      <dgm:t>
        <a:bodyPr/>
        <a:lstStyle/>
        <a:p>
          <a:r>
            <a:rPr lang="en-US"/>
            <a:t>02</a:t>
          </a:r>
        </a:p>
      </dgm:t>
    </dgm:pt>
    <dgm:pt modelId="{2BE16019-6B6F-432D-8206-9E8E51C1B1A7}">
      <dgm:prSet/>
      <dgm:spPr/>
      <dgm:t>
        <a:bodyPr/>
        <a:lstStyle/>
        <a:p>
          <a:r>
            <a:rPr lang="es-EC"/>
            <a:t>Puntuación(token separado o parte de la palabra)</a:t>
          </a:r>
          <a:endParaRPr lang="en-US"/>
        </a:p>
      </dgm:t>
    </dgm:pt>
    <dgm:pt modelId="{C81E0AB9-0278-4A9D-9243-273DCAD1CF0B}" type="parTrans" cxnId="{AB17B788-D1C0-431D-9877-A870816B2507}">
      <dgm:prSet/>
      <dgm:spPr/>
      <dgm:t>
        <a:bodyPr/>
        <a:lstStyle/>
        <a:p>
          <a:endParaRPr lang="en-US"/>
        </a:p>
      </dgm:t>
    </dgm:pt>
    <dgm:pt modelId="{763C307B-D705-4883-B520-EEE3E1C52F73}" type="sibTrans" cxnId="{AB17B788-D1C0-431D-9877-A870816B2507}">
      <dgm:prSet phldrT="03" phldr="0"/>
      <dgm:spPr/>
      <dgm:t>
        <a:bodyPr/>
        <a:lstStyle/>
        <a:p>
          <a:r>
            <a:rPr lang="en-US"/>
            <a:t>03</a:t>
          </a:r>
        </a:p>
      </dgm:t>
    </dgm:pt>
    <dgm:pt modelId="{B037D395-7AC9-45D2-A7E4-E87EB6CB7CB4}" type="pres">
      <dgm:prSet presAssocID="{F88E7824-D07A-41DF-8F34-970070A1588E}" presName="Name0" presStyleCnt="0">
        <dgm:presLayoutVars>
          <dgm:animLvl val="lvl"/>
          <dgm:resizeHandles val="exact"/>
        </dgm:presLayoutVars>
      </dgm:prSet>
      <dgm:spPr/>
    </dgm:pt>
    <dgm:pt modelId="{DE901119-718F-4EA7-964C-6CDACC58E9FE}" type="pres">
      <dgm:prSet presAssocID="{64E51F0D-5A1B-4492-A2FF-0B61DFEACC32}" presName="compositeNode" presStyleCnt="0">
        <dgm:presLayoutVars>
          <dgm:bulletEnabled val="1"/>
        </dgm:presLayoutVars>
      </dgm:prSet>
      <dgm:spPr/>
    </dgm:pt>
    <dgm:pt modelId="{366DFB4C-4C43-4D83-8C62-CE8FB6D22DB0}" type="pres">
      <dgm:prSet presAssocID="{64E51F0D-5A1B-4492-A2FF-0B61DFEACC32}" presName="bgRect" presStyleLbl="alignNode1" presStyleIdx="0" presStyleCnt="3"/>
      <dgm:spPr/>
    </dgm:pt>
    <dgm:pt modelId="{9B98C0E3-8D13-4BBB-8B8A-ADA1EBFBDEF9}" type="pres">
      <dgm:prSet presAssocID="{3BDA9CB9-3628-4B2A-8F98-E3672EC6967E}" presName="sibTransNodeRect" presStyleLbl="alignNode1" presStyleIdx="0" presStyleCnt="3">
        <dgm:presLayoutVars>
          <dgm:chMax val="0"/>
          <dgm:bulletEnabled val="1"/>
        </dgm:presLayoutVars>
      </dgm:prSet>
      <dgm:spPr/>
    </dgm:pt>
    <dgm:pt modelId="{1D4806FC-FC00-41D6-A752-412F8BE8CBCA}" type="pres">
      <dgm:prSet presAssocID="{64E51F0D-5A1B-4492-A2FF-0B61DFEACC32}" presName="nodeRect" presStyleLbl="alignNode1" presStyleIdx="0" presStyleCnt="3">
        <dgm:presLayoutVars>
          <dgm:bulletEnabled val="1"/>
        </dgm:presLayoutVars>
      </dgm:prSet>
      <dgm:spPr/>
    </dgm:pt>
    <dgm:pt modelId="{6472E989-5E1F-4646-A014-BC9A6858629A}" type="pres">
      <dgm:prSet presAssocID="{3BDA9CB9-3628-4B2A-8F98-E3672EC6967E}" presName="sibTrans" presStyleCnt="0"/>
      <dgm:spPr/>
    </dgm:pt>
    <dgm:pt modelId="{260A7F80-BA42-45E7-B47C-287A157A78B2}" type="pres">
      <dgm:prSet presAssocID="{EDA42F4F-B982-41B3-A6E0-D9F7DF3266DC}" presName="compositeNode" presStyleCnt="0">
        <dgm:presLayoutVars>
          <dgm:bulletEnabled val="1"/>
        </dgm:presLayoutVars>
      </dgm:prSet>
      <dgm:spPr/>
    </dgm:pt>
    <dgm:pt modelId="{8A2C60FB-BA7D-4F68-9A1C-44343421E920}" type="pres">
      <dgm:prSet presAssocID="{EDA42F4F-B982-41B3-A6E0-D9F7DF3266DC}" presName="bgRect" presStyleLbl="alignNode1" presStyleIdx="1" presStyleCnt="3"/>
      <dgm:spPr/>
    </dgm:pt>
    <dgm:pt modelId="{7DEBF06F-2E80-4D02-9013-E89B95452F42}" type="pres">
      <dgm:prSet presAssocID="{F1791FD2-E94E-489B-911E-C8E99EF4BBEA}" presName="sibTransNodeRect" presStyleLbl="alignNode1" presStyleIdx="1" presStyleCnt="3">
        <dgm:presLayoutVars>
          <dgm:chMax val="0"/>
          <dgm:bulletEnabled val="1"/>
        </dgm:presLayoutVars>
      </dgm:prSet>
      <dgm:spPr/>
    </dgm:pt>
    <dgm:pt modelId="{69733385-6576-409C-83FE-0F8EE3B8B67D}" type="pres">
      <dgm:prSet presAssocID="{EDA42F4F-B982-41B3-A6E0-D9F7DF3266DC}" presName="nodeRect" presStyleLbl="alignNode1" presStyleIdx="1" presStyleCnt="3">
        <dgm:presLayoutVars>
          <dgm:bulletEnabled val="1"/>
        </dgm:presLayoutVars>
      </dgm:prSet>
      <dgm:spPr/>
    </dgm:pt>
    <dgm:pt modelId="{03EC28C4-5541-4694-BAA8-9E8BBC3CBCD6}" type="pres">
      <dgm:prSet presAssocID="{F1791FD2-E94E-489B-911E-C8E99EF4BBEA}" presName="sibTrans" presStyleCnt="0"/>
      <dgm:spPr/>
    </dgm:pt>
    <dgm:pt modelId="{B804A546-9368-415C-9F93-6BD98A14EDF7}" type="pres">
      <dgm:prSet presAssocID="{2BE16019-6B6F-432D-8206-9E8E51C1B1A7}" presName="compositeNode" presStyleCnt="0">
        <dgm:presLayoutVars>
          <dgm:bulletEnabled val="1"/>
        </dgm:presLayoutVars>
      </dgm:prSet>
      <dgm:spPr/>
    </dgm:pt>
    <dgm:pt modelId="{E6FF9B7F-E6AD-491E-BCC9-7A83051CEA90}" type="pres">
      <dgm:prSet presAssocID="{2BE16019-6B6F-432D-8206-9E8E51C1B1A7}" presName="bgRect" presStyleLbl="alignNode1" presStyleIdx="2" presStyleCnt="3"/>
      <dgm:spPr/>
    </dgm:pt>
    <dgm:pt modelId="{DEFEED41-C848-48A2-9727-6EF637A0B139}" type="pres">
      <dgm:prSet presAssocID="{763C307B-D705-4883-B520-EEE3E1C52F73}" presName="sibTransNodeRect" presStyleLbl="alignNode1" presStyleIdx="2" presStyleCnt="3">
        <dgm:presLayoutVars>
          <dgm:chMax val="0"/>
          <dgm:bulletEnabled val="1"/>
        </dgm:presLayoutVars>
      </dgm:prSet>
      <dgm:spPr/>
    </dgm:pt>
    <dgm:pt modelId="{657AFA0D-759B-4FF4-8DBB-6551D0533206}" type="pres">
      <dgm:prSet presAssocID="{2BE16019-6B6F-432D-8206-9E8E51C1B1A7}" presName="nodeRect" presStyleLbl="alignNode1" presStyleIdx="2" presStyleCnt="3">
        <dgm:presLayoutVars>
          <dgm:bulletEnabled val="1"/>
        </dgm:presLayoutVars>
      </dgm:prSet>
      <dgm:spPr/>
    </dgm:pt>
  </dgm:ptLst>
  <dgm:cxnLst>
    <dgm:cxn modelId="{96197C0D-2B92-4326-B717-450D667A2A98}" type="presOf" srcId="{2BE16019-6B6F-432D-8206-9E8E51C1B1A7}" destId="{657AFA0D-759B-4FF4-8DBB-6551D0533206}" srcOrd="1" destOrd="0" presId="urn:microsoft.com/office/officeart/2016/7/layout/LinearBlockProcessNumbered"/>
    <dgm:cxn modelId="{2AF9382C-BC60-4CE5-824F-3D18D01CCB23}" type="presOf" srcId="{3BDA9CB9-3628-4B2A-8F98-E3672EC6967E}" destId="{9B98C0E3-8D13-4BBB-8B8A-ADA1EBFBDEF9}" srcOrd="0" destOrd="0" presId="urn:microsoft.com/office/officeart/2016/7/layout/LinearBlockProcessNumbered"/>
    <dgm:cxn modelId="{57F74440-95CF-4F71-89F0-9DFC175C523A}" type="presOf" srcId="{763C307B-D705-4883-B520-EEE3E1C52F73}" destId="{DEFEED41-C848-48A2-9727-6EF637A0B139}" srcOrd="0" destOrd="0" presId="urn:microsoft.com/office/officeart/2016/7/layout/LinearBlockProcessNumbered"/>
    <dgm:cxn modelId="{A9142F5E-6F45-460B-9E2C-EEFB2ED42AE0}" srcId="{F88E7824-D07A-41DF-8F34-970070A1588E}" destId="{64E51F0D-5A1B-4492-A2FF-0B61DFEACC32}" srcOrd="0" destOrd="0" parTransId="{E47E7CE3-32D7-46FA-A64E-2E46CBE68B11}" sibTransId="{3BDA9CB9-3628-4B2A-8F98-E3672EC6967E}"/>
    <dgm:cxn modelId="{AAC5E46C-1AFC-4215-968E-7E879DB3DD1E}" srcId="{F88E7824-D07A-41DF-8F34-970070A1588E}" destId="{EDA42F4F-B982-41B3-A6E0-D9F7DF3266DC}" srcOrd="1" destOrd="0" parTransId="{944316C2-79AE-44BA-9B98-306F555C0F38}" sibTransId="{F1791FD2-E94E-489B-911E-C8E99EF4BBEA}"/>
    <dgm:cxn modelId="{4F1F446F-767B-4E73-9D3E-74906022DB56}" type="presOf" srcId="{2BE16019-6B6F-432D-8206-9E8E51C1B1A7}" destId="{E6FF9B7F-E6AD-491E-BCC9-7A83051CEA90}" srcOrd="0" destOrd="0" presId="urn:microsoft.com/office/officeart/2016/7/layout/LinearBlockProcessNumbered"/>
    <dgm:cxn modelId="{AB17B788-D1C0-431D-9877-A870816B2507}" srcId="{F88E7824-D07A-41DF-8F34-970070A1588E}" destId="{2BE16019-6B6F-432D-8206-9E8E51C1B1A7}" srcOrd="2" destOrd="0" parTransId="{C81E0AB9-0278-4A9D-9243-273DCAD1CF0B}" sibTransId="{763C307B-D705-4883-B520-EEE3E1C52F73}"/>
    <dgm:cxn modelId="{FE87948A-0982-4D43-8BE2-96CF6424FDA0}" type="presOf" srcId="{64E51F0D-5A1B-4492-A2FF-0B61DFEACC32}" destId="{366DFB4C-4C43-4D83-8C62-CE8FB6D22DB0}" srcOrd="0" destOrd="0" presId="urn:microsoft.com/office/officeart/2016/7/layout/LinearBlockProcessNumbered"/>
    <dgm:cxn modelId="{7737499B-4648-4F03-AFF6-501A24A7D334}" type="presOf" srcId="{64E51F0D-5A1B-4492-A2FF-0B61DFEACC32}" destId="{1D4806FC-FC00-41D6-A752-412F8BE8CBCA}" srcOrd="1" destOrd="0" presId="urn:microsoft.com/office/officeart/2016/7/layout/LinearBlockProcessNumbered"/>
    <dgm:cxn modelId="{5C26709B-499A-47A7-90D1-E1CC50922B2B}" type="presOf" srcId="{EDA42F4F-B982-41B3-A6E0-D9F7DF3266DC}" destId="{69733385-6576-409C-83FE-0F8EE3B8B67D}" srcOrd="1" destOrd="0" presId="urn:microsoft.com/office/officeart/2016/7/layout/LinearBlockProcessNumbered"/>
    <dgm:cxn modelId="{061B4FB9-04B8-4F5C-AE18-8777BFFF0534}" type="presOf" srcId="{EDA42F4F-B982-41B3-A6E0-D9F7DF3266DC}" destId="{8A2C60FB-BA7D-4F68-9A1C-44343421E920}" srcOrd="0" destOrd="0" presId="urn:microsoft.com/office/officeart/2016/7/layout/LinearBlockProcessNumbered"/>
    <dgm:cxn modelId="{D2DC31C0-5378-4640-A8D3-9540F6E45416}" type="presOf" srcId="{F1791FD2-E94E-489B-911E-C8E99EF4BBEA}" destId="{7DEBF06F-2E80-4D02-9013-E89B95452F42}" srcOrd="0" destOrd="0" presId="urn:microsoft.com/office/officeart/2016/7/layout/LinearBlockProcessNumbered"/>
    <dgm:cxn modelId="{8D0B15DE-610B-4ECA-898F-AF0C9A488A8E}" type="presOf" srcId="{F88E7824-D07A-41DF-8F34-970070A1588E}" destId="{B037D395-7AC9-45D2-A7E4-E87EB6CB7CB4}" srcOrd="0" destOrd="0" presId="urn:microsoft.com/office/officeart/2016/7/layout/LinearBlockProcessNumbered"/>
    <dgm:cxn modelId="{A02362BD-D560-40BB-B676-9D3EFC720EEA}" type="presParOf" srcId="{B037D395-7AC9-45D2-A7E4-E87EB6CB7CB4}" destId="{DE901119-718F-4EA7-964C-6CDACC58E9FE}" srcOrd="0" destOrd="0" presId="urn:microsoft.com/office/officeart/2016/7/layout/LinearBlockProcessNumbered"/>
    <dgm:cxn modelId="{D26DB978-8C21-47EE-862E-9336F6F97CF3}" type="presParOf" srcId="{DE901119-718F-4EA7-964C-6CDACC58E9FE}" destId="{366DFB4C-4C43-4D83-8C62-CE8FB6D22DB0}" srcOrd="0" destOrd="0" presId="urn:microsoft.com/office/officeart/2016/7/layout/LinearBlockProcessNumbered"/>
    <dgm:cxn modelId="{39EF5C8D-9FBC-40A4-B92F-BB9EF202F9E3}" type="presParOf" srcId="{DE901119-718F-4EA7-964C-6CDACC58E9FE}" destId="{9B98C0E3-8D13-4BBB-8B8A-ADA1EBFBDEF9}" srcOrd="1" destOrd="0" presId="urn:microsoft.com/office/officeart/2016/7/layout/LinearBlockProcessNumbered"/>
    <dgm:cxn modelId="{92D7F509-65FB-4606-A395-AD89FA48682F}" type="presParOf" srcId="{DE901119-718F-4EA7-964C-6CDACC58E9FE}" destId="{1D4806FC-FC00-41D6-A752-412F8BE8CBCA}" srcOrd="2" destOrd="0" presId="urn:microsoft.com/office/officeart/2016/7/layout/LinearBlockProcessNumbered"/>
    <dgm:cxn modelId="{EB85FFBE-2449-4F9B-AADB-F90696A1FC80}" type="presParOf" srcId="{B037D395-7AC9-45D2-A7E4-E87EB6CB7CB4}" destId="{6472E989-5E1F-4646-A014-BC9A6858629A}" srcOrd="1" destOrd="0" presId="urn:microsoft.com/office/officeart/2016/7/layout/LinearBlockProcessNumbered"/>
    <dgm:cxn modelId="{6053501E-7E03-4326-AD5D-73469D8FAC61}" type="presParOf" srcId="{B037D395-7AC9-45D2-A7E4-E87EB6CB7CB4}" destId="{260A7F80-BA42-45E7-B47C-287A157A78B2}" srcOrd="2" destOrd="0" presId="urn:microsoft.com/office/officeart/2016/7/layout/LinearBlockProcessNumbered"/>
    <dgm:cxn modelId="{9AA0023C-3586-43F2-9DDF-23FB885C5691}" type="presParOf" srcId="{260A7F80-BA42-45E7-B47C-287A157A78B2}" destId="{8A2C60FB-BA7D-4F68-9A1C-44343421E920}" srcOrd="0" destOrd="0" presId="urn:microsoft.com/office/officeart/2016/7/layout/LinearBlockProcessNumbered"/>
    <dgm:cxn modelId="{9E4D12B9-292C-4137-BCDC-A85663579CCB}" type="presParOf" srcId="{260A7F80-BA42-45E7-B47C-287A157A78B2}" destId="{7DEBF06F-2E80-4D02-9013-E89B95452F42}" srcOrd="1" destOrd="0" presId="urn:microsoft.com/office/officeart/2016/7/layout/LinearBlockProcessNumbered"/>
    <dgm:cxn modelId="{DD2DE4ED-6E4C-4AEA-96B5-DDD337E0953F}" type="presParOf" srcId="{260A7F80-BA42-45E7-B47C-287A157A78B2}" destId="{69733385-6576-409C-83FE-0F8EE3B8B67D}" srcOrd="2" destOrd="0" presId="urn:microsoft.com/office/officeart/2016/7/layout/LinearBlockProcessNumbered"/>
    <dgm:cxn modelId="{94B3245A-F00B-48EB-B9F5-C938201F0ECE}" type="presParOf" srcId="{B037D395-7AC9-45D2-A7E4-E87EB6CB7CB4}" destId="{03EC28C4-5541-4694-BAA8-9E8BBC3CBCD6}" srcOrd="3" destOrd="0" presId="urn:microsoft.com/office/officeart/2016/7/layout/LinearBlockProcessNumbered"/>
    <dgm:cxn modelId="{9A217586-A54A-4B78-8A40-14C88D0FD2B4}" type="presParOf" srcId="{B037D395-7AC9-45D2-A7E4-E87EB6CB7CB4}" destId="{B804A546-9368-415C-9F93-6BD98A14EDF7}" srcOrd="4" destOrd="0" presId="urn:microsoft.com/office/officeart/2016/7/layout/LinearBlockProcessNumbered"/>
    <dgm:cxn modelId="{32CDDA31-EEBC-4AB7-A223-609A04F7ACA7}" type="presParOf" srcId="{B804A546-9368-415C-9F93-6BD98A14EDF7}" destId="{E6FF9B7F-E6AD-491E-BCC9-7A83051CEA90}" srcOrd="0" destOrd="0" presId="urn:microsoft.com/office/officeart/2016/7/layout/LinearBlockProcessNumbered"/>
    <dgm:cxn modelId="{D07D62E4-FC26-4635-889C-EB23A7B6C535}" type="presParOf" srcId="{B804A546-9368-415C-9F93-6BD98A14EDF7}" destId="{DEFEED41-C848-48A2-9727-6EF637A0B139}" srcOrd="1" destOrd="0" presId="urn:microsoft.com/office/officeart/2016/7/layout/LinearBlockProcessNumbered"/>
    <dgm:cxn modelId="{55A082DB-BFAD-4765-9D70-997FFD3D6202}" type="presParOf" srcId="{B804A546-9368-415C-9F93-6BD98A14EDF7}" destId="{657AFA0D-759B-4FF4-8DBB-6551D0533206}" srcOrd="2" destOrd="0" presId="urn:microsoft.com/office/officeart/2016/7/layout/LinearBlock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0703A96-065C-4408-8067-E8BD7356053C}" type="doc">
      <dgm:prSet loTypeId="urn:microsoft.com/office/officeart/2005/8/layout/cycle2" loCatId="cycle" qsTypeId="urn:microsoft.com/office/officeart/2005/8/quickstyle/simple1" qsCatId="simple" csTypeId="urn:microsoft.com/office/officeart/2005/8/colors/accent1_2" csCatId="accent1"/>
      <dgm:spPr/>
      <dgm:t>
        <a:bodyPr/>
        <a:lstStyle/>
        <a:p>
          <a:endParaRPr lang="es-EC"/>
        </a:p>
      </dgm:t>
    </dgm:pt>
    <dgm:pt modelId="{A95A6922-3AB3-4464-B702-8D9C37934E14}">
      <dgm:prSet/>
      <dgm:spPr/>
      <dgm:t>
        <a:bodyPr/>
        <a:lstStyle/>
        <a:p>
          <a:r>
            <a:rPr lang="es-EC"/>
            <a:t>El volumen de datos es crucial para el aprendizaje de modelos</a:t>
          </a:r>
        </a:p>
      </dgm:t>
    </dgm:pt>
    <dgm:pt modelId="{498F9A4A-6404-4B5B-8CE6-C94B3A3A2DE5}" type="parTrans" cxnId="{EBD91F4E-B038-4F61-B83D-8C6C84A2DAFE}">
      <dgm:prSet/>
      <dgm:spPr/>
      <dgm:t>
        <a:bodyPr/>
        <a:lstStyle/>
        <a:p>
          <a:endParaRPr lang="es-EC"/>
        </a:p>
      </dgm:t>
    </dgm:pt>
    <dgm:pt modelId="{B188316E-C538-48D4-9FD8-D7BB784E60ED}" type="sibTrans" cxnId="{EBD91F4E-B038-4F61-B83D-8C6C84A2DAFE}">
      <dgm:prSet/>
      <dgm:spPr/>
      <dgm:t>
        <a:bodyPr/>
        <a:lstStyle/>
        <a:p>
          <a:endParaRPr lang="es-EC"/>
        </a:p>
      </dgm:t>
    </dgm:pt>
    <dgm:pt modelId="{18B5F7CB-401D-453A-BEA3-8BEE30DE334A}" type="pres">
      <dgm:prSet presAssocID="{80703A96-065C-4408-8067-E8BD7356053C}" presName="cycle" presStyleCnt="0">
        <dgm:presLayoutVars>
          <dgm:dir/>
          <dgm:resizeHandles val="exact"/>
        </dgm:presLayoutVars>
      </dgm:prSet>
      <dgm:spPr/>
    </dgm:pt>
    <dgm:pt modelId="{6BCAD399-9DAA-43B6-B580-397F15BDA372}" type="pres">
      <dgm:prSet presAssocID="{A95A6922-3AB3-4464-B702-8D9C37934E14}" presName="node" presStyleLbl="node1" presStyleIdx="0" presStyleCnt="1">
        <dgm:presLayoutVars>
          <dgm:bulletEnabled val="1"/>
        </dgm:presLayoutVars>
      </dgm:prSet>
      <dgm:spPr/>
    </dgm:pt>
  </dgm:ptLst>
  <dgm:cxnLst>
    <dgm:cxn modelId="{03822660-E11B-428E-A56F-BB59D5637FE2}" type="presOf" srcId="{80703A96-065C-4408-8067-E8BD7356053C}" destId="{18B5F7CB-401D-453A-BEA3-8BEE30DE334A}" srcOrd="0" destOrd="0" presId="urn:microsoft.com/office/officeart/2005/8/layout/cycle2"/>
    <dgm:cxn modelId="{EBD91F4E-B038-4F61-B83D-8C6C84A2DAFE}" srcId="{80703A96-065C-4408-8067-E8BD7356053C}" destId="{A95A6922-3AB3-4464-B702-8D9C37934E14}" srcOrd="0" destOrd="0" parTransId="{498F9A4A-6404-4B5B-8CE6-C94B3A3A2DE5}" sibTransId="{B188316E-C538-48D4-9FD8-D7BB784E60ED}"/>
    <dgm:cxn modelId="{991AC2CA-B94D-4F50-B6FA-3C14A947A1A2}" type="presOf" srcId="{A95A6922-3AB3-4464-B702-8D9C37934E14}" destId="{6BCAD399-9DAA-43B6-B580-397F15BDA372}" srcOrd="0" destOrd="0" presId="urn:microsoft.com/office/officeart/2005/8/layout/cycle2"/>
    <dgm:cxn modelId="{C654775B-4420-4FDE-BC55-AE5FE50D7170}" type="presParOf" srcId="{18B5F7CB-401D-453A-BEA3-8BEE30DE334A}" destId="{6BCAD399-9DAA-43B6-B580-397F15BDA372}"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13B27AFD-C62E-4D00-BAE5-A73053965FF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C"/>
        </a:p>
      </dgm:t>
    </dgm:pt>
    <dgm:pt modelId="{6A4E580A-A46C-4C30-8903-7FB5624C7BBD}">
      <dgm:prSet/>
      <dgm:spPr/>
      <dgm:t>
        <a:bodyPr/>
        <a:lstStyle/>
        <a:p>
          <a:r>
            <a:rPr lang="es-EC"/>
            <a:t>No crea los tokens únicos</a:t>
          </a:r>
        </a:p>
      </dgm:t>
    </dgm:pt>
    <dgm:pt modelId="{E2C44BE1-5425-4F83-8420-BB0D102B18F5}" type="parTrans" cxnId="{B6E40A49-33C1-4C1E-9513-44645E775853}">
      <dgm:prSet/>
      <dgm:spPr/>
      <dgm:t>
        <a:bodyPr/>
        <a:lstStyle/>
        <a:p>
          <a:endParaRPr lang="es-EC"/>
        </a:p>
      </dgm:t>
    </dgm:pt>
    <dgm:pt modelId="{816C784A-EC6D-4AFB-BC3E-1BE0F20562AC}" type="sibTrans" cxnId="{B6E40A49-33C1-4C1E-9513-44645E775853}">
      <dgm:prSet/>
      <dgm:spPr/>
      <dgm:t>
        <a:bodyPr/>
        <a:lstStyle/>
        <a:p>
          <a:endParaRPr lang="es-EC"/>
        </a:p>
      </dgm:t>
    </dgm:pt>
    <dgm:pt modelId="{83BC5164-9ADA-4A9B-ACE7-8803EF6F0AC5}">
      <dgm:prSet/>
      <dgm:spPr/>
      <dgm:t>
        <a:bodyPr/>
        <a:lstStyle/>
        <a:p>
          <a:r>
            <a:rPr lang="es-EC"/>
            <a:t>Tampoco están todo en minúsculas, esto causa un problema con los stopwords</a:t>
          </a:r>
        </a:p>
      </dgm:t>
    </dgm:pt>
    <dgm:pt modelId="{0C3DCF80-45F6-49A6-B4EF-32B84D794EB5}" type="parTrans" cxnId="{A5F6ECF7-E5CB-4647-B6B3-674B667BD52C}">
      <dgm:prSet/>
      <dgm:spPr/>
      <dgm:t>
        <a:bodyPr/>
        <a:lstStyle/>
        <a:p>
          <a:endParaRPr lang="es-EC"/>
        </a:p>
      </dgm:t>
    </dgm:pt>
    <dgm:pt modelId="{AC98DC31-F010-4AB7-AA34-CD9E4742BB00}" type="sibTrans" cxnId="{A5F6ECF7-E5CB-4647-B6B3-674B667BD52C}">
      <dgm:prSet/>
      <dgm:spPr/>
      <dgm:t>
        <a:bodyPr/>
        <a:lstStyle/>
        <a:p>
          <a:endParaRPr lang="es-EC"/>
        </a:p>
      </dgm:t>
    </dgm:pt>
    <dgm:pt modelId="{928151D1-D5C6-42A3-9402-6DF0885CE118}" type="pres">
      <dgm:prSet presAssocID="{13B27AFD-C62E-4D00-BAE5-A73053965FFA}" presName="linear" presStyleCnt="0">
        <dgm:presLayoutVars>
          <dgm:animLvl val="lvl"/>
          <dgm:resizeHandles val="exact"/>
        </dgm:presLayoutVars>
      </dgm:prSet>
      <dgm:spPr/>
    </dgm:pt>
    <dgm:pt modelId="{328AC824-2A87-4E05-A95F-73338A4419CB}" type="pres">
      <dgm:prSet presAssocID="{6A4E580A-A46C-4C30-8903-7FB5624C7BBD}" presName="parentText" presStyleLbl="node1" presStyleIdx="0" presStyleCnt="2">
        <dgm:presLayoutVars>
          <dgm:chMax val="0"/>
          <dgm:bulletEnabled val="1"/>
        </dgm:presLayoutVars>
      </dgm:prSet>
      <dgm:spPr/>
    </dgm:pt>
    <dgm:pt modelId="{196682E3-A7EB-42CD-A0D9-BFBC0916BD69}" type="pres">
      <dgm:prSet presAssocID="{816C784A-EC6D-4AFB-BC3E-1BE0F20562AC}" presName="spacer" presStyleCnt="0"/>
      <dgm:spPr/>
    </dgm:pt>
    <dgm:pt modelId="{CA2E1A53-1103-4BB4-BB6A-EA9386A8C2BF}" type="pres">
      <dgm:prSet presAssocID="{83BC5164-9ADA-4A9B-ACE7-8803EF6F0AC5}" presName="parentText" presStyleLbl="node1" presStyleIdx="1" presStyleCnt="2">
        <dgm:presLayoutVars>
          <dgm:chMax val="0"/>
          <dgm:bulletEnabled val="1"/>
        </dgm:presLayoutVars>
      </dgm:prSet>
      <dgm:spPr/>
    </dgm:pt>
  </dgm:ptLst>
  <dgm:cxnLst>
    <dgm:cxn modelId="{1A70760E-862A-45CF-B5F5-81CBC22FFB93}" type="presOf" srcId="{13B27AFD-C62E-4D00-BAE5-A73053965FFA}" destId="{928151D1-D5C6-42A3-9402-6DF0885CE118}" srcOrd="0" destOrd="0" presId="urn:microsoft.com/office/officeart/2005/8/layout/vList2"/>
    <dgm:cxn modelId="{B6E40A49-33C1-4C1E-9513-44645E775853}" srcId="{13B27AFD-C62E-4D00-BAE5-A73053965FFA}" destId="{6A4E580A-A46C-4C30-8903-7FB5624C7BBD}" srcOrd="0" destOrd="0" parTransId="{E2C44BE1-5425-4F83-8420-BB0D102B18F5}" sibTransId="{816C784A-EC6D-4AFB-BC3E-1BE0F20562AC}"/>
    <dgm:cxn modelId="{E3BF03CB-2558-4279-BA2F-EB623185976D}" type="presOf" srcId="{83BC5164-9ADA-4A9B-ACE7-8803EF6F0AC5}" destId="{CA2E1A53-1103-4BB4-BB6A-EA9386A8C2BF}" srcOrd="0" destOrd="0" presId="urn:microsoft.com/office/officeart/2005/8/layout/vList2"/>
    <dgm:cxn modelId="{A5F6ECF7-E5CB-4647-B6B3-674B667BD52C}" srcId="{13B27AFD-C62E-4D00-BAE5-A73053965FFA}" destId="{83BC5164-9ADA-4A9B-ACE7-8803EF6F0AC5}" srcOrd="1" destOrd="0" parTransId="{0C3DCF80-45F6-49A6-B4EF-32B84D794EB5}" sibTransId="{AC98DC31-F010-4AB7-AA34-CD9E4742BB00}"/>
    <dgm:cxn modelId="{9390AFFB-3285-42C5-B63A-0F3386AA9E5A}" type="presOf" srcId="{6A4E580A-A46C-4C30-8903-7FB5624C7BBD}" destId="{328AC824-2A87-4E05-A95F-73338A4419CB}" srcOrd="0" destOrd="0" presId="urn:microsoft.com/office/officeart/2005/8/layout/vList2"/>
    <dgm:cxn modelId="{5225439A-FC93-43F0-BF2A-9D2E3F83BAAD}" type="presParOf" srcId="{928151D1-D5C6-42A3-9402-6DF0885CE118}" destId="{328AC824-2A87-4E05-A95F-73338A4419CB}" srcOrd="0" destOrd="0" presId="urn:microsoft.com/office/officeart/2005/8/layout/vList2"/>
    <dgm:cxn modelId="{94E4CBEC-AB1C-429F-8608-6492E9316D0E}" type="presParOf" srcId="{928151D1-D5C6-42A3-9402-6DF0885CE118}" destId="{196682E3-A7EB-42CD-A0D9-BFBC0916BD69}" srcOrd="1" destOrd="0" presId="urn:microsoft.com/office/officeart/2005/8/layout/vList2"/>
    <dgm:cxn modelId="{DBF980A1-FAC9-484C-BC78-174F6474A4BF}" type="presParOf" srcId="{928151D1-D5C6-42A3-9402-6DF0885CE118}" destId="{CA2E1A53-1103-4BB4-BB6A-EA9386A8C2B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3FE5D2B8-97C9-4A28-A3DF-B4E427E07B0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C"/>
        </a:p>
      </dgm:t>
    </dgm:pt>
    <dgm:pt modelId="{F982754B-247F-4796-989C-38F589A2AAA9}">
      <dgm:prSet/>
      <dgm:spPr/>
      <dgm:t>
        <a:bodyPr/>
        <a:lstStyle/>
        <a:p>
          <a:r>
            <a:rPr lang="es-EC"/>
            <a:t>Se obtiene las noticias y la variable a predecir</a:t>
          </a:r>
        </a:p>
      </dgm:t>
    </dgm:pt>
    <dgm:pt modelId="{06E382C6-7BCD-4F97-8A29-383E31B1F575}" type="parTrans" cxnId="{2DC281D8-71B9-4D44-A7AA-5A3D421C0F32}">
      <dgm:prSet/>
      <dgm:spPr/>
      <dgm:t>
        <a:bodyPr/>
        <a:lstStyle/>
        <a:p>
          <a:endParaRPr lang="es-EC"/>
        </a:p>
      </dgm:t>
    </dgm:pt>
    <dgm:pt modelId="{5C6F84B5-99EE-43CD-A4A2-DF2541F0E17F}" type="sibTrans" cxnId="{2DC281D8-71B9-4D44-A7AA-5A3D421C0F32}">
      <dgm:prSet/>
      <dgm:spPr/>
      <dgm:t>
        <a:bodyPr/>
        <a:lstStyle/>
        <a:p>
          <a:endParaRPr lang="es-EC"/>
        </a:p>
      </dgm:t>
    </dgm:pt>
    <dgm:pt modelId="{0EF1BED9-13A9-4545-B76B-1F55CBC7EB59}">
      <dgm:prSet/>
      <dgm:spPr/>
      <dgm:t>
        <a:bodyPr/>
        <a:lstStyle/>
        <a:p>
          <a:r>
            <a:rPr lang="es-EC"/>
            <a:t>Se observa las clasificaciones obtenidas de type (target)</a:t>
          </a:r>
        </a:p>
      </dgm:t>
    </dgm:pt>
    <dgm:pt modelId="{F870A34A-52F7-4060-8995-DD2CE72EB90A}" type="parTrans" cxnId="{0410A3FB-AA10-4178-B5A0-946C9B195858}">
      <dgm:prSet/>
      <dgm:spPr/>
      <dgm:t>
        <a:bodyPr/>
        <a:lstStyle/>
        <a:p>
          <a:endParaRPr lang="es-EC"/>
        </a:p>
      </dgm:t>
    </dgm:pt>
    <dgm:pt modelId="{E6F26F5A-D515-4E72-9403-FF87848F0D1C}" type="sibTrans" cxnId="{0410A3FB-AA10-4178-B5A0-946C9B195858}">
      <dgm:prSet/>
      <dgm:spPr/>
      <dgm:t>
        <a:bodyPr/>
        <a:lstStyle/>
        <a:p>
          <a:endParaRPr lang="es-EC"/>
        </a:p>
      </dgm:t>
    </dgm:pt>
    <dgm:pt modelId="{2E865F3E-2E8D-4A7F-A60E-4C7FDC5922DD}" type="pres">
      <dgm:prSet presAssocID="{3FE5D2B8-97C9-4A28-A3DF-B4E427E07B0B}" presName="linear" presStyleCnt="0">
        <dgm:presLayoutVars>
          <dgm:animLvl val="lvl"/>
          <dgm:resizeHandles val="exact"/>
        </dgm:presLayoutVars>
      </dgm:prSet>
      <dgm:spPr/>
    </dgm:pt>
    <dgm:pt modelId="{0A02CE90-E433-4CFD-9577-D52EB6EAE238}" type="pres">
      <dgm:prSet presAssocID="{F982754B-247F-4796-989C-38F589A2AAA9}" presName="parentText" presStyleLbl="node1" presStyleIdx="0" presStyleCnt="2">
        <dgm:presLayoutVars>
          <dgm:chMax val="0"/>
          <dgm:bulletEnabled val="1"/>
        </dgm:presLayoutVars>
      </dgm:prSet>
      <dgm:spPr/>
    </dgm:pt>
    <dgm:pt modelId="{A860BA97-AB7E-4919-9575-156CC9FEB116}" type="pres">
      <dgm:prSet presAssocID="{5C6F84B5-99EE-43CD-A4A2-DF2541F0E17F}" presName="spacer" presStyleCnt="0"/>
      <dgm:spPr/>
    </dgm:pt>
    <dgm:pt modelId="{D98B89DC-0DBC-4141-BDB1-98FCD52D9214}" type="pres">
      <dgm:prSet presAssocID="{0EF1BED9-13A9-4545-B76B-1F55CBC7EB59}" presName="parentText" presStyleLbl="node1" presStyleIdx="1" presStyleCnt="2">
        <dgm:presLayoutVars>
          <dgm:chMax val="0"/>
          <dgm:bulletEnabled val="1"/>
        </dgm:presLayoutVars>
      </dgm:prSet>
      <dgm:spPr/>
    </dgm:pt>
  </dgm:ptLst>
  <dgm:cxnLst>
    <dgm:cxn modelId="{7768C316-8208-4978-A766-70CD6DA7BF96}" type="presOf" srcId="{3FE5D2B8-97C9-4A28-A3DF-B4E427E07B0B}" destId="{2E865F3E-2E8D-4A7F-A60E-4C7FDC5922DD}" srcOrd="0" destOrd="0" presId="urn:microsoft.com/office/officeart/2005/8/layout/vList2"/>
    <dgm:cxn modelId="{D1C29A5B-0D5D-4552-B58E-775FA5F3D1D9}" type="presOf" srcId="{0EF1BED9-13A9-4545-B76B-1F55CBC7EB59}" destId="{D98B89DC-0DBC-4141-BDB1-98FCD52D9214}" srcOrd="0" destOrd="0" presId="urn:microsoft.com/office/officeart/2005/8/layout/vList2"/>
    <dgm:cxn modelId="{2DC281D8-71B9-4D44-A7AA-5A3D421C0F32}" srcId="{3FE5D2B8-97C9-4A28-A3DF-B4E427E07B0B}" destId="{F982754B-247F-4796-989C-38F589A2AAA9}" srcOrd="0" destOrd="0" parTransId="{06E382C6-7BCD-4F97-8A29-383E31B1F575}" sibTransId="{5C6F84B5-99EE-43CD-A4A2-DF2541F0E17F}"/>
    <dgm:cxn modelId="{13EF7AF9-77D4-4FD2-B54A-CA17BC9521F7}" type="presOf" srcId="{F982754B-247F-4796-989C-38F589A2AAA9}" destId="{0A02CE90-E433-4CFD-9577-D52EB6EAE238}" srcOrd="0" destOrd="0" presId="urn:microsoft.com/office/officeart/2005/8/layout/vList2"/>
    <dgm:cxn modelId="{0410A3FB-AA10-4178-B5A0-946C9B195858}" srcId="{3FE5D2B8-97C9-4A28-A3DF-B4E427E07B0B}" destId="{0EF1BED9-13A9-4545-B76B-1F55CBC7EB59}" srcOrd="1" destOrd="0" parTransId="{F870A34A-52F7-4060-8995-DD2CE72EB90A}" sibTransId="{E6F26F5A-D515-4E72-9403-FF87848F0D1C}"/>
    <dgm:cxn modelId="{8BAC4FBE-7A38-46F5-B274-38956D971521}" type="presParOf" srcId="{2E865F3E-2E8D-4A7F-A60E-4C7FDC5922DD}" destId="{0A02CE90-E433-4CFD-9577-D52EB6EAE238}" srcOrd="0" destOrd="0" presId="urn:microsoft.com/office/officeart/2005/8/layout/vList2"/>
    <dgm:cxn modelId="{AF6C35FB-619F-4D39-82B8-232A1FB4A189}" type="presParOf" srcId="{2E865F3E-2E8D-4A7F-A60E-4C7FDC5922DD}" destId="{A860BA97-AB7E-4919-9575-156CC9FEB116}" srcOrd="1" destOrd="0" presId="urn:microsoft.com/office/officeart/2005/8/layout/vList2"/>
    <dgm:cxn modelId="{D2B7E36A-217F-4578-B3A4-07B9F2F2F6D2}" type="presParOf" srcId="{2E865F3E-2E8D-4A7F-A60E-4C7FDC5922DD}" destId="{D98B89DC-0DBC-4141-BDB1-98FCD52D9214}"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6CC5AD-9610-4607-8685-B6063250B3D2}" type="doc">
      <dgm:prSet loTypeId="urn:microsoft.com/office/officeart/2005/8/layout/vList5" loCatId="list" qsTypeId="urn:microsoft.com/office/officeart/2005/8/quickstyle/simple1" qsCatId="simple" csTypeId="urn:microsoft.com/office/officeart/2005/8/colors/accent1_2" csCatId="accent1"/>
      <dgm:spPr/>
      <dgm:t>
        <a:bodyPr/>
        <a:lstStyle/>
        <a:p>
          <a:endParaRPr lang="es-EC"/>
        </a:p>
      </dgm:t>
    </dgm:pt>
    <dgm:pt modelId="{064E6AEF-86BB-4DD6-8841-1C706A0F7243}">
      <dgm:prSet/>
      <dgm:spPr/>
      <dgm:t>
        <a:bodyPr/>
        <a:lstStyle/>
        <a:p>
          <a:r>
            <a:rPr lang="es-EC"/>
            <a:t>Traducción del lenguaje</a:t>
          </a:r>
        </a:p>
      </dgm:t>
    </dgm:pt>
    <dgm:pt modelId="{BE723CCA-4D6E-42B9-96DA-96B0881FB7E7}" type="parTrans" cxnId="{AC13F883-D287-445F-9A79-B0B273668001}">
      <dgm:prSet/>
      <dgm:spPr/>
      <dgm:t>
        <a:bodyPr/>
        <a:lstStyle/>
        <a:p>
          <a:endParaRPr lang="es-EC"/>
        </a:p>
      </dgm:t>
    </dgm:pt>
    <dgm:pt modelId="{3C5A6721-C345-4B2E-AE2D-0B038D1F8049}" type="sibTrans" cxnId="{AC13F883-D287-445F-9A79-B0B273668001}">
      <dgm:prSet/>
      <dgm:spPr/>
      <dgm:t>
        <a:bodyPr/>
        <a:lstStyle/>
        <a:p>
          <a:endParaRPr lang="es-EC"/>
        </a:p>
      </dgm:t>
    </dgm:pt>
    <dgm:pt modelId="{FD44EA16-DCD4-453B-A093-1ACD3E1FD38C}">
      <dgm:prSet/>
      <dgm:spPr/>
      <dgm:t>
        <a:bodyPr/>
        <a:lstStyle/>
        <a:p>
          <a:r>
            <a:rPr lang="es-EC"/>
            <a:t>Generación de texto</a:t>
          </a:r>
        </a:p>
      </dgm:t>
    </dgm:pt>
    <dgm:pt modelId="{01281C92-581E-4F03-BE8E-18563B6317AE}" type="parTrans" cxnId="{B490635A-9525-4D36-BA6A-C0580EFD5E25}">
      <dgm:prSet/>
      <dgm:spPr/>
      <dgm:t>
        <a:bodyPr/>
        <a:lstStyle/>
        <a:p>
          <a:endParaRPr lang="es-EC"/>
        </a:p>
      </dgm:t>
    </dgm:pt>
    <dgm:pt modelId="{672E06EC-D7F0-4B08-AA3D-E8DE06321AF6}" type="sibTrans" cxnId="{B490635A-9525-4D36-BA6A-C0580EFD5E25}">
      <dgm:prSet/>
      <dgm:spPr/>
      <dgm:t>
        <a:bodyPr/>
        <a:lstStyle/>
        <a:p>
          <a:endParaRPr lang="es-EC"/>
        </a:p>
      </dgm:t>
    </dgm:pt>
    <dgm:pt modelId="{7767D198-1EB6-4AD7-A80D-42F01B153D66}">
      <dgm:prSet/>
      <dgm:spPr/>
      <dgm:t>
        <a:bodyPr/>
        <a:lstStyle/>
        <a:p>
          <a:r>
            <a:rPr lang="es-EC"/>
            <a:t>Caso de uso GTt-4</a:t>
          </a:r>
        </a:p>
      </dgm:t>
    </dgm:pt>
    <dgm:pt modelId="{906B92A7-CC5D-4DB1-B7C0-54D87DD4833F}" type="parTrans" cxnId="{5B2F1E7E-55EE-4E9B-B146-49FE29343F21}">
      <dgm:prSet/>
      <dgm:spPr/>
      <dgm:t>
        <a:bodyPr/>
        <a:lstStyle/>
        <a:p>
          <a:endParaRPr lang="es-EC"/>
        </a:p>
      </dgm:t>
    </dgm:pt>
    <dgm:pt modelId="{D6AE31E1-E281-4C2B-A1B2-48D4FC5557C5}" type="sibTrans" cxnId="{5B2F1E7E-55EE-4E9B-B146-49FE29343F21}">
      <dgm:prSet/>
      <dgm:spPr/>
      <dgm:t>
        <a:bodyPr/>
        <a:lstStyle/>
        <a:p>
          <a:endParaRPr lang="es-EC"/>
        </a:p>
      </dgm:t>
    </dgm:pt>
    <dgm:pt modelId="{4C7736F5-5AEA-4334-89F9-B596F508E76B}" type="pres">
      <dgm:prSet presAssocID="{706CC5AD-9610-4607-8685-B6063250B3D2}" presName="Name0" presStyleCnt="0">
        <dgm:presLayoutVars>
          <dgm:dir/>
          <dgm:animLvl val="lvl"/>
          <dgm:resizeHandles val="exact"/>
        </dgm:presLayoutVars>
      </dgm:prSet>
      <dgm:spPr/>
    </dgm:pt>
    <dgm:pt modelId="{318C3D57-E0A7-4AAC-9FA2-11FC9DA372A6}" type="pres">
      <dgm:prSet presAssocID="{064E6AEF-86BB-4DD6-8841-1C706A0F7243}" presName="linNode" presStyleCnt="0"/>
      <dgm:spPr/>
    </dgm:pt>
    <dgm:pt modelId="{6E1E4ACE-4838-4BD7-8F9D-A97BB3B94BF7}" type="pres">
      <dgm:prSet presAssocID="{064E6AEF-86BB-4DD6-8841-1C706A0F7243}" presName="parentText" presStyleLbl="node1" presStyleIdx="0" presStyleCnt="3">
        <dgm:presLayoutVars>
          <dgm:chMax val="1"/>
          <dgm:bulletEnabled val="1"/>
        </dgm:presLayoutVars>
      </dgm:prSet>
      <dgm:spPr/>
    </dgm:pt>
    <dgm:pt modelId="{39D649BB-C36F-4ACC-B9FD-CDEB5B2788CC}" type="pres">
      <dgm:prSet presAssocID="{3C5A6721-C345-4B2E-AE2D-0B038D1F8049}" presName="sp" presStyleCnt="0"/>
      <dgm:spPr/>
    </dgm:pt>
    <dgm:pt modelId="{74453C1D-B5D2-448D-9D3D-B580FABE6EED}" type="pres">
      <dgm:prSet presAssocID="{FD44EA16-DCD4-453B-A093-1ACD3E1FD38C}" presName="linNode" presStyleCnt="0"/>
      <dgm:spPr/>
    </dgm:pt>
    <dgm:pt modelId="{E1C1E46D-D3A1-449D-A0EA-98ECE5C84B60}" type="pres">
      <dgm:prSet presAssocID="{FD44EA16-DCD4-453B-A093-1ACD3E1FD38C}" presName="parentText" presStyleLbl="node1" presStyleIdx="1" presStyleCnt="3">
        <dgm:presLayoutVars>
          <dgm:chMax val="1"/>
          <dgm:bulletEnabled val="1"/>
        </dgm:presLayoutVars>
      </dgm:prSet>
      <dgm:spPr/>
    </dgm:pt>
    <dgm:pt modelId="{28A88E74-6DF7-4405-BEBA-C01C1262BB5A}" type="pres">
      <dgm:prSet presAssocID="{672E06EC-D7F0-4B08-AA3D-E8DE06321AF6}" presName="sp" presStyleCnt="0"/>
      <dgm:spPr/>
    </dgm:pt>
    <dgm:pt modelId="{702AD805-662F-4DE7-A350-13CE93667A2E}" type="pres">
      <dgm:prSet presAssocID="{7767D198-1EB6-4AD7-A80D-42F01B153D66}" presName="linNode" presStyleCnt="0"/>
      <dgm:spPr/>
    </dgm:pt>
    <dgm:pt modelId="{989CD511-4DA3-4052-BA88-B3D7CA0C8209}" type="pres">
      <dgm:prSet presAssocID="{7767D198-1EB6-4AD7-A80D-42F01B153D66}" presName="parentText" presStyleLbl="node1" presStyleIdx="2" presStyleCnt="3">
        <dgm:presLayoutVars>
          <dgm:chMax val="1"/>
          <dgm:bulletEnabled val="1"/>
        </dgm:presLayoutVars>
      </dgm:prSet>
      <dgm:spPr/>
    </dgm:pt>
  </dgm:ptLst>
  <dgm:cxnLst>
    <dgm:cxn modelId="{B482DA06-C0B4-4436-BC14-EE6B8CF9A5CD}" type="presOf" srcId="{706CC5AD-9610-4607-8685-B6063250B3D2}" destId="{4C7736F5-5AEA-4334-89F9-B596F508E76B}" srcOrd="0" destOrd="0" presId="urn:microsoft.com/office/officeart/2005/8/layout/vList5"/>
    <dgm:cxn modelId="{CC898809-B93E-4ECA-8A7D-A659A5167EDC}" type="presOf" srcId="{7767D198-1EB6-4AD7-A80D-42F01B153D66}" destId="{989CD511-4DA3-4052-BA88-B3D7CA0C8209}" srcOrd="0" destOrd="0" presId="urn:microsoft.com/office/officeart/2005/8/layout/vList5"/>
    <dgm:cxn modelId="{F14F206D-2D68-4400-A3ED-1CC547957EB9}" type="presOf" srcId="{FD44EA16-DCD4-453B-A093-1ACD3E1FD38C}" destId="{E1C1E46D-D3A1-449D-A0EA-98ECE5C84B60}" srcOrd="0" destOrd="0" presId="urn:microsoft.com/office/officeart/2005/8/layout/vList5"/>
    <dgm:cxn modelId="{B490635A-9525-4D36-BA6A-C0580EFD5E25}" srcId="{706CC5AD-9610-4607-8685-B6063250B3D2}" destId="{FD44EA16-DCD4-453B-A093-1ACD3E1FD38C}" srcOrd="1" destOrd="0" parTransId="{01281C92-581E-4F03-BE8E-18563B6317AE}" sibTransId="{672E06EC-D7F0-4B08-AA3D-E8DE06321AF6}"/>
    <dgm:cxn modelId="{5B2F1E7E-55EE-4E9B-B146-49FE29343F21}" srcId="{706CC5AD-9610-4607-8685-B6063250B3D2}" destId="{7767D198-1EB6-4AD7-A80D-42F01B153D66}" srcOrd="2" destOrd="0" parTransId="{906B92A7-CC5D-4DB1-B7C0-54D87DD4833F}" sibTransId="{D6AE31E1-E281-4C2B-A1B2-48D4FC5557C5}"/>
    <dgm:cxn modelId="{AC13F883-D287-445F-9A79-B0B273668001}" srcId="{706CC5AD-9610-4607-8685-B6063250B3D2}" destId="{064E6AEF-86BB-4DD6-8841-1C706A0F7243}" srcOrd="0" destOrd="0" parTransId="{BE723CCA-4D6E-42B9-96DA-96B0881FB7E7}" sibTransId="{3C5A6721-C345-4B2E-AE2D-0B038D1F8049}"/>
    <dgm:cxn modelId="{B4EC079F-C415-47E3-AB0E-1513EEB50432}" type="presOf" srcId="{064E6AEF-86BB-4DD6-8841-1C706A0F7243}" destId="{6E1E4ACE-4838-4BD7-8F9D-A97BB3B94BF7}" srcOrd="0" destOrd="0" presId="urn:microsoft.com/office/officeart/2005/8/layout/vList5"/>
    <dgm:cxn modelId="{FCEA07A1-B7E2-4318-83C2-A2F99718346E}" type="presParOf" srcId="{4C7736F5-5AEA-4334-89F9-B596F508E76B}" destId="{318C3D57-E0A7-4AAC-9FA2-11FC9DA372A6}" srcOrd="0" destOrd="0" presId="urn:microsoft.com/office/officeart/2005/8/layout/vList5"/>
    <dgm:cxn modelId="{56A526C9-3734-484A-840D-46A431E04052}" type="presParOf" srcId="{318C3D57-E0A7-4AAC-9FA2-11FC9DA372A6}" destId="{6E1E4ACE-4838-4BD7-8F9D-A97BB3B94BF7}" srcOrd="0" destOrd="0" presId="urn:microsoft.com/office/officeart/2005/8/layout/vList5"/>
    <dgm:cxn modelId="{080E3327-721D-4C3F-8240-CF95E088A90D}" type="presParOf" srcId="{4C7736F5-5AEA-4334-89F9-B596F508E76B}" destId="{39D649BB-C36F-4ACC-B9FD-CDEB5B2788CC}" srcOrd="1" destOrd="0" presId="urn:microsoft.com/office/officeart/2005/8/layout/vList5"/>
    <dgm:cxn modelId="{AD10BEAB-6BF1-4300-B124-EC8647890A57}" type="presParOf" srcId="{4C7736F5-5AEA-4334-89F9-B596F508E76B}" destId="{74453C1D-B5D2-448D-9D3D-B580FABE6EED}" srcOrd="2" destOrd="0" presId="urn:microsoft.com/office/officeart/2005/8/layout/vList5"/>
    <dgm:cxn modelId="{8CDA7DC7-AD04-4556-84FB-9FCB2880AEE7}" type="presParOf" srcId="{74453C1D-B5D2-448D-9D3D-B580FABE6EED}" destId="{E1C1E46D-D3A1-449D-A0EA-98ECE5C84B60}" srcOrd="0" destOrd="0" presId="urn:microsoft.com/office/officeart/2005/8/layout/vList5"/>
    <dgm:cxn modelId="{C9D96ACA-0249-4F63-B657-9E5137E515DC}" type="presParOf" srcId="{4C7736F5-5AEA-4334-89F9-B596F508E76B}" destId="{28A88E74-6DF7-4405-BEBA-C01C1262BB5A}" srcOrd="3" destOrd="0" presId="urn:microsoft.com/office/officeart/2005/8/layout/vList5"/>
    <dgm:cxn modelId="{6CD76EFC-FF5F-4DA4-B3B4-861D9DA24AEA}" type="presParOf" srcId="{4C7736F5-5AEA-4334-89F9-B596F508E76B}" destId="{702AD805-662F-4DE7-A350-13CE93667A2E}" srcOrd="4" destOrd="0" presId="urn:microsoft.com/office/officeart/2005/8/layout/vList5"/>
    <dgm:cxn modelId="{197BEB11-0BCD-46B4-B969-828B47BBEECC}" type="presParOf" srcId="{702AD805-662F-4DE7-A350-13CE93667A2E}" destId="{989CD511-4DA3-4052-BA88-B3D7CA0C8209}"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36ED53FB-F69B-4916-9EE8-3A414F856E26}" type="doc">
      <dgm:prSet loTypeId="urn:microsoft.com/office/officeart/2016/7/layout/BasicLinearProcessNumbered" loCatId="process" qsTypeId="urn:microsoft.com/office/officeart/2005/8/quickstyle/simple4" qsCatId="simple" csTypeId="urn:microsoft.com/office/officeart/2005/8/colors/accent3_2" csCatId="accent3" phldr="1"/>
      <dgm:spPr/>
      <dgm:t>
        <a:bodyPr/>
        <a:lstStyle/>
        <a:p>
          <a:endParaRPr lang="es-EC"/>
        </a:p>
      </dgm:t>
    </dgm:pt>
    <dgm:pt modelId="{D8E8B51E-1E16-472E-8B7C-79EE8AA36A9F}">
      <dgm:prSet/>
      <dgm:spPr/>
      <dgm:t>
        <a:bodyPr/>
        <a:lstStyle/>
        <a:p>
          <a:r>
            <a:rPr lang="es-EC" dirty="0"/>
            <a:t>La anterior vectorización </a:t>
          </a:r>
          <a:r>
            <a:rPr lang="es-EC"/>
            <a:t>fue simple, </a:t>
          </a:r>
          <a:r>
            <a:rPr lang="es-EC" dirty="0"/>
            <a:t>se consideraron las palabras tal como se escribieron</a:t>
          </a:r>
        </a:p>
      </dgm:t>
    </dgm:pt>
    <dgm:pt modelId="{B511FBC1-E7E9-4F75-B6D2-D7C28457205D}" type="parTrans" cxnId="{F7447AB9-CED1-4B7A-9C0B-92B2F4AD515E}">
      <dgm:prSet/>
      <dgm:spPr/>
      <dgm:t>
        <a:bodyPr/>
        <a:lstStyle/>
        <a:p>
          <a:endParaRPr lang="es-EC"/>
        </a:p>
      </dgm:t>
    </dgm:pt>
    <dgm:pt modelId="{1B045B7C-77C6-40AB-B57E-35EF59AC0A7F}" type="sibTrans" cxnId="{F7447AB9-CED1-4B7A-9C0B-92B2F4AD515E}">
      <dgm:prSet phldrT="1" phldr="0"/>
      <dgm:spPr/>
      <dgm:t>
        <a:bodyPr/>
        <a:lstStyle/>
        <a:p>
          <a:r>
            <a:rPr lang="es-EC"/>
            <a:t>1</a:t>
          </a:r>
        </a:p>
      </dgm:t>
    </dgm:pt>
    <dgm:pt modelId="{08D28EE5-5267-4D51-8EEA-D9DA1EE26D3C}">
      <dgm:prSet/>
      <dgm:spPr/>
      <dgm:t>
        <a:bodyPr/>
        <a:lstStyle/>
        <a:p>
          <a:r>
            <a:rPr lang="es-EC" dirty="0"/>
            <a:t>De las palabras quita los sufijos</a:t>
          </a:r>
        </a:p>
      </dgm:t>
    </dgm:pt>
    <dgm:pt modelId="{A4BFF9B3-3FC3-4D6A-BB2D-EA5EF5793220}" type="parTrans" cxnId="{00DAEFBF-7425-4612-AEE1-9B42D11728AC}">
      <dgm:prSet/>
      <dgm:spPr/>
      <dgm:t>
        <a:bodyPr/>
        <a:lstStyle/>
        <a:p>
          <a:endParaRPr lang="es-EC"/>
        </a:p>
      </dgm:t>
    </dgm:pt>
    <dgm:pt modelId="{68144DDD-28E6-4278-8ECE-378BDEC4E486}" type="sibTrans" cxnId="{00DAEFBF-7425-4612-AEE1-9B42D11728AC}">
      <dgm:prSet phldrT="2" phldr="0"/>
      <dgm:spPr/>
      <dgm:t>
        <a:bodyPr/>
        <a:lstStyle/>
        <a:p>
          <a:r>
            <a:rPr lang="es-EC"/>
            <a:t>2</a:t>
          </a:r>
        </a:p>
      </dgm:t>
    </dgm:pt>
    <dgm:pt modelId="{727C474F-AA7D-41A4-8614-201D8F6FD5D4}">
      <dgm:prSet/>
      <dgm:spPr/>
      <dgm:t>
        <a:bodyPr/>
        <a:lstStyle/>
        <a:p>
          <a:r>
            <a:rPr lang="es-EC"/>
            <a:t>Quitar signos de puntuación</a:t>
          </a:r>
        </a:p>
      </dgm:t>
    </dgm:pt>
    <dgm:pt modelId="{B0C4142F-3692-4659-A89D-AC5FF975A993}" type="parTrans" cxnId="{92081A9A-B6D6-409C-8A90-B7C990FE4D9B}">
      <dgm:prSet/>
      <dgm:spPr/>
      <dgm:t>
        <a:bodyPr/>
        <a:lstStyle/>
        <a:p>
          <a:endParaRPr lang="es-EC"/>
        </a:p>
      </dgm:t>
    </dgm:pt>
    <dgm:pt modelId="{88153E4E-0F26-4FA7-990F-88529F45B85B}" type="sibTrans" cxnId="{92081A9A-B6D6-409C-8A90-B7C990FE4D9B}">
      <dgm:prSet phldrT="3" phldr="0"/>
      <dgm:spPr/>
      <dgm:t>
        <a:bodyPr/>
        <a:lstStyle/>
        <a:p>
          <a:r>
            <a:rPr lang="es-EC"/>
            <a:t>3</a:t>
          </a:r>
        </a:p>
      </dgm:t>
    </dgm:pt>
    <dgm:pt modelId="{7D1B3C59-86E3-4F70-9D9A-C6CC58A5CE2C}">
      <dgm:prSet/>
      <dgm:spPr/>
      <dgm:t>
        <a:bodyPr/>
        <a:lstStyle/>
        <a:p>
          <a:r>
            <a:rPr lang="es-EC"/>
            <a:t>Eliminar tildes</a:t>
          </a:r>
        </a:p>
      </dgm:t>
    </dgm:pt>
    <dgm:pt modelId="{66B1F35D-8F58-4344-B9B9-ECF8D8B14185}" type="parTrans" cxnId="{C32B457C-94FF-49D4-BE6C-C606A18A86D0}">
      <dgm:prSet/>
      <dgm:spPr/>
      <dgm:t>
        <a:bodyPr/>
        <a:lstStyle/>
        <a:p>
          <a:endParaRPr lang="es-EC"/>
        </a:p>
      </dgm:t>
    </dgm:pt>
    <dgm:pt modelId="{9510D0AE-969E-4195-8832-BF7549BBF4A5}" type="sibTrans" cxnId="{C32B457C-94FF-49D4-BE6C-C606A18A86D0}">
      <dgm:prSet phldrT="4" phldr="0"/>
      <dgm:spPr/>
      <dgm:t>
        <a:bodyPr/>
        <a:lstStyle/>
        <a:p>
          <a:r>
            <a:rPr lang="es-EC"/>
            <a:t>4</a:t>
          </a:r>
        </a:p>
      </dgm:t>
    </dgm:pt>
    <dgm:pt modelId="{2706B3D6-4F42-46B2-9D16-57DC2916153E}" type="pres">
      <dgm:prSet presAssocID="{36ED53FB-F69B-4916-9EE8-3A414F856E26}" presName="Name0" presStyleCnt="0">
        <dgm:presLayoutVars>
          <dgm:animLvl val="lvl"/>
          <dgm:resizeHandles val="exact"/>
        </dgm:presLayoutVars>
      </dgm:prSet>
      <dgm:spPr/>
    </dgm:pt>
    <dgm:pt modelId="{903C60E5-E37A-43D3-A1C4-2765159652CF}" type="pres">
      <dgm:prSet presAssocID="{D8E8B51E-1E16-472E-8B7C-79EE8AA36A9F}" presName="compositeNode" presStyleCnt="0">
        <dgm:presLayoutVars>
          <dgm:bulletEnabled val="1"/>
        </dgm:presLayoutVars>
      </dgm:prSet>
      <dgm:spPr/>
    </dgm:pt>
    <dgm:pt modelId="{E4D38630-6274-4BC7-9A6F-BD77509FA258}" type="pres">
      <dgm:prSet presAssocID="{D8E8B51E-1E16-472E-8B7C-79EE8AA36A9F}" presName="bgRect" presStyleLbl="bgAccFollowNode1" presStyleIdx="0" presStyleCnt="4"/>
      <dgm:spPr/>
    </dgm:pt>
    <dgm:pt modelId="{7BAF33A6-5304-4468-8F24-9E6CA2AB29C5}" type="pres">
      <dgm:prSet presAssocID="{1B045B7C-77C6-40AB-B57E-35EF59AC0A7F}" presName="sibTransNodeCircle" presStyleLbl="alignNode1" presStyleIdx="0" presStyleCnt="8">
        <dgm:presLayoutVars>
          <dgm:chMax val="0"/>
          <dgm:bulletEnabled/>
        </dgm:presLayoutVars>
      </dgm:prSet>
      <dgm:spPr/>
    </dgm:pt>
    <dgm:pt modelId="{089AA1F2-E4F2-4AB4-9373-4198010EF089}" type="pres">
      <dgm:prSet presAssocID="{D8E8B51E-1E16-472E-8B7C-79EE8AA36A9F}" presName="bottomLine" presStyleLbl="alignNode1" presStyleIdx="1" presStyleCnt="8">
        <dgm:presLayoutVars/>
      </dgm:prSet>
      <dgm:spPr/>
    </dgm:pt>
    <dgm:pt modelId="{6C282D95-B580-4776-BDFD-0FFDC133BB63}" type="pres">
      <dgm:prSet presAssocID="{D8E8B51E-1E16-472E-8B7C-79EE8AA36A9F}" presName="nodeText" presStyleLbl="bgAccFollowNode1" presStyleIdx="0" presStyleCnt="4">
        <dgm:presLayoutVars>
          <dgm:bulletEnabled val="1"/>
        </dgm:presLayoutVars>
      </dgm:prSet>
      <dgm:spPr/>
    </dgm:pt>
    <dgm:pt modelId="{E4C4F7B4-CF98-4CF3-BBD4-124511BE39BF}" type="pres">
      <dgm:prSet presAssocID="{1B045B7C-77C6-40AB-B57E-35EF59AC0A7F}" presName="sibTrans" presStyleCnt="0"/>
      <dgm:spPr/>
    </dgm:pt>
    <dgm:pt modelId="{975BBB53-6FF8-4FE2-9DC7-21E9B25313CB}" type="pres">
      <dgm:prSet presAssocID="{08D28EE5-5267-4D51-8EEA-D9DA1EE26D3C}" presName="compositeNode" presStyleCnt="0">
        <dgm:presLayoutVars>
          <dgm:bulletEnabled val="1"/>
        </dgm:presLayoutVars>
      </dgm:prSet>
      <dgm:spPr/>
    </dgm:pt>
    <dgm:pt modelId="{73E82D10-D080-4BAF-80A6-6C3CE8099F0E}" type="pres">
      <dgm:prSet presAssocID="{08D28EE5-5267-4D51-8EEA-D9DA1EE26D3C}" presName="bgRect" presStyleLbl="bgAccFollowNode1" presStyleIdx="1" presStyleCnt="4"/>
      <dgm:spPr/>
    </dgm:pt>
    <dgm:pt modelId="{3E7375B0-D51F-4681-8FDA-6BE288922393}" type="pres">
      <dgm:prSet presAssocID="{68144DDD-28E6-4278-8ECE-378BDEC4E486}" presName="sibTransNodeCircle" presStyleLbl="alignNode1" presStyleIdx="2" presStyleCnt="8">
        <dgm:presLayoutVars>
          <dgm:chMax val="0"/>
          <dgm:bulletEnabled/>
        </dgm:presLayoutVars>
      </dgm:prSet>
      <dgm:spPr/>
    </dgm:pt>
    <dgm:pt modelId="{72820E48-5728-4073-9362-2D6802B9C20F}" type="pres">
      <dgm:prSet presAssocID="{08D28EE5-5267-4D51-8EEA-D9DA1EE26D3C}" presName="bottomLine" presStyleLbl="alignNode1" presStyleIdx="3" presStyleCnt="8">
        <dgm:presLayoutVars/>
      </dgm:prSet>
      <dgm:spPr/>
    </dgm:pt>
    <dgm:pt modelId="{0F9A6569-281E-4608-8632-1DF18F2561AB}" type="pres">
      <dgm:prSet presAssocID="{08D28EE5-5267-4D51-8EEA-D9DA1EE26D3C}" presName="nodeText" presStyleLbl="bgAccFollowNode1" presStyleIdx="1" presStyleCnt="4">
        <dgm:presLayoutVars>
          <dgm:bulletEnabled val="1"/>
        </dgm:presLayoutVars>
      </dgm:prSet>
      <dgm:spPr/>
    </dgm:pt>
    <dgm:pt modelId="{C22774BD-C048-4DAC-B014-D204A221F90D}" type="pres">
      <dgm:prSet presAssocID="{68144DDD-28E6-4278-8ECE-378BDEC4E486}" presName="sibTrans" presStyleCnt="0"/>
      <dgm:spPr/>
    </dgm:pt>
    <dgm:pt modelId="{89411121-79FD-451E-818A-5817C240FED7}" type="pres">
      <dgm:prSet presAssocID="{727C474F-AA7D-41A4-8614-201D8F6FD5D4}" presName="compositeNode" presStyleCnt="0">
        <dgm:presLayoutVars>
          <dgm:bulletEnabled val="1"/>
        </dgm:presLayoutVars>
      </dgm:prSet>
      <dgm:spPr/>
    </dgm:pt>
    <dgm:pt modelId="{2DDFC732-82B0-4234-83F9-0885CF3A50CD}" type="pres">
      <dgm:prSet presAssocID="{727C474F-AA7D-41A4-8614-201D8F6FD5D4}" presName="bgRect" presStyleLbl="bgAccFollowNode1" presStyleIdx="2" presStyleCnt="4"/>
      <dgm:spPr/>
    </dgm:pt>
    <dgm:pt modelId="{BE8EB48B-E13C-4949-AC77-03D45A38305A}" type="pres">
      <dgm:prSet presAssocID="{88153E4E-0F26-4FA7-990F-88529F45B85B}" presName="sibTransNodeCircle" presStyleLbl="alignNode1" presStyleIdx="4" presStyleCnt="8">
        <dgm:presLayoutVars>
          <dgm:chMax val="0"/>
          <dgm:bulletEnabled/>
        </dgm:presLayoutVars>
      </dgm:prSet>
      <dgm:spPr/>
    </dgm:pt>
    <dgm:pt modelId="{3219246A-3188-4E0E-903B-5DB5DA5CE208}" type="pres">
      <dgm:prSet presAssocID="{727C474F-AA7D-41A4-8614-201D8F6FD5D4}" presName="bottomLine" presStyleLbl="alignNode1" presStyleIdx="5" presStyleCnt="8">
        <dgm:presLayoutVars/>
      </dgm:prSet>
      <dgm:spPr/>
    </dgm:pt>
    <dgm:pt modelId="{D2CF4D25-8FF5-4710-BAA1-7FFDBDEED342}" type="pres">
      <dgm:prSet presAssocID="{727C474F-AA7D-41A4-8614-201D8F6FD5D4}" presName="nodeText" presStyleLbl="bgAccFollowNode1" presStyleIdx="2" presStyleCnt="4">
        <dgm:presLayoutVars>
          <dgm:bulletEnabled val="1"/>
        </dgm:presLayoutVars>
      </dgm:prSet>
      <dgm:spPr/>
    </dgm:pt>
    <dgm:pt modelId="{BC77E4FE-A585-4CE8-A59F-C45AC21BB8E4}" type="pres">
      <dgm:prSet presAssocID="{88153E4E-0F26-4FA7-990F-88529F45B85B}" presName="sibTrans" presStyleCnt="0"/>
      <dgm:spPr/>
    </dgm:pt>
    <dgm:pt modelId="{0CD83343-1776-43E7-8B55-38EF9CF38F0B}" type="pres">
      <dgm:prSet presAssocID="{7D1B3C59-86E3-4F70-9D9A-C6CC58A5CE2C}" presName="compositeNode" presStyleCnt="0">
        <dgm:presLayoutVars>
          <dgm:bulletEnabled val="1"/>
        </dgm:presLayoutVars>
      </dgm:prSet>
      <dgm:spPr/>
    </dgm:pt>
    <dgm:pt modelId="{6250A8D7-1DEF-4D06-AB69-A33F156E5B94}" type="pres">
      <dgm:prSet presAssocID="{7D1B3C59-86E3-4F70-9D9A-C6CC58A5CE2C}" presName="bgRect" presStyleLbl="bgAccFollowNode1" presStyleIdx="3" presStyleCnt="4"/>
      <dgm:spPr/>
    </dgm:pt>
    <dgm:pt modelId="{F87BC102-0F9D-4FBC-A06D-FF2637717629}" type="pres">
      <dgm:prSet presAssocID="{9510D0AE-969E-4195-8832-BF7549BBF4A5}" presName="sibTransNodeCircle" presStyleLbl="alignNode1" presStyleIdx="6" presStyleCnt="8">
        <dgm:presLayoutVars>
          <dgm:chMax val="0"/>
          <dgm:bulletEnabled/>
        </dgm:presLayoutVars>
      </dgm:prSet>
      <dgm:spPr/>
    </dgm:pt>
    <dgm:pt modelId="{DB92676A-1E23-4718-8F12-9058C17EC893}" type="pres">
      <dgm:prSet presAssocID="{7D1B3C59-86E3-4F70-9D9A-C6CC58A5CE2C}" presName="bottomLine" presStyleLbl="alignNode1" presStyleIdx="7" presStyleCnt="8">
        <dgm:presLayoutVars/>
      </dgm:prSet>
      <dgm:spPr/>
    </dgm:pt>
    <dgm:pt modelId="{23CF950A-3192-45AA-87E7-3C9C87A1E3E4}" type="pres">
      <dgm:prSet presAssocID="{7D1B3C59-86E3-4F70-9D9A-C6CC58A5CE2C}" presName="nodeText" presStyleLbl="bgAccFollowNode1" presStyleIdx="3" presStyleCnt="4">
        <dgm:presLayoutVars>
          <dgm:bulletEnabled val="1"/>
        </dgm:presLayoutVars>
      </dgm:prSet>
      <dgm:spPr/>
    </dgm:pt>
  </dgm:ptLst>
  <dgm:cxnLst>
    <dgm:cxn modelId="{C79CD80D-EF41-4D59-884B-C0BAE7631761}" type="presOf" srcId="{88153E4E-0F26-4FA7-990F-88529F45B85B}" destId="{BE8EB48B-E13C-4949-AC77-03D45A38305A}" srcOrd="0" destOrd="0" presId="urn:microsoft.com/office/officeart/2016/7/layout/BasicLinearProcessNumbered"/>
    <dgm:cxn modelId="{64476C2D-A443-4D57-9FD6-7873AB695713}" type="presOf" srcId="{36ED53FB-F69B-4916-9EE8-3A414F856E26}" destId="{2706B3D6-4F42-46B2-9D16-57DC2916153E}" srcOrd="0" destOrd="0" presId="urn:microsoft.com/office/officeart/2016/7/layout/BasicLinearProcessNumbered"/>
    <dgm:cxn modelId="{0A99CE68-1AD6-47E4-BA72-CFD561180D93}" type="presOf" srcId="{727C474F-AA7D-41A4-8614-201D8F6FD5D4}" destId="{D2CF4D25-8FF5-4710-BAA1-7FFDBDEED342}" srcOrd="1" destOrd="0" presId="urn:microsoft.com/office/officeart/2016/7/layout/BasicLinearProcessNumbered"/>
    <dgm:cxn modelId="{C32B457C-94FF-49D4-BE6C-C606A18A86D0}" srcId="{36ED53FB-F69B-4916-9EE8-3A414F856E26}" destId="{7D1B3C59-86E3-4F70-9D9A-C6CC58A5CE2C}" srcOrd="3" destOrd="0" parTransId="{66B1F35D-8F58-4344-B9B9-ECF8D8B14185}" sibTransId="{9510D0AE-969E-4195-8832-BF7549BBF4A5}"/>
    <dgm:cxn modelId="{9BE4B380-45AD-4C83-A368-79A3A0982617}" type="presOf" srcId="{D8E8B51E-1E16-472E-8B7C-79EE8AA36A9F}" destId="{E4D38630-6274-4BC7-9A6F-BD77509FA258}" srcOrd="0" destOrd="0" presId="urn:microsoft.com/office/officeart/2016/7/layout/BasicLinearProcessNumbered"/>
    <dgm:cxn modelId="{19A5D189-64C7-4975-B58B-45B5337D83FD}" type="presOf" srcId="{7D1B3C59-86E3-4F70-9D9A-C6CC58A5CE2C}" destId="{23CF950A-3192-45AA-87E7-3C9C87A1E3E4}" srcOrd="1" destOrd="0" presId="urn:microsoft.com/office/officeart/2016/7/layout/BasicLinearProcessNumbered"/>
    <dgm:cxn modelId="{AE19278D-DBE3-49F3-B78B-495CB6072AC6}" type="presOf" srcId="{D8E8B51E-1E16-472E-8B7C-79EE8AA36A9F}" destId="{6C282D95-B580-4776-BDFD-0FFDC133BB63}" srcOrd="1" destOrd="0" presId="urn:microsoft.com/office/officeart/2016/7/layout/BasicLinearProcessNumbered"/>
    <dgm:cxn modelId="{09A5F790-1069-463B-A2FB-A4ABE872B318}" type="presOf" srcId="{7D1B3C59-86E3-4F70-9D9A-C6CC58A5CE2C}" destId="{6250A8D7-1DEF-4D06-AB69-A33F156E5B94}" srcOrd="0" destOrd="0" presId="urn:microsoft.com/office/officeart/2016/7/layout/BasicLinearProcessNumbered"/>
    <dgm:cxn modelId="{92081A9A-B6D6-409C-8A90-B7C990FE4D9B}" srcId="{36ED53FB-F69B-4916-9EE8-3A414F856E26}" destId="{727C474F-AA7D-41A4-8614-201D8F6FD5D4}" srcOrd="2" destOrd="0" parTransId="{B0C4142F-3692-4659-A89D-AC5FF975A993}" sibTransId="{88153E4E-0F26-4FA7-990F-88529F45B85B}"/>
    <dgm:cxn modelId="{FB5CBDA3-6B51-4FF5-9A2D-8C2495A56D91}" type="presOf" srcId="{727C474F-AA7D-41A4-8614-201D8F6FD5D4}" destId="{2DDFC732-82B0-4234-83F9-0885CF3A50CD}" srcOrd="0" destOrd="0" presId="urn:microsoft.com/office/officeart/2016/7/layout/BasicLinearProcessNumbered"/>
    <dgm:cxn modelId="{D055C7AE-320B-4BED-B376-4EAB981CD8BF}" type="presOf" srcId="{68144DDD-28E6-4278-8ECE-378BDEC4E486}" destId="{3E7375B0-D51F-4681-8FDA-6BE288922393}" srcOrd="0" destOrd="0" presId="urn:microsoft.com/office/officeart/2016/7/layout/BasicLinearProcessNumbered"/>
    <dgm:cxn modelId="{F7447AB9-CED1-4B7A-9C0B-92B2F4AD515E}" srcId="{36ED53FB-F69B-4916-9EE8-3A414F856E26}" destId="{D8E8B51E-1E16-472E-8B7C-79EE8AA36A9F}" srcOrd="0" destOrd="0" parTransId="{B511FBC1-E7E9-4F75-B6D2-D7C28457205D}" sibTransId="{1B045B7C-77C6-40AB-B57E-35EF59AC0A7F}"/>
    <dgm:cxn modelId="{5A192FBC-2139-42A7-B674-03AC0E00646D}" type="presOf" srcId="{08D28EE5-5267-4D51-8EEA-D9DA1EE26D3C}" destId="{0F9A6569-281E-4608-8632-1DF18F2561AB}" srcOrd="1" destOrd="0" presId="urn:microsoft.com/office/officeart/2016/7/layout/BasicLinearProcessNumbered"/>
    <dgm:cxn modelId="{00DAEFBF-7425-4612-AEE1-9B42D11728AC}" srcId="{36ED53FB-F69B-4916-9EE8-3A414F856E26}" destId="{08D28EE5-5267-4D51-8EEA-D9DA1EE26D3C}" srcOrd="1" destOrd="0" parTransId="{A4BFF9B3-3FC3-4D6A-BB2D-EA5EF5793220}" sibTransId="{68144DDD-28E6-4278-8ECE-378BDEC4E486}"/>
    <dgm:cxn modelId="{93CF22C4-FC0A-49D0-A85F-2CB069FA7BDD}" type="presOf" srcId="{08D28EE5-5267-4D51-8EEA-D9DA1EE26D3C}" destId="{73E82D10-D080-4BAF-80A6-6C3CE8099F0E}" srcOrd="0" destOrd="0" presId="urn:microsoft.com/office/officeart/2016/7/layout/BasicLinearProcessNumbered"/>
    <dgm:cxn modelId="{86074EC9-6E17-4E41-B64D-AF73EA42E380}" type="presOf" srcId="{9510D0AE-969E-4195-8832-BF7549BBF4A5}" destId="{F87BC102-0F9D-4FBC-A06D-FF2637717629}" srcOrd="0" destOrd="0" presId="urn:microsoft.com/office/officeart/2016/7/layout/BasicLinearProcessNumbered"/>
    <dgm:cxn modelId="{8792D4FB-9F2C-4668-87FF-E17F7944D7EE}" type="presOf" srcId="{1B045B7C-77C6-40AB-B57E-35EF59AC0A7F}" destId="{7BAF33A6-5304-4468-8F24-9E6CA2AB29C5}" srcOrd="0" destOrd="0" presId="urn:microsoft.com/office/officeart/2016/7/layout/BasicLinearProcessNumbered"/>
    <dgm:cxn modelId="{960600C6-2770-4DB1-8529-B2AC03BB60D7}" type="presParOf" srcId="{2706B3D6-4F42-46B2-9D16-57DC2916153E}" destId="{903C60E5-E37A-43D3-A1C4-2765159652CF}" srcOrd="0" destOrd="0" presId="urn:microsoft.com/office/officeart/2016/7/layout/BasicLinearProcessNumbered"/>
    <dgm:cxn modelId="{4DA464CC-8CAA-4625-9ABD-BAB7D06B5724}" type="presParOf" srcId="{903C60E5-E37A-43D3-A1C4-2765159652CF}" destId="{E4D38630-6274-4BC7-9A6F-BD77509FA258}" srcOrd="0" destOrd="0" presId="urn:microsoft.com/office/officeart/2016/7/layout/BasicLinearProcessNumbered"/>
    <dgm:cxn modelId="{2B5E8A1D-545A-464C-AF8D-20F8A02D240C}" type="presParOf" srcId="{903C60E5-E37A-43D3-A1C4-2765159652CF}" destId="{7BAF33A6-5304-4468-8F24-9E6CA2AB29C5}" srcOrd="1" destOrd="0" presId="urn:microsoft.com/office/officeart/2016/7/layout/BasicLinearProcessNumbered"/>
    <dgm:cxn modelId="{F7280DFC-EA12-47A9-9FC3-A08805104821}" type="presParOf" srcId="{903C60E5-E37A-43D3-A1C4-2765159652CF}" destId="{089AA1F2-E4F2-4AB4-9373-4198010EF089}" srcOrd="2" destOrd="0" presId="urn:microsoft.com/office/officeart/2016/7/layout/BasicLinearProcessNumbered"/>
    <dgm:cxn modelId="{18978056-C596-44B1-8DBB-B86552B3C257}" type="presParOf" srcId="{903C60E5-E37A-43D3-A1C4-2765159652CF}" destId="{6C282D95-B580-4776-BDFD-0FFDC133BB63}" srcOrd="3" destOrd="0" presId="urn:microsoft.com/office/officeart/2016/7/layout/BasicLinearProcessNumbered"/>
    <dgm:cxn modelId="{60F32E3D-B585-4D07-AA39-C61A2720EB75}" type="presParOf" srcId="{2706B3D6-4F42-46B2-9D16-57DC2916153E}" destId="{E4C4F7B4-CF98-4CF3-BBD4-124511BE39BF}" srcOrd="1" destOrd="0" presId="urn:microsoft.com/office/officeart/2016/7/layout/BasicLinearProcessNumbered"/>
    <dgm:cxn modelId="{C541E8DA-E27F-42BB-ADFE-695FC9F9FA5E}" type="presParOf" srcId="{2706B3D6-4F42-46B2-9D16-57DC2916153E}" destId="{975BBB53-6FF8-4FE2-9DC7-21E9B25313CB}" srcOrd="2" destOrd="0" presId="urn:microsoft.com/office/officeart/2016/7/layout/BasicLinearProcessNumbered"/>
    <dgm:cxn modelId="{3EEECE77-AFEA-4A81-8BB5-798280D23B27}" type="presParOf" srcId="{975BBB53-6FF8-4FE2-9DC7-21E9B25313CB}" destId="{73E82D10-D080-4BAF-80A6-6C3CE8099F0E}" srcOrd="0" destOrd="0" presId="urn:microsoft.com/office/officeart/2016/7/layout/BasicLinearProcessNumbered"/>
    <dgm:cxn modelId="{C955F24A-7069-43DD-A4F4-A7B93DF12B43}" type="presParOf" srcId="{975BBB53-6FF8-4FE2-9DC7-21E9B25313CB}" destId="{3E7375B0-D51F-4681-8FDA-6BE288922393}" srcOrd="1" destOrd="0" presId="urn:microsoft.com/office/officeart/2016/7/layout/BasicLinearProcessNumbered"/>
    <dgm:cxn modelId="{2F4EC8DA-1EAA-49CE-9FE3-B547ACCABE59}" type="presParOf" srcId="{975BBB53-6FF8-4FE2-9DC7-21E9B25313CB}" destId="{72820E48-5728-4073-9362-2D6802B9C20F}" srcOrd="2" destOrd="0" presId="urn:microsoft.com/office/officeart/2016/7/layout/BasicLinearProcessNumbered"/>
    <dgm:cxn modelId="{A7A3A5AC-DDCA-4457-AFD4-64928EFA9923}" type="presParOf" srcId="{975BBB53-6FF8-4FE2-9DC7-21E9B25313CB}" destId="{0F9A6569-281E-4608-8632-1DF18F2561AB}" srcOrd="3" destOrd="0" presId="urn:microsoft.com/office/officeart/2016/7/layout/BasicLinearProcessNumbered"/>
    <dgm:cxn modelId="{6A28A364-57D7-484B-8AAC-E1A51B58A064}" type="presParOf" srcId="{2706B3D6-4F42-46B2-9D16-57DC2916153E}" destId="{C22774BD-C048-4DAC-B014-D204A221F90D}" srcOrd="3" destOrd="0" presId="urn:microsoft.com/office/officeart/2016/7/layout/BasicLinearProcessNumbered"/>
    <dgm:cxn modelId="{A536A0DA-CC54-4697-A2AF-7FD4F08A859E}" type="presParOf" srcId="{2706B3D6-4F42-46B2-9D16-57DC2916153E}" destId="{89411121-79FD-451E-818A-5817C240FED7}" srcOrd="4" destOrd="0" presId="urn:microsoft.com/office/officeart/2016/7/layout/BasicLinearProcessNumbered"/>
    <dgm:cxn modelId="{CA68ED10-D26A-4683-80DB-7DA53C7DFD99}" type="presParOf" srcId="{89411121-79FD-451E-818A-5817C240FED7}" destId="{2DDFC732-82B0-4234-83F9-0885CF3A50CD}" srcOrd="0" destOrd="0" presId="urn:microsoft.com/office/officeart/2016/7/layout/BasicLinearProcessNumbered"/>
    <dgm:cxn modelId="{FAD0C235-C6B0-4F14-8353-8D900A92A1BA}" type="presParOf" srcId="{89411121-79FD-451E-818A-5817C240FED7}" destId="{BE8EB48B-E13C-4949-AC77-03D45A38305A}" srcOrd="1" destOrd="0" presId="urn:microsoft.com/office/officeart/2016/7/layout/BasicLinearProcessNumbered"/>
    <dgm:cxn modelId="{B5149E4B-6D8A-4117-8A58-FABBD55F4080}" type="presParOf" srcId="{89411121-79FD-451E-818A-5817C240FED7}" destId="{3219246A-3188-4E0E-903B-5DB5DA5CE208}" srcOrd="2" destOrd="0" presId="urn:microsoft.com/office/officeart/2016/7/layout/BasicLinearProcessNumbered"/>
    <dgm:cxn modelId="{7AB8687F-D776-4A94-A1D2-507F58CA3E78}" type="presParOf" srcId="{89411121-79FD-451E-818A-5817C240FED7}" destId="{D2CF4D25-8FF5-4710-BAA1-7FFDBDEED342}" srcOrd="3" destOrd="0" presId="urn:microsoft.com/office/officeart/2016/7/layout/BasicLinearProcessNumbered"/>
    <dgm:cxn modelId="{8218168A-C884-46A4-9F49-A28895800C5E}" type="presParOf" srcId="{2706B3D6-4F42-46B2-9D16-57DC2916153E}" destId="{BC77E4FE-A585-4CE8-A59F-C45AC21BB8E4}" srcOrd="5" destOrd="0" presId="urn:microsoft.com/office/officeart/2016/7/layout/BasicLinearProcessNumbered"/>
    <dgm:cxn modelId="{4710F8E3-39A4-4079-B843-03A298F304BA}" type="presParOf" srcId="{2706B3D6-4F42-46B2-9D16-57DC2916153E}" destId="{0CD83343-1776-43E7-8B55-38EF9CF38F0B}" srcOrd="6" destOrd="0" presId="urn:microsoft.com/office/officeart/2016/7/layout/BasicLinearProcessNumbered"/>
    <dgm:cxn modelId="{D8E92F0A-5986-4A97-B0B9-D01DEAEF58C2}" type="presParOf" srcId="{0CD83343-1776-43E7-8B55-38EF9CF38F0B}" destId="{6250A8D7-1DEF-4D06-AB69-A33F156E5B94}" srcOrd="0" destOrd="0" presId="urn:microsoft.com/office/officeart/2016/7/layout/BasicLinearProcessNumbered"/>
    <dgm:cxn modelId="{379375AA-7E06-4DF9-B868-E13BBEF3947D}" type="presParOf" srcId="{0CD83343-1776-43E7-8B55-38EF9CF38F0B}" destId="{F87BC102-0F9D-4FBC-A06D-FF2637717629}" srcOrd="1" destOrd="0" presId="urn:microsoft.com/office/officeart/2016/7/layout/BasicLinearProcessNumbered"/>
    <dgm:cxn modelId="{81E00B2F-09D9-4E63-8A8D-0BCAE8EF65D5}" type="presParOf" srcId="{0CD83343-1776-43E7-8B55-38EF9CF38F0B}" destId="{DB92676A-1E23-4718-8F12-9058C17EC893}" srcOrd="2" destOrd="0" presId="urn:microsoft.com/office/officeart/2016/7/layout/BasicLinearProcessNumbered"/>
    <dgm:cxn modelId="{B2694696-DECA-4C89-8C5A-35D1DAD84ABE}" type="presParOf" srcId="{0CD83343-1776-43E7-8B55-38EF9CF38F0B}" destId="{23CF950A-3192-45AA-87E7-3C9C87A1E3E4}"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DF3A04D6-CBFD-49E7-864F-D33C1B4671BD}" type="doc">
      <dgm:prSet loTypeId="urn:microsoft.com/office/officeart/2018/2/layout/IconVerticalSolidList" loCatId="icon" qsTypeId="urn:microsoft.com/office/officeart/2005/8/quickstyle/simple1" qsCatId="simple" csTypeId="urn:microsoft.com/office/officeart/2005/8/colors/accent2_2" csCatId="accent2" phldr="1"/>
      <dgm:spPr/>
      <dgm:t>
        <a:bodyPr/>
        <a:lstStyle/>
        <a:p>
          <a:endParaRPr lang="en-US"/>
        </a:p>
      </dgm:t>
    </dgm:pt>
    <dgm:pt modelId="{9423EFB9-4E25-436E-A013-5385811BF3AC}">
      <dgm:prSet/>
      <dgm:spPr/>
      <dgm:t>
        <a:bodyPr/>
        <a:lstStyle/>
        <a:p>
          <a:r>
            <a:rPr lang="es-EC"/>
            <a:t>Es la raíz de la palabra</a:t>
          </a:r>
          <a:endParaRPr lang="en-US"/>
        </a:p>
      </dgm:t>
    </dgm:pt>
    <dgm:pt modelId="{5F0702AF-E083-4B02-973D-C0322B69CAB1}" type="parTrans" cxnId="{2E6FAD4D-E786-47DD-A425-42711CB96358}">
      <dgm:prSet/>
      <dgm:spPr/>
      <dgm:t>
        <a:bodyPr/>
        <a:lstStyle/>
        <a:p>
          <a:endParaRPr lang="en-US"/>
        </a:p>
      </dgm:t>
    </dgm:pt>
    <dgm:pt modelId="{BE1556FD-3EFD-4920-9069-44BD4ACC16DA}" type="sibTrans" cxnId="{2E6FAD4D-E786-47DD-A425-42711CB96358}">
      <dgm:prSet/>
      <dgm:spPr/>
      <dgm:t>
        <a:bodyPr/>
        <a:lstStyle/>
        <a:p>
          <a:endParaRPr lang="en-US"/>
        </a:p>
      </dgm:t>
    </dgm:pt>
    <dgm:pt modelId="{EBAACE19-9E32-491A-92B7-5040E4833E95}">
      <dgm:prSet/>
      <dgm:spPr/>
      <dgm:t>
        <a:bodyPr/>
        <a:lstStyle/>
        <a:p>
          <a:r>
            <a:rPr lang="es-EC"/>
            <a:t>Su calidad de la transformación depende de la calidad del corpus</a:t>
          </a:r>
          <a:endParaRPr lang="en-US"/>
        </a:p>
      </dgm:t>
    </dgm:pt>
    <dgm:pt modelId="{0970EA1F-F212-4116-BD7A-764D400B58F6}" type="parTrans" cxnId="{4A135EEB-D1D6-432D-B924-B440B12EBEB3}">
      <dgm:prSet/>
      <dgm:spPr/>
      <dgm:t>
        <a:bodyPr/>
        <a:lstStyle/>
        <a:p>
          <a:endParaRPr lang="en-US"/>
        </a:p>
      </dgm:t>
    </dgm:pt>
    <dgm:pt modelId="{F2DE244C-FE3F-4ABF-803F-E7A6D9723D54}" type="sibTrans" cxnId="{4A135EEB-D1D6-432D-B924-B440B12EBEB3}">
      <dgm:prSet/>
      <dgm:spPr/>
      <dgm:t>
        <a:bodyPr/>
        <a:lstStyle/>
        <a:p>
          <a:endParaRPr lang="en-US"/>
        </a:p>
      </dgm:t>
    </dgm:pt>
    <dgm:pt modelId="{C23E42BF-53ED-46C4-89C4-D587CB530FCD}" type="pres">
      <dgm:prSet presAssocID="{DF3A04D6-CBFD-49E7-864F-D33C1B4671BD}" presName="root" presStyleCnt="0">
        <dgm:presLayoutVars>
          <dgm:dir/>
          <dgm:resizeHandles val="exact"/>
        </dgm:presLayoutVars>
      </dgm:prSet>
      <dgm:spPr/>
    </dgm:pt>
    <dgm:pt modelId="{CBEA00BF-48A5-4FD2-9D84-6A3B69C95A95}" type="pres">
      <dgm:prSet presAssocID="{9423EFB9-4E25-436E-A013-5385811BF3AC}" presName="compNode" presStyleCnt="0"/>
      <dgm:spPr/>
    </dgm:pt>
    <dgm:pt modelId="{AEC81B43-7222-4CE6-BE75-C804EDDDBBFA}" type="pres">
      <dgm:prSet presAssocID="{9423EFB9-4E25-436E-A013-5385811BF3AC}" presName="bgRect" presStyleLbl="bgShp" presStyleIdx="0" presStyleCnt="2"/>
      <dgm:spPr/>
    </dgm:pt>
    <dgm:pt modelId="{D92425CD-81D9-4614-A9E8-00438DB36D40}" type="pres">
      <dgm:prSet presAssocID="{9423EFB9-4E25-436E-A013-5385811BF3A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DC6837BB-66F8-481D-B2C1-FBC4C1500CD2}" type="pres">
      <dgm:prSet presAssocID="{9423EFB9-4E25-436E-A013-5385811BF3AC}" presName="spaceRect" presStyleCnt="0"/>
      <dgm:spPr/>
    </dgm:pt>
    <dgm:pt modelId="{864150CD-AA91-4238-A5A0-6F9682EDF6DE}" type="pres">
      <dgm:prSet presAssocID="{9423EFB9-4E25-436E-A013-5385811BF3AC}" presName="parTx" presStyleLbl="revTx" presStyleIdx="0" presStyleCnt="2">
        <dgm:presLayoutVars>
          <dgm:chMax val="0"/>
          <dgm:chPref val="0"/>
        </dgm:presLayoutVars>
      </dgm:prSet>
      <dgm:spPr/>
    </dgm:pt>
    <dgm:pt modelId="{BC3BA194-C140-4520-AD38-88920B845CF9}" type="pres">
      <dgm:prSet presAssocID="{BE1556FD-3EFD-4920-9069-44BD4ACC16DA}" presName="sibTrans" presStyleCnt="0"/>
      <dgm:spPr/>
    </dgm:pt>
    <dgm:pt modelId="{6D5E1D0F-801F-4A05-95F7-6050090C97B5}" type="pres">
      <dgm:prSet presAssocID="{EBAACE19-9E32-491A-92B7-5040E4833E95}" presName="compNode" presStyleCnt="0"/>
      <dgm:spPr/>
    </dgm:pt>
    <dgm:pt modelId="{C47A7C14-F614-48FE-85B7-4D9F573D4E95}" type="pres">
      <dgm:prSet presAssocID="{EBAACE19-9E32-491A-92B7-5040E4833E95}" presName="bgRect" presStyleLbl="bgShp" presStyleIdx="1" presStyleCnt="2"/>
      <dgm:spPr/>
    </dgm:pt>
    <dgm:pt modelId="{8E0C2A09-3531-445C-AA03-7F59505B1328}" type="pres">
      <dgm:prSet presAssocID="{EBAACE19-9E32-491A-92B7-5040E4833E95}"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se de datos"/>
        </a:ext>
      </dgm:extLst>
    </dgm:pt>
    <dgm:pt modelId="{81261BE9-0E94-403B-8898-7234384BC59B}" type="pres">
      <dgm:prSet presAssocID="{EBAACE19-9E32-491A-92B7-5040E4833E95}" presName="spaceRect" presStyleCnt="0"/>
      <dgm:spPr/>
    </dgm:pt>
    <dgm:pt modelId="{7DFE9D59-C9CD-4EEF-A0D5-9FBC29576773}" type="pres">
      <dgm:prSet presAssocID="{EBAACE19-9E32-491A-92B7-5040E4833E95}" presName="parTx" presStyleLbl="revTx" presStyleIdx="1" presStyleCnt="2">
        <dgm:presLayoutVars>
          <dgm:chMax val="0"/>
          <dgm:chPref val="0"/>
        </dgm:presLayoutVars>
      </dgm:prSet>
      <dgm:spPr/>
    </dgm:pt>
  </dgm:ptLst>
  <dgm:cxnLst>
    <dgm:cxn modelId="{3AED200F-5FA5-4139-BE56-0ACEB20150B9}" type="presOf" srcId="{EBAACE19-9E32-491A-92B7-5040E4833E95}" destId="{7DFE9D59-C9CD-4EEF-A0D5-9FBC29576773}" srcOrd="0" destOrd="0" presId="urn:microsoft.com/office/officeart/2018/2/layout/IconVerticalSolidList"/>
    <dgm:cxn modelId="{2E6FAD4D-E786-47DD-A425-42711CB96358}" srcId="{DF3A04D6-CBFD-49E7-864F-D33C1B4671BD}" destId="{9423EFB9-4E25-436E-A013-5385811BF3AC}" srcOrd="0" destOrd="0" parTransId="{5F0702AF-E083-4B02-973D-C0322B69CAB1}" sibTransId="{BE1556FD-3EFD-4920-9069-44BD4ACC16DA}"/>
    <dgm:cxn modelId="{2F0CD85A-E7A6-48E1-A237-0648FF6986BF}" type="presOf" srcId="{DF3A04D6-CBFD-49E7-864F-D33C1B4671BD}" destId="{C23E42BF-53ED-46C4-89C4-D587CB530FCD}" srcOrd="0" destOrd="0" presId="urn:microsoft.com/office/officeart/2018/2/layout/IconVerticalSolidList"/>
    <dgm:cxn modelId="{9F61559D-2936-49AE-A915-24A99BA8DF58}" type="presOf" srcId="{9423EFB9-4E25-436E-A013-5385811BF3AC}" destId="{864150CD-AA91-4238-A5A0-6F9682EDF6DE}" srcOrd="0" destOrd="0" presId="urn:microsoft.com/office/officeart/2018/2/layout/IconVerticalSolidList"/>
    <dgm:cxn modelId="{4A135EEB-D1D6-432D-B924-B440B12EBEB3}" srcId="{DF3A04D6-CBFD-49E7-864F-D33C1B4671BD}" destId="{EBAACE19-9E32-491A-92B7-5040E4833E95}" srcOrd="1" destOrd="0" parTransId="{0970EA1F-F212-4116-BD7A-764D400B58F6}" sibTransId="{F2DE244C-FE3F-4ABF-803F-E7A6D9723D54}"/>
    <dgm:cxn modelId="{6C28E4DA-8FB6-4006-B44F-A2AFD0CF823C}" type="presParOf" srcId="{C23E42BF-53ED-46C4-89C4-D587CB530FCD}" destId="{CBEA00BF-48A5-4FD2-9D84-6A3B69C95A95}" srcOrd="0" destOrd="0" presId="urn:microsoft.com/office/officeart/2018/2/layout/IconVerticalSolidList"/>
    <dgm:cxn modelId="{FF575087-22CC-44B0-B862-49B03A0590DC}" type="presParOf" srcId="{CBEA00BF-48A5-4FD2-9D84-6A3B69C95A95}" destId="{AEC81B43-7222-4CE6-BE75-C804EDDDBBFA}" srcOrd="0" destOrd="0" presId="urn:microsoft.com/office/officeart/2018/2/layout/IconVerticalSolidList"/>
    <dgm:cxn modelId="{E86EE8C5-821B-4443-A973-8D464A184B3F}" type="presParOf" srcId="{CBEA00BF-48A5-4FD2-9D84-6A3B69C95A95}" destId="{D92425CD-81D9-4614-A9E8-00438DB36D40}" srcOrd="1" destOrd="0" presId="urn:microsoft.com/office/officeart/2018/2/layout/IconVerticalSolidList"/>
    <dgm:cxn modelId="{C1CF815E-E75A-4EA3-9D54-782C2E0607E8}" type="presParOf" srcId="{CBEA00BF-48A5-4FD2-9D84-6A3B69C95A95}" destId="{DC6837BB-66F8-481D-B2C1-FBC4C1500CD2}" srcOrd="2" destOrd="0" presId="urn:microsoft.com/office/officeart/2018/2/layout/IconVerticalSolidList"/>
    <dgm:cxn modelId="{8FA79BA1-6AF0-41F4-8ADC-8A76E05EFE93}" type="presParOf" srcId="{CBEA00BF-48A5-4FD2-9D84-6A3B69C95A95}" destId="{864150CD-AA91-4238-A5A0-6F9682EDF6DE}" srcOrd="3" destOrd="0" presId="urn:microsoft.com/office/officeart/2018/2/layout/IconVerticalSolidList"/>
    <dgm:cxn modelId="{4B6BA795-72A0-4999-8C00-B52C3490B0F4}" type="presParOf" srcId="{C23E42BF-53ED-46C4-89C4-D587CB530FCD}" destId="{BC3BA194-C140-4520-AD38-88920B845CF9}" srcOrd="1" destOrd="0" presId="urn:microsoft.com/office/officeart/2018/2/layout/IconVerticalSolidList"/>
    <dgm:cxn modelId="{1C2401B7-E618-4911-B4D6-11ABB2B6F320}" type="presParOf" srcId="{C23E42BF-53ED-46C4-89C4-D587CB530FCD}" destId="{6D5E1D0F-801F-4A05-95F7-6050090C97B5}" srcOrd="2" destOrd="0" presId="urn:microsoft.com/office/officeart/2018/2/layout/IconVerticalSolidList"/>
    <dgm:cxn modelId="{39420ABC-4445-4536-B74A-78BD0B2E0F00}" type="presParOf" srcId="{6D5E1D0F-801F-4A05-95F7-6050090C97B5}" destId="{C47A7C14-F614-48FE-85B7-4D9F573D4E95}" srcOrd="0" destOrd="0" presId="urn:microsoft.com/office/officeart/2018/2/layout/IconVerticalSolidList"/>
    <dgm:cxn modelId="{7B49265A-BC36-4457-9A53-BD6763210651}" type="presParOf" srcId="{6D5E1D0F-801F-4A05-95F7-6050090C97B5}" destId="{8E0C2A09-3531-445C-AA03-7F59505B1328}" srcOrd="1" destOrd="0" presId="urn:microsoft.com/office/officeart/2018/2/layout/IconVerticalSolidList"/>
    <dgm:cxn modelId="{7A1A6547-5725-479D-9BBE-BB2B9ED52FD2}" type="presParOf" srcId="{6D5E1D0F-801F-4A05-95F7-6050090C97B5}" destId="{81261BE9-0E94-403B-8898-7234384BC59B}" srcOrd="2" destOrd="0" presId="urn:microsoft.com/office/officeart/2018/2/layout/IconVerticalSolidList"/>
    <dgm:cxn modelId="{400558D2-E408-4CEE-A3B0-76E74F09C2B8}" type="presParOf" srcId="{6D5E1D0F-801F-4A05-95F7-6050090C97B5}" destId="{7DFE9D59-C9CD-4EEF-A0D5-9FBC295767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9203E0-BC5C-4E8B-820A-B9CC906C2A0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C"/>
        </a:p>
      </dgm:t>
    </dgm:pt>
    <dgm:pt modelId="{E492D9DD-F485-4F56-B2DE-039F6F956192}">
      <dgm:prSet/>
      <dgm:spPr/>
      <dgm:t>
        <a:bodyPr/>
        <a:lstStyle/>
        <a:p>
          <a:r>
            <a:rPr lang="es-EC"/>
            <a:t>Conversión de texto en vectores</a:t>
          </a:r>
        </a:p>
      </dgm:t>
    </dgm:pt>
    <dgm:pt modelId="{A9F38454-DCA7-4EEF-B723-9587A2922452}" type="parTrans" cxnId="{110F5DBA-B0C7-4EE4-BEAB-0C2E7358DE6A}">
      <dgm:prSet/>
      <dgm:spPr/>
      <dgm:t>
        <a:bodyPr/>
        <a:lstStyle/>
        <a:p>
          <a:endParaRPr lang="es-EC"/>
        </a:p>
      </dgm:t>
    </dgm:pt>
    <dgm:pt modelId="{8DCB7494-2CA2-41FF-9C17-4884C0684B3A}" type="sibTrans" cxnId="{110F5DBA-B0C7-4EE4-BEAB-0C2E7358DE6A}">
      <dgm:prSet/>
      <dgm:spPr/>
      <dgm:t>
        <a:bodyPr/>
        <a:lstStyle/>
        <a:p>
          <a:endParaRPr lang="es-EC"/>
        </a:p>
      </dgm:t>
    </dgm:pt>
    <dgm:pt modelId="{187FCD12-E927-4A59-8FD0-0D2299E14579}">
      <dgm:prSet/>
      <dgm:spPr/>
      <dgm:t>
        <a:bodyPr/>
        <a:lstStyle/>
        <a:p>
          <a:r>
            <a:rPr lang="es-EC"/>
            <a:t>Métodos basados en vectores</a:t>
          </a:r>
        </a:p>
      </dgm:t>
    </dgm:pt>
    <dgm:pt modelId="{1D633BDF-0C10-4C60-9F5C-74122148EA50}" type="parTrans" cxnId="{D3CC03F0-122C-4726-89A7-FB7A0993244D}">
      <dgm:prSet/>
      <dgm:spPr/>
      <dgm:t>
        <a:bodyPr/>
        <a:lstStyle/>
        <a:p>
          <a:endParaRPr lang="es-EC"/>
        </a:p>
      </dgm:t>
    </dgm:pt>
    <dgm:pt modelId="{F0246BA4-411E-4F7E-89FC-7EC87A0B46C1}" type="sibTrans" cxnId="{D3CC03F0-122C-4726-89A7-FB7A0993244D}">
      <dgm:prSet/>
      <dgm:spPr/>
      <dgm:t>
        <a:bodyPr/>
        <a:lstStyle/>
        <a:p>
          <a:endParaRPr lang="es-EC"/>
        </a:p>
      </dgm:t>
    </dgm:pt>
    <dgm:pt modelId="{E9837C1A-03AC-407B-B39D-3F76D9752C6A}">
      <dgm:prSet/>
      <dgm:spPr/>
      <dgm:t>
        <a:bodyPr/>
        <a:lstStyle/>
        <a:p>
          <a:r>
            <a:rPr lang="es-EC"/>
            <a:t>Aplicaciones prácticas</a:t>
          </a:r>
        </a:p>
      </dgm:t>
    </dgm:pt>
    <dgm:pt modelId="{98C5B0CE-D06C-4139-B0D9-72E16DA7AF30}" type="parTrans" cxnId="{BB0FFD3C-D6E7-423A-931C-8DB01352C45E}">
      <dgm:prSet/>
      <dgm:spPr/>
      <dgm:t>
        <a:bodyPr/>
        <a:lstStyle/>
        <a:p>
          <a:endParaRPr lang="es-EC"/>
        </a:p>
      </dgm:t>
    </dgm:pt>
    <dgm:pt modelId="{2A989882-D3C0-43F9-909B-351EF0874E8A}" type="sibTrans" cxnId="{BB0FFD3C-D6E7-423A-931C-8DB01352C45E}">
      <dgm:prSet/>
      <dgm:spPr/>
      <dgm:t>
        <a:bodyPr/>
        <a:lstStyle/>
        <a:p>
          <a:endParaRPr lang="es-EC"/>
        </a:p>
      </dgm:t>
    </dgm:pt>
    <dgm:pt modelId="{8E3A5641-CD7D-4445-BC88-C728A36BC4E1}" type="pres">
      <dgm:prSet presAssocID="{ED9203E0-BC5C-4E8B-820A-B9CC906C2A0A}" presName="linear" presStyleCnt="0">
        <dgm:presLayoutVars>
          <dgm:animLvl val="lvl"/>
          <dgm:resizeHandles val="exact"/>
        </dgm:presLayoutVars>
      </dgm:prSet>
      <dgm:spPr/>
    </dgm:pt>
    <dgm:pt modelId="{D16F28C3-F162-4B0D-88FC-9D482A290FB8}" type="pres">
      <dgm:prSet presAssocID="{E492D9DD-F485-4F56-B2DE-039F6F956192}" presName="parentText" presStyleLbl="node1" presStyleIdx="0" presStyleCnt="3">
        <dgm:presLayoutVars>
          <dgm:chMax val="0"/>
          <dgm:bulletEnabled val="1"/>
        </dgm:presLayoutVars>
      </dgm:prSet>
      <dgm:spPr/>
    </dgm:pt>
    <dgm:pt modelId="{AF4EBA7D-EAD1-4D93-998F-BD3941FACE17}" type="pres">
      <dgm:prSet presAssocID="{8DCB7494-2CA2-41FF-9C17-4884C0684B3A}" presName="spacer" presStyleCnt="0"/>
      <dgm:spPr/>
    </dgm:pt>
    <dgm:pt modelId="{6A237737-B623-4ABC-9D82-3E3F0C97B416}" type="pres">
      <dgm:prSet presAssocID="{187FCD12-E927-4A59-8FD0-0D2299E14579}" presName="parentText" presStyleLbl="node1" presStyleIdx="1" presStyleCnt="3">
        <dgm:presLayoutVars>
          <dgm:chMax val="0"/>
          <dgm:bulletEnabled val="1"/>
        </dgm:presLayoutVars>
      </dgm:prSet>
      <dgm:spPr/>
    </dgm:pt>
    <dgm:pt modelId="{BCB86455-F290-459F-A962-362D3338E8F6}" type="pres">
      <dgm:prSet presAssocID="{F0246BA4-411E-4F7E-89FC-7EC87A0B46C1}" presName="spacer" presStyleCnt="0"/>
      <dgm:spPr/>
    </dgm:pt>
    <dgm:pt modelId="{4E40AE0B-2475-4CCB-B307-B81CCFD1AEB8}" type="pres">
      <dgm:prSet presAssocID="{E9837C1A-03AC-407B-B39D-3F76D9752C6A}" presName="parentText" presStyleLbl="node1" presStyleIdx="2" presStyleCnt="3">
        <dgm:presLayoutVars>
          <dgm:chMax val="0"/>
          <dgm:bulletEnabled val="1"/>
        </dgm:presLayoutVars>
      </dgm:prSet>
      <dgm:spPr/>
    </dgm:pt>
  </dgm:ptLst>
  <dgm:cxnLst>
    <dgm:cxn modelId="{F194CE38-1328-476E-B5EB-DDB680ACC629}" type="presOf" srcId="{ED9203E0-BC5C-4E8B-820A-B9CC906C2A0A}" destId="{8E3A5641-CD7D-4445-BC88-C728A36BC4E1}" srcOrd="0" destOrd="0" presId="urn:microsoft.com/office/officeart/2005/8/layout/vList2"/>
    <dgm:cxn modelId="{BB0FFD3C-D6E7-423A-931C-8DB01352C45E}" srcId="{ED9203E0-BC5C-4E8B-820A-B9CC906C2A0A}" destId="{E9837C1A-03AC-407B-B39D-3F76D9752C6A}" srcOrd="2" destOrd="0" parTransId="{98C5B0CE-D06C-4139-B0D9-72E16DA7AF30}" sibTransId="{2A989882-D3C0-43F9-909B-351EF0874E8A}"/>
    <dgm:cxn modelId="{DAC3EA8C-FB2D-468D-A147-42B3591BF5E5}" type="presOf" srcId="{E9837C1A-03AC-407B-B39D-3F76D9752C6A}" destId="{4E40AE0B-2475-4CCB-B307-B81CCFD1AEB8}" srcOrd="0" destOrd="0" presId="urn:microsoft.com/office/officeart/2005/8/layout/vList2"/>
    <dgm:cxn modelId="{0F1DC4A1-A961-4196-BCB6-89129C7A4FC7}" type="presOf" srcId="{187FCD12-E927-4A59-8FD0-0D2299E14579}" destId="{6A237737-B623-4ABC-9D82-3E3F0C97B416}" srcOrd="0" destOrd="0" presId="urn:microsoft.com/office/officeart/2005/8/layout/vList2"/>
    <dgm:cxn modelId="{110F5DBA-B0C7-4EE4-BEAB-0C2E7358DE6A}" srcId="{ED9203E0-BC5C-4E8B-820A-B9CC906C2A0A}" destId="{E492D9DD-F485-4F56-B2DE-039F6F956192}" srcOrd="0" destOrd="0" parTransId="{A9F38454-DCA7-4EEF-B723-9587A2922452}" sibTransId="{8DCB7494-2CA2-41FF-9C17-4884C0684B3A}"/>
    <dgm:cxn modelId="{98663ABD-64A9-4D15-93FD-7B85FEEAC248}" type="presOf" srcId="{E492D9DD-F485-4F56-B2DE-039F6F956192}" destId="{D16F28C3-F162-4B0D-88FC-9D482A290FB8}" srcOrd="0" destOrd="0" presId="urn:microsoft.com/office/officeart/2005/8/layout/vList2"/>
    <dgm:cxn modelId="{D3CC03F0-122C-4726-89A7-FB7A0993244D}" srcId="{ED9203E0-BC5C-4E8B-820A-B9CC906C2A0A}" destId="{187FCD12-E927-4A59-8FD0-0D2299E14579}" srcOrd="1" destOrd="0" parTransId="{1D633BDF-0C10-4C60-9F5C-74122148EA50}" sibTransId="{F0246BA4-411E-4F7E-89FC-7EC87A0B46C1}"/>
    <dgm:cxn modelId="{4AC3F90E-2435-4873-BB34-DBE24C42D692}" type="presParOf" srcId="{8E3A5641-CD7D-4445-BC88-C728A36BC4E1}" destId="{D16F28C3-F162-4B0D-88FC-9D482A290FB8}" srcOrd="0" destOrd="0" presId="urn:microsoft.com/office/officeart/2005/8/layout/vList2"/>
    <dgm:cxn modelId="{9972B8FC-AC20-47FE-ACB8-6D8376204CB1}" type="presParOf" srcId="{8E3A5641-CD7D-4445-BC88-C728A36BC4E1}" destId="{AF4EBA7D-EAD1-4D93-998F-BD3941FACE17}" srcOrd="1" destOrd="0" presId="urn:microsoft.com/office/officeart/2005/8/layout/vList2"/>
    <dgm:cxn modelId="{7741A0E5-5150-417B-A53B-0955CA15A0B5}" type="presParOf" srcId="{8E3A5641-CD7D-4445-BC88-C728A36BC4E1}" destId="{6A237737-B623-4ABC-9D82-3E3F0C97B416}" srcOrd="2" destOrd="0" presId="urn:microsoft.com/office/officeart/2005/8/layout/vList2"/>
    <dgm:cxn modelId="{F5E61AD9-4FA4-49E0-BE72-3BAA54B4AD01}" type="presParOf" srcId="{8E3A5641-CD7D-4445-BC88-C728A36BC4E1}" destId="{BCB86455-F290-459F-A962-362D3338E8F6}" srcOrd="3" destOrd="0" presId="urn:microsoft.com/office/officeart/2005/8/layout/vList2"/>
    <dgm:cxn modelId="{9E381C9C-54D4-4703-99BE-3B5F452800CF}" type="presParOf" srcId="{8E3A5641-CD7D-4445-BC88-C728A36BC4E1}" destId="{4E40AE0B-2475-4CCB-B307-B81CCFD1AEB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8BEDA45-67A2-4B55-9A86-647BD202B18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C"/>
        </a:p>
      </dgm:t>
    </dgm:pt>
    <dgm:pt modelId="{FB5C2159-3DF6-4899-AB8E-A405985263E9}">
      <dgm:prSet/>
      <dgm:spPr/>
      <dgm:t>
        <a:bodyPr/>
        <a:lstStyle/>
        <a:p>
          <a:r>
            <a:rPr lang="es-EC"/>
            <a:t>Modelos de Lenguaje y modelos de Markov</a:t>
          </a:r>
        </a:p>
      </dgm:t>
    </dgm:pt>
    <dgm:pt modelId="{C0530FC6-FAD2-4269-AB38-C9CB3BC2F635}" type="parTrans" cxnId="{B39FA15E-3D28-42D6-A8B2-91BB646BB8B7}">
      <dgm:prSet/>
      <dgm:spPr/>
      <dgm:t>
        <a:bodyPr/>
        <a:lstStyle/>
        <a:p>
          <a:endParaRPr lang="es-EC"/>
        </a:p>
      </dgm:t>
    </dgm:pt>
    <dgm:pt modelId="{CDB3B060-E9AF-4047-A1D6-99B226D0F821}" type="sibTrans" cxnId="{B39FA15E-3D28-42D6-A8B2-91BB646BB8B7}">
      <dgm:prSet/>
      <dgm:spPr/>
      <dgm:t>
        <a:bodyPr/>
        <a:lstStyle/>
        <a:p>
          <a:endParaRPr lang="es-EC"/>
        </a:p>
      </dgm:t>
    </dgm:pt>
    <dgm:pt modelId="{204BF395-0AB9-46B0-8AB4-7817D4D7CE94}">
      <dgm:prSet/>
      <dgm:spPr/>
      <dgm:t>
        <a:bodyPr/>
        <a:lstStyle/>
        <a:p>
          <a:r>
            <a:rPr lang="es-EC"/>
            <a:t>Generación de texto</a:t>
          </a:r>
        </a:p>
      </dgm:t>
    </dgm:pt>
    <dgm:pt modelId="{FE3AA3BE-E299-4A21-8915-7A0018D91A2C}" type="parTrans" cxnId="{1E23A122-109B-4A09-847C-0CCBAA2C8B36}">
      <dgm:prSet/>
      <dgm:spPr/>
      <dgm:t>
        <a:bodyPr/>
        <a:lstStyle/>
        <a:p>
          <a:endParaRPr lang="es-EC"/>
        </a:p>
      </dgm:t>
    </dgm:pt>
    <dgm:pt modelId="{CCC57174-1DF7-4E18-A42D-5A9FB8AB15DB}" type="sibTrans" cxnId="{1E23A122-109B-4A09-847C-0CCBAA2C8B36}">
      <dgm:prSet/>
      <dgm:spPr/>
      <dgm:t>
        <a:bodyPr/>
        <a:lstStyle/>
        <a:p>
          <a:endParaRPr lang="es-EC"/>
        </a:p>
      </dgm:t>
    </dgm:pt>
    <dgm:pt modelId="{6AEC0438-3516-4A2C-B0AC-5CB52E3C8066}">
      <dgm:prSet/>
      <dgm:spPr/>
      <dgm:t>
        <a:bodyPr/>
        <a:lstStyle/>
        <a:p>
          <a:r>
            <a:rPr lang="es-EC"/>
            <a:t>Spinning de Artículos</a:t>
          </a:r>
        </a:p>
      </dgm:t>
    </dgm:pt>
    <dgm:pt modelId="{839088DD-7C24-4C4E-AE82-5119211B83CD}" type="parTrans" cxnId="{7F4C9A79-CB9D-4DC6-887F-CEE30A2F1440}">
      <dgm:prSet/>
      <dgm:spPr/>
      <dgm:t>
        <a:bodyPr/>
        <a:lstStyle/>
        <a:p>
          <a:endParaRPr lang="es-EC"/>
        </a:p>
      </dgm:t>
    </dgm:pt>
    <dgm:pt modelId="{8720F159-9322-4CE1-B326-A06A8AEC0EA2}" type="sibTrans" cxnId="{7F4C9A79-CB9D-4DC6-887F-CEE30A2F1440}">
      <dgm:prSet/>
      <dgm:spPr/>
      <dgm:t>
        <a:bodyPr/>
        <a:lstStyle/>
        <a:p>
          <a:endParaRPr lang="es-EC"/>
        </a:p>
      </dgm:t>
    </dgm:pt>
    <dgm:pt modelId="{1966595A-8BFC-4FD7-B5E0-D902FAB23FC1}">
      <dgm:prSet/>
      <dgm:spPr/>
      <dgm:t>
        <a:bodyPr/>
        <a:lstStyle/>
        <a:p>
          <a:r>
            <a:rPr lang="es-EC"/>
            <a:t>Descifrado de códigos</a:t>
          </a:r>
        </a:p>
      </dgm:t>
    </dgm:pt>
    <dgm:pt modelId="{84816D27-84DF-4931-AE5E-30829ECF4CAB}" type="parTrans" cxnId="{113B0C2F-19E2-4622-9486-CF36F8F3489F}">
      <dgm:prSet/>
      <dgm:spPr/>
      <dgm:t>
        <a:bodyPr/>
        <a:lstStyle/>
        <a:p>
          <a:endParaRPr lang="es-EC"/>
        </a:p>
      </dgm:t>
    </dgm:pt>
    <dgm:pt modelId="{CC1A01E4-7CA4-4E9F-B52A-9D1537D4392A}" type="sibTrans" cxnId="{113B0C2F-19E2-4622-9486-CF36F8F3489F}">
      <dgm:prSet/>
      <dgm:spPr/>
      <dgm:t>
        <a:bodyPr/>
        <a:lstStyle/>
        <a:p>
          <a:endParaRPr lang="es-EC"/>
        </a:p>
      </dgm:t>
    </dgm:pt>
    <dgm:pt modelId="{629B7F21-234E-4236-9552-7929A64280A9}" type="pres">
      <dgm:prSet presAssocID="{28BEDA45-67A2-4B55-9A86-647BD202B18E}" presName="linear" presStyleCnt="0">
        <dgm:presLayoutVars>
          <dgm:animLvl val="lvl"/>
          <dgm:resizeHandles val="exact"/>
        </dgm:presLayoutVars>
      </dgm:prSet>
      <dgm:spPr/>
    </dgm:pt>
    <dgm:pt modelId="{6A672CF6-A832-4828-9444-CEBCA3124EE1}" type="pres">
      <dgm:prSet presAssocID="{FB5C2159-3DF6-4899-AB8E-A405985263E9}" presName="parentText" presStyleLbl="node1" presStyleIdx="0" presStyleCnt="4">
        <dgm:presLayoutVars>
          <dgm:chMax val="0"/>
          <dgm:bulletEnabled val="1"/>
        </dgm:presLayoutVars>
      </dgm:prSet>
      <dgm:spPr/>
    </dgm:pt>
    <dgm:pt modelId="{285F9BDB-B871-49AA-9DED-0F5F23A824C7}" type="pres">
      <dgm:prSet presAssocID="{CDB3B060-E9AF-4047-A1D6-99B226D0F821}" presName="spacer" presStyleCnt="0"/>
      <dgm:spPr/>
    </dgm:pt>
    <dgm:pt modelId="{4F68903B-E8DA-413F-8784-2626E5FDBFCC}" type="pres">
      <dgm:prSet presAssocID="{204BF395-0AB9-46B0-8AB4-7817D4D7CE94}" presName="parentText" presStyleLbl="node1" presStyleIdx="1" presStyleCnt="4">
        <dgm:presLayoutVars>
          <dgm:chMax val="0"/>
          <dgm:bulletEnabled val="1"/>
        </dgm:presLayoutVars>
      </dgm:prSet>
      <dgm:spPr/>
    </dgm:pt>
    <dgm:pt modelId="{1EA12CAE-4C9E-44FA-A2A4-F2ABB870FF82}" type="pres">
      <dgm:prSet presAssocID="{CCC57174-1DF7-4E18-A42D-5A9FB8AB15DB}" presName="spacer" presStyleCnt="0"/>
      <dgm:spPr/>
    </dgm:pt>
    <dgm:pt modelId="{15A54465-4696-47A0-8AE2-BD4CB8201833}" type="pres">
      <dgm:prSet presAssocID="{6AEC0438-3516-4A2C-B0AC-5CB52E3C8066}" presName="parentText" presStyleLbl="node1" presStyleIdx="2" presStyleCnt="4">
        <dgm:presLayoutVars>
          <dgm:chMax val="0"/>
          <dgm:bulletEnabled val="1"/>
        </dgm:presLayoutVars>
      </dgm:prSet>
      <dgm:spPr/>
    </dgm:pt>
    <dgm:pt modelId="{22F65F8F-262A-41EC-BBAC-81057B8A7E3E}" type="pres">
      <dgm:prSet presAssocID="{8720F159-9322-4CE1-B326-A06A8AEC0EA2}" presName="spacer" presStyleCnt="0"/>
      <dgm:spPr/>
    </dgm:pt>
    <dgm:pt modelId="{57055D37-E1DD-4C0A-8366-DEC11AB936D2}" type="pres">
      <dgm:prSet presAssocID="{1966595A-8BFC-4FD7-B5E0-D902FAB23FC1}" presName="parentText" presStyleLbl="node1" presStyleIdx="3" presStyleCnt="4">
        <dgm:presLayoutVars>
          <dgm:chMax val="0"/>
          <dgm:bulletEnabled val="1"/>
        </dgm:presLayoutVars>
      </dgm:prSet>
      <dgm:spPr/>
    </dgm:pt>
  </dgm:ptLst>
  <dgm:cxnLst>
    <dgm:cxn modelId="{E4D67E0F-A0DF-4F80-B2CB-5C09DAB5107D}" type="presOf" srcId="{28BEDA45-67A2-4B55-9A86-647BD202B18E}" destId="{629B7F21-234E-4236-9552-7929A64280A9}" srcOrd="0" destOrd="0" presId="urn:microsoft.com/office/officeart/2005/8/layout/vList2"/>
    <dgm:cxn modelId="{C7313F21-736D-44C7-A650-78AFE1237B05}" type="presOf" srcId="{1966595A-8BFC-4FD7-B5E0-D902FAB23FC1}" destId="{57055D37-E1DD-4C0A-8366-DEC11AB936D2}" srcOrd="0" destOrd="0" presId="urn:microsoft.com/office/officeart/2005/8/layout/vList2"/>
    <dgm:cxn modelId="{1E23A122-109B-4A09-847C-0CCBAA2C8B36}" srcId="{28BEDA45-67A2-4B55-9A86-647BD202B18E}" destId="{204BF395-0AB9-46B0-8AB4-7817D4D7CE94}" srcOrd="1" destOrd="0" parTransId="{FE3AA3BE-E299-4A21-8915-7A0018D91A2C}" sibTransId="{CCC57174-1DF7-4E18-A42D-5A9FB8AB15DB}"/>
    <dgm:cxn modelId="{113B0C2F-19E2-4622-9486-CF36F8F3489F}" srcId="{28BEDA45-67A2-4B55-9A86-647BD202B18E}" destId="{1966595A-8BFC-4FD7-B5E0-D902FAB23FC1}" srcOrd="3" destOrd="0" parTransId="{84816D27-84DF-4931-AE5E-30829ECF4CAB}" sibTransId="{CC1A01E4-7CA4-4E9F-B52A-9D1537D4392A}"/>
    <dgm:cxn modelId="{B39FA15E-3D28-42D6-A8B2-91BB646BB8B7}" srcId="{28BEDA45-67A2-4B55-9A86-647BD202B18E}" destId="{FB5C2159-3DF6-4899-AB8E-A405985263E9}" srcOrd="0" destOrd="0" parTransId="{C0530FC6-FAD2-4269-AB38-C9CB3BC2F635}" sibTransId="{CDB3B060-E9AF-4047-A1D6-99B226D0F821}"/>
    <dgm:cxn modelId="{44512F68-2B14-40A0-B6CE-7D2DE2AC80A9}" type="presOf" srcId="{FB5C2159-3DF6-4899-AB8E-A405985263E9}" destId="{6A672CF6-A832-4828-9444-CEBCA3124EE1}" srcOrd="0" destOrd="0" presId="urn:microsoft.com/office/officeart/2005/8/layout/vList2"/>
    <dgm:cxn modelId="{C19A7A4C-DD6B-4C32-943E-F77D2F610C09}" type="presOf" srcId="{204BF395-0AB9-46B0-8AB4-7817D4D7CE94}" destId="{4F68903B-E8DA-413F-8784-2626E5FDBFCC}" srcOrd="0" destOrd="0" presId="urn:microsoft.com/office/officeart/2005/8/layout/vList2"/>
    <dgm:cxn modelId="{7F4C9A79-CB9D-4DC6-887F-CEE30A2F1440}" srcId="{28BEDA45-67A2-4B55-9A86-647BD202B18E}" destId="{6AEC0438-3516-4A2C-B0AC-5CB52E3C8066}" srcOrd="2" destOrd="0" parTransId="{839088DD-7C24-4C4E-AE82-5119211B83CD}" sibTransId="{8720F159-9322-4CE1-B326-A06A8AEC0EA2}"/>
    <dgm:cxn modelId="{6B5C92EC-D937-4586-9D31-9B301565790A}" type="presOf" srcId="{6AEC0438-3516-4A2C-B0AC-5CB52E3C8066}" destId="{15A54465-4696-47A0-8AE2-BD4CB8201833}" srcOrd="0" destOrd="0" presId="urn:microsoft.com/office/officeart/2005/8/layout/vList2"/>
    <dgm:cxn modelId="{4BDE7BCC-7FDC-4FF4-B32A-D54E8F82C5F4}" type="presParOf" srcId="{629B7F21-234E-4236-9552-7929A64280A9}" destId="{6A672CF6-A832-4828-9444-CEBCA3124EE1}" srcOrd="0" destOrd="0" presId="urn:microsoft.com/office/officeart/2005/8/layout/vList2"/>
    <dgm:cxn modelId="{245DC5C0-7E1B-4C66-A812-099372AF6DA7}" type="presParOf" srcId="{629B7F21-234E-4236-9552-7929A64280A9}" destId="{285F9BDB-B871-49AA-9DED-0F5F23A824C7}" srcOrd="1" destOrd="0" presId="urn:microsoft.com/office/officeart/2005/8/layout/vList2"/>
    <dgm:cxn modelId="{93FAA58C-E05E-4D15-A09D-BC57FC7841E8}" type="presParOf" srcId="{629B7F21-234E-4236-9552-7929A64280A9}" destId="{4F68903B-E8DA-413F-8784-2626E5FDBFCC}" srcOrd="2" destOrd="0" presId="urn:microsoft.com/office/officeart/2005/8/layout/vList2"/>
    <dgm:cxn modelId="{B7C344F1-4A4A-4D1C-99A3-92D1DEB0EED0}" type="presParOf" srcId="{629B7F21-234E-4236-9552-7929A64280A9}" destId="{1EA12CAE-4C9E-44FA-A2A4-F2ABB870FF82}" srcOrd="3" destOrd="0" presId="urn:microsoft.com/office/officeart/2005/8/layout/vList2"/>
    <dgm:cxn modelId="{A19AE7CD-B6BA-48C9-9AF4-DD60ECFDCB00}" type="presParOf" srcId="{629B7F21-234E-4236-9552-7929A64280A9}" destId="{15A54465-4696-47A0-8AE2-BD4CB8201833}" srcOrd="4" destOrd="0" presId="urn:microsoft.com/office/officeart/2005/8/layout/vList2"/>
    <dgm:cxn modelId="{43973F64-B761-4969-8AF3-58C8C4E56D46}" type="presParOf" srcId="{629B7F21-234E-4236-9552-7929A64280A9}" destId="{22F65F8F-262A-41EC-BBAC-81057B8A7E3E}" srcOrd="5" destOrd="0" presId="urn:microsoft.com/office/officeart/2005/8/layout/vList2"/>
    <dgm:cxn modelId="{65AE27C9-1A38-40D5-A567-8311208A5C9D}" type="presParOf" srcId="{629B7F21-234E-4236-9552-7929A64280A9}" destId="{57055D37-E1DD-4C0A-8366-DEC11AB936D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B522F2-BAF8-4C81-AE41-8CF580DD217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s-EC"/>
        </a:p>
      </dgm:t>
    </dgm:pt>
    <dgm:pt modelId="{5962B443-4FA4-46BB-9CD9-F82899DFAD19}">
      <dgm:prSet/>
      <dgm:spPr/>
      <dgm:t>
        <a:bodyPr/>
        <a:lstStyle/>
        <a:p>
          <a:r>
            <a:rPr lang="es-EC"/>
            <a:t>Detección de SPAM y análisis de sentimientos</a:t>
          </a:r>
        </a:p>
      </dgm:t>
    </dgm:pt>
    <dgm:pt modelId="{FE48D65F-4415-4379-BCB2-D31EBF472ECB}" type="parTrans" cxnId="{453FF826-E1F0-4AE2-811F-95EEF9A8CC1C}">
      <dgm:prSet/>
      <dgm:spPr/>
      <dgm:t>
        <a:bodyPr/>
        <a:lstStyle/>
        <a:p>
          <a:endParaRPr lang="es-EC"/>
        </a:p>
      </dgm:t>
    </dgm:pt>
    <dgm:pt modelId="{21A1FFD7-F59A-4225-BEF0-28AC8C74AE9B}" type="sibTrans" cxnId="{453FF826-E1F0-4AE2-811F-95EEF9A8CC1C}">
      <dgm:prSet/>
      <dgm:spPr/>
      <dgm:t>
        <a:bodyPr/>
        <a:lstStyle/>
        <a:p>
          <a:endParaRPr lang="es-EC"/>
        </a:p>
      </dgm:t>
    </dgm:pt>
    <dgm:pt modelId="{35189E1B-19F3-4BAB-AEFF-6BFA4BD8C27E}">
      <dgm:prSet/>
      <dgm:spPr/>
      <dgm:t>
        <a:bodyPr/>
        <a:lstStyle/>
        <a:p>
          <a:r>
            <a:rPr lang="es-EC"/>
            <a:t>Indexación semántica latente y modelado de temas</a:t>
          </a:r>
        </a:p>
      </dgm:t>
    </dgm:pt>
    <dgm:pt modelId="{91A72724-F648-495A-A98B-4C59DCA779A7}" type="parTrans" cxnId="{73AF6AD3-2D8D-4B07-AEEE-CABF7C9C5D28}">
      <dgm:prSet/>
      <dgm:spPr/>
      <dgm:t>
        <a:bodyPr/>
        <a:lstStyle/>
        <a:p>
          <a:endParaRPr lang="es-EC"/>
        </a:p>
      </dgm:t>
    </dgm:pt>
    <dgm:pt modelId="{1EA22F81-75C7-46DB-A441-B7A73B524E8D}" type="sibTrans" cxnId="{73AF6AD3-2D8D-4B07-AEEE-CABF7C9C5D28}">
      <dgm:prSet/>
      <dgm:spPr/>
      <dgm:t>
        <a:bodyPr/>
        <a:lstStyle/>
        <a:p>
          <a:endParaRPr lang="es-EC"/>
        </a:p>
      </dgm:t>
    </dgm:pt>
    <dgm:pt modelId="{65364B6B-1BB2-4D0B-9049-FD1DC5E9EFF9}">
      <dgm:prSet/>
      <dgm:spPr/>
      <dgm:t>
        <a:bodyPr/>
        <a:lstStyle/>
        <a:p>
          <a:r>
            <a:rPr lang="es-EC"/>
            <a:t>Aplicaciones reales</a:t>
          </a:r>
        </a:p>
      </dgm:t>
    </dgm:pt>
    <dgm:pt modelId="{978D81B7-010F-48CB-A43E-BA0171255EF3}" type="parTrans" cxnId="{FA1C3BD7-74E2-45DD-A2D8-1AE6DBEF0FBD}">
      <dgm:prSet/>
      <dgm:spPr/>
      <dgm:t>
        <a:bodyPr/>
        <a:lstStyle/>
        <a:p>
          <a:endParaRPr lang="es-EC"/>
        </a:p>
      </dgm:t>
    </dgm:pt>
    <dgm:pt modelId="{A65D50C2-AB16-4191-B470-D0F186F88D0C}" type="sibTrans" cxnId="{FA1C3BD7-74E2-45DD-A2D8-1AE6DBEF0FBD}">
      <dgm:prSet/>
      <dgm:spPr/>
      <dgm:t>
        <a:bodyPr/>
        <a:lstStyle/>
        <a:p>
          <a:endParaRPr lang="es-EC"/>
        </a:p>
      </dgm:t>
    </dgm:pt>
    <dgm:pt modelId="{5D4181FD-E9B0-45FD-AC8D-730F72F9EA45}" type="pres">
      <dgm:prSet presAssocID="{75B522F2-BAF8-4C81-AE41-8CF580DD2178}" presName="linear" presStyleCnt="0">
        <dgm:presLayoutVars>
          <dgm:animLvl val="lvl"/>
          <dgm:resizeHandles val="exact"/>
        </dgm:presLayoutVars>
      </dgm:prSet>
      <dgm:spPr/>
    </dgm:pt>
    <dgm:pt modelId="{531BC18A-4214-4789-BD12-908EC271783D}" type="pres">
      <dgm:prSet presAssocID="{5962B443-4FA4-46BB-9CD9-F82899DFAD19}" presName="parentText" presStyleLbl="node1" presStyleIdx="0" presStyleCnt="3">
        <dgm:presLayoutVars>
          <dgm:chMax val="0"/>
          <dgm:bulletEnabled val="1"/>
        </dgm:presLayoutVars>
      </dgm:prSet>
      <dgm:spPr/>
    </dgm:pt>
    <dgm:pt modelId="{CFEB7501-8930-43EA-A75E-1A6FB83DF26B}" type="pres">
      <dgm:prSet presAssocID="{21A1FFD7-F59A-4225-BEF0-28AC8C74AE9B}" presName="spacer" presStyleCnt="0"/>
      <dgm:spPr/>
    </dgm:pt>
    <dgm:pt modelId="{4EAA95D6-56F6-4C74-93B7-1B5A4A5F6F3D}" type="pres">
      <dgm:prSet presAssocID="{35189E1B-19F3-4BAB-AEFF-6BFA4BD8C27E}" presName="parentText" presStyleLbl="node1" presStyleIdx="1" presStyleCnt="3">
        <dgm:presLayoutVars>
          <dgm:chMax val="0"/>
          <dgm:bulletEnabled val="1"/>
        </dgm:presLayoutVars>
      </dgm:prSet>
      <dgm:spPr/>
    </dgm:pt>
    <dgm:pt modelId="{5319742E-CBA4-4B0E-B687-7CD21DC6ECED}" type="pres">
      <dgm:prSet presAssocID="{1EA22F81-75C7-46DB-A441-B7A73B524E8D}" presName="spacer" presStyleCnt="0"/>
      <dgm:spPr/>
    </dgm:pt>
    <dgm:pt modelId="{BAB1C5F3-A0E1-48A3-99C6-1401B1192B0D}" type="pres">
      <dgm:prSet presAssocID="{65364B6B-1BB2-4D0B-9049-FD1DC5E9EFF9}" presName="parentText" presStyleLbl="node1" presStyleIdx="2" presStyleCnt="3">
        <dgm:presLayoutVars>
          <dgm:chMax val="0"/>
          <dgm:bulletEnabled val="1"/>
        </dgm:presLayoutVars>
      </dgm:prSet>
      <dgm:spPr/>
    </dgm:pt>
  </dgm:ptLst>
  <dgm:cxnLst>
    <dgm:cxn modelId="{453FF826-E1F0-4AE2-811F-95EEF9A8CC1C}" srcId="{75B522F2-BAF8-4C81-AE41-8CF580DD2178}" destId="{5962B443-4FA4-46BB-9CD9-F82899DFAD19}" srcOrd="0" destOrd="0" parTransId="{FE48D65F-4415-4379-BCB2-D31EBF472ECB}" sibTransId="{21A1FFD7-F59A-4225-BEF0-28AC8C74AE9B}"/>
    <dgm:cxn modelId="{EC3C2731-3830-4687-A619-FDBF4F11541C}" type="presOf" srcId="{5962B443-4FA4-46BB-9CD9-F82899DFAD19}" destId="{531BC18A-4214-4789-BD12-908EC271783D}" srcOrd="0" destOrd="0" presId="urn:microsoft.com/office/officeart/2005/8/layout/vList2"/>
    <dgm:cxn modelId="{8AD7E56A-3A08-49F5-B96B-5AF62DFC5CE0}" type="presOf" srcId="{65364B6B-1BB2-4D0B-9049-FD1DC5E9EFF9}" destId="{BAB1C5F3-A0E1-48A3-99C6-1401B1192B0D}" srcOrd="0" destOrd="0" presId="urn:microsoft.com/office/officeart/2005/8/layout/vList2"/>
    <dgm:cxn modelId="{3E80F479-492B-417D-AE2C-13C281761F0D}" type="presOf" srcId="{75B522F2-BAF8-4C81-AE41-8CF580DD2178}" destId="{5D4181FD-E9B0-45FD-AC8D-730F72F9EA45}" srcOrd="0" destOrd="0" presId="urn:microsoft.com/office/officeart/2005/8/layout/vList2"/>
    <dgm:cxn modelId="{22ED95B0-2B89-408D-8786-E4A60EF9A35A}" type="presOf" srcId="{35189E1B-19F3-4BAB-AEFF-6BFA4BD8C27E}" destId="{4EAA95D6-56F6-4C74-93B7-1B5A4A5F6F3D}" srcOrd="0" destOrd="0" presId="urn:microsoft.com/office/officeart/2005/8/layout/vList2"/>
    <dgm:cxn modelId="{73AF6AD3-2D8D-4B07-AEEE-CABF7C9C5D28}" srcId="{75B522F2-BAF8-4C81-AE41-8CF580DD2178}" destId="{35189E1B-19F3-4BAB-AEFF-6BFA4BD8C27E}" srcOrd="1" destOrd="0" parTransId="{91A72724-F648-495A-A98B-4C59DCA779A7}" sibTransId="{1EA22F81-75C7-46DB-A441-B7A73B524E8D}"/>
    <dgm:cxn modelId="{FA1C3BD7-74E2-45DD-A2D8-1AE6DBEF0FBD}" srcId="{75B522F2-BAF8-4C81-AE41-8CF580DD2178}" destId="{65364B6B-1BB2-4D0B-9049-FD1DC5E9EFF9}" srcOrd="2" destOrd="0" parTransId="{978D81B7-010F-48CB-A43E-BA0171255EF3}" sibTransId="{A65D50C2-AB16-4191-B470-D0F186F88D0C}"/>
    <dgm:cxn modelId="{3B39A5D7-0228-4ED3-85B6-AC6EE081914B}" type="presParOf" srcId="{5D4181FD-E9B0-45FD-AC8D-730F72F9EA45}" destId="{531BC18A-4214-4789-BD12-908EC271783D}" srcOrd="0" destOrd="0" presId="urn:microsoft.com/office/officeart/2005/8/layout/vList2"/>
    <dgm:cxn modelId="{00F22CC9-4AF4-469B-9397-55F17C60A3DB}" type="presParOf" srcId="{5D4181FD-E9B0-45FD-AC8D-730F72F9EA45}" destId="{CFEB7501-8930-43EA-A75E-1A6FB83DF26B}" srcOrd="1" destOrd="0" presId="urn:microsoft.com/office/officeart/2005/8/layout/vList2"/>
    <dgm:cxn modelId="{ADDFD083-50FF-44D0-ACD3-63B2F07FE522}" type="presParOf" srcId="{5D4181FD-E9B0-45FD-AC8D-730F72F9EA45}" destId="{4EAA95D6-56F6-4C74-93B7-1B5A4A5F6F3D}" srcOrd="2" destOrd="0" presId="urn:microsoft.com/office/officeart/2005/8/layout/vList2"/>
    <dgm:cxn modelId="{B5B1003B-570E-48F2-B2B4-5911660B9B62}" type="presParOf" srcId="{5D4181FD-E9B0-45FD-AC8D-730F72F9EA45}" destId="{5319742E-CBA4-4B0E-B687-7CD21DC6ECED}" srcOrd="3" destOrd="0" presId="urn:microsoft.com/office/officeart/2005/8/layout/vList2"/>
    <dgm:cxn modelId="{A55CBCB2-3DCA-4B0D-A754-87B15E6052F8}" type="presParOf" srcId="{5D4181FD-E9B0-45FD-AC8D-730F72F9EA45}" destId="{BAB1C5F3-A0E1-48A3-99C6-1401B1192B0D}"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CDB51FCB-6677-4EDF-A8AA-D1C27E186D57}" type="doc">
      <dgm:prSet loTypeId="urn:microsoft.com/office/officeart/2005/8/layout/target3" loCatId="relationship" qsTypeId="urn:microsoft.com/office/officeart/2005/8/quickstyle/simple1" qsCatId="simple" csTypeId="urn:microsoft.com/office/officeart/2005/8/colors/accent1_2" csCatId="accent1"/>
      <dgm:spPr/>
      <dgm:t>
        <a:bodyPr/>
        <a:lstStyle/>
        <a:p>
          <a:endParaRPr lang="es-EC"/>
        </a:p>
      </dgm:t>
    </dgm:pt>
    <dgm:pt modelId="{EA967370-034B-4759-B622-95891F87AE52}">
      <dgm:prSet/>
      <dgm:spPr/>
      <dgm:t>
        <a:bodyPr/>
        <a:lstStyle/>
        <a:p>
          <a:r>
            <a:rPr lang="es-EC"/>
            <a:t>Los vectores son representaciones numéricas de datos, en este caso, texto</a:t>
          </a:r>
        </a:p>
      </dgm:t>
    </dgm:pt>
    <dgm:pt modelId="{3D2EC613-A48D-4117-959A-577B8D9BD0C4}" type="parTrans" cxnId="{844F340D-6C78-458D-AF7B-5096A6BCFF54}">
      <dgm:prSet/>
      <dgm:spPr/>
      <dgm:t>
        <a:bodyPr/>
        <a:lstStyle/>
        <a:p>
          <a:endParaRPr lang="es-EC"/>
        </a:p>
      </dgm:t>
    </dgm:pt>
    <dgm:pt modelId="{DB939B23-3986-444B-8294-795F7AFFCBE2}" type="sibTrans" cxnId="{844F340D-6C78-458D-AF7B-5096A6BCFF54}">
      <dgm:prSet/>
      <dgm:spPr/>
      <dgm:t>
        <a:bodyPr/>
        <a:lstStyle/>
        <a:p>
          <a:endParaRPr lang="es-EC"/>
        </a:p>
      </dgm:t>
    </dgm:pt>
    <dgm:pt modelId="{EE113E29-4E58-44E4-AB10-1ACAD869C2B6}">
      <dgm:prSet/>
      <dgm:spPr/>
      <dgm:t>
        <a:bodyPr/>
        <a:lstStyle/>
        <a:p>
          <a:r>
            <a:rPr lang="es-EC"/>
            <a:t>Es la forma en que traducimos el texto a un formato que un modelo de aprendizaje automático puede entender y aprender</a:t>
          </a:r>
        </a:p>
      </dgm:t>
    </dgm:pt>
    <dgm:pt modelId="{47449D9F-C8FC-4B76-82D3-9F25D2AE49DE}" type="parTrans" cxnId="{3F2F0B7B-EB71-469F-A02B-5DF27EECBE40}">
      <dgm:prSet/>
      <dgm:spPr/>
      <dgm:t>
        <a:bodyPr/>
        <a:lstStyle/>
        <a:p>
          <a:endParaRPr lang="es-EC"/>
        </a:p>
      </dgm:t>
    </dgm:pt>
    <dgm:pt modelId="{5FEBD30C-B5EB-4A81-BFCC-8CDEAFCF1781}" type="sibTrans" cxnId="{3F2F0B7B-EB71-469F-A02B-5DF27EECBE40}">
      <dgm:prSet/>
      <dgm:spPr/>
      <dgm:t>
        <a:bodyPr/>
        <a:lstStyle/>
        <a:p>
          <a:endParaRPr lang="es-EC"/>
        </a:p>
      </dgm:t>
    </dgm:pt>
    <dgm:pt modelId="{807B9EA1-B0D9-4803-812F-FF4E49AEAABA}" type="pres">
      <dgm:prSet presAssocID="{CDB51FCB-6677-4EDF-A8AA-D1C27E186D57}" presName="Name0" presStyleCnt="0">
        <dgm:presLayoutVars>
          <dgm:chMax val="7"/>
          <dgm:dir/>
          <dgm:animLvl val="lvl"/>
          <dgm:resizeHandles val="exact"/>
        </dgm:presLayoutVars>
      </dgm:prSet>
      <dgm:spPr/>
    </dgm:pt>
    <dgm:pt modelId="{123508B2-7CBB-47B4-BE55-4CB81FDA62CC}" type="pres">
      <dgm:prSet presAssocID="{EA967370-034B-4759-B622-95891F87AE52}" presName="circle1" presStyleLbl="node1" presStyleIdx="0" presStyleCnt="2"/>
      <dgm:spPr/>
    </dgm:pt>
    <dgm:pt modelId="{C4A09C40-3293-43C5-A9CA-BAD5E90E8FB0}" type="pres">
      <dgm:prSet presAssocID="{EA967370-034B-4759-B622-95891F87AE52}" presName="space" presStyleCnt="0"/>
      <dgm:spPr/>
    </dgm:pt>
    <dgm:pt modelId="{15EFC30D-FC40-4616-9EDC-E6E3DA355E9C}" type="pres">
      <dgm:prSet presAssocID="{EA967370-034B-4759-B622-95891F87AE52}" presName="rect1" presStyleLbl="alignAcc1" presStyleIdx="0" presStyleCnt="2"/>
      <dgm:spPr/>
    </dgm:pt>
    <dgm:pt modelId="{9FB584D6-A9B7-4015-A9BE-1CF3B985A41B}" type="pres">
      <dgm:prSet presAssocID="{EE113E29-4E58-44E4-AB10-1ACAD869C2B6}" presName="vertSpace2" presStyleLbl="node1" presStyleIdx="0" presStyleCnt="2"/>
      <dgm:spPr/>
    </dgm:pt>
    <dgm:pt modelId="{82B53B18-E7B6-4149-BB5E-A678568C8E88}" type="pres">
      <dgm:prSet presAssocID="{EE113E29-4E58-44E4-AB10-1ACAD869C2B6}" presName="circle2" presStyleLbl="node1" presStyleIdx="1" presStyleCnt="2"/>
      <dgm:spPr/>
    </dgm:pt>
    <dgm:pt modelId="{6D64DC2A-6C8D-40C6-9420-5857FCD5359E}" type="pres">
      <dgm:prSet presAssocID="{EE113E29-4E58-44E4-AB10-1ACAD869C2B6}" presName="rect2" presStyleLbl="alignAcc1" presStyleIdx="1" presStyleCnt="2"/>
      <dgm:spPr/>
    </dgm:pt>
    <dgm:pt modelId="{B55A87A6-163D-487B-8597-6F565B1B7841}" type="pres">
      <dgm:prSet presAssocID="{EA967370-034B-4759-B622-95891F87AE52}" presName="rect1ParTxNoCh" presStyleLbl="alignAcc1" presStyleIdx="1" presStyleCnt="2">
        <dgm:presLayoutVars>
          <dgm:chMax val="1"/>
          <dgm:bulletEnabled val="1"/>
        </dgm:presLayoutVars>
      </dgm:prSet>
      <dgm:spPr/>
    </dgm:pt>
    <dgm:pt modelId="{144A9DC8-3880-4161-9AC5-BD311C12F537}" type="pres">
      <dgm:prSet presAssocID="{EE113E29-4E58-44E4-AB10-1ACAD869C2B6}" presName="rect2ParTxNoCh" presStyleLbl="alignAcc1" presStyleIdx="1" presStyleCnt="2">
        <dgm:presLayoutVars>
          <dgm:chMax val="1"/>
          <dgm:bulletEnabled val="1"/>
        </dgm:presLayoutVars>
      </dgm:prSet>
      <dgm:spPr/>
    </dgm:pt>
  </dgm:ptLst>
  <dgm:cxnLst>
    <dgm:cxn modelId="{844F340D-6C78-458D-AF7B-5096A6BCFF54}" srcId="{CDB51FCB-6677-4EDF-A8AA-D1C27E186D57}" destId="{EA967370-034B-4759-B622-95891F87AE52}" srcOrd="0" destOrd="0" parTransId="{3D2EC613-A48D-4117-959A-577B8D9BD0C4}" sibTransId="{DB939B23-3986-444B-8294-795F7AFFCBE2}"/>
    <dgm:cxn modelId="{A9E4383D-73FD-4ECA-8D7E-664EC192B127}" type="presOf" srcId="{EA967370-034B-4759-B622-95891F87AE52}" destId="{15EFC30D-FC40-4616-9EDC-E6E3DA355E9C}" srcOrd="0" destOrd="0" presId="urn:microsoft.com/office/officeart/2005/8/layout/target3"/>
    <dgm:cxn modelId="{B60A986D-3FD5-4801-A45B-10E45EE54E7F}" type="presOf" srcId="{EA967370-034B-4759-B622-95891F87AE52}" destId="{B55A87A6-163D-487B-8597-6F565B1B7841}" srcOrd="1" destOrd="0" presId="urn:microsoft.com/office/officeart/2005/8/layout/target3"/>
    <dgm:cxn modelId="{3F2F0B7B-EB71-469F-A02B-5DF27EECBE40}" srcId="{CDB51FCB-6677-4EDF-A8AA-D1C27E186D57}" destId="{EE113E29-4E58-44E4-AB10-1ACAD869C2B6}" srcOrd="1" destOrd="0" parTransId="{47449D9F-C8FC-4B76-82D3-9F25D2AE49DE}" sibTransId="{5FEBD30C-B5EB-4A81-BFCC-8CDEAFCF1781}"/>
    <dgm:cxn modelId="{2BB0DE7C-4494-4CE1-8484-F38A45FB7B6F}" type="presOf" srcId="{EE113E29-4E58-44E4-AB10-1ACAD869C2B6}" destId="{144A9DC8-3880-4161-9AC5-BD311C12F537}" srcOrd="1" destOrd="0" presId="urn:microsoft.com/office/officeart/2005/8/layout/target3"/>
    <dgm:cxn modelId="{FD9C6FD6-4D30-4C0C-AC5B-45D2A39EB044}" type="presOf" srcId="{CDB51FCB-6677-4EDF-A8AA-D1C27E186D57}" destId="{807B9EA1-B0D9-4803-812F-FF4E49AEAABA}" srcOrd="0" destOrd="0" presId="urn:microsoft.com/office/officeart/2005/8/layout/target3"/>
    <dgm:cxn modelId="{6670BED7-A700-4BA2-8DEE-ABA2E659D9C9}" type="presOf" srcId="{EE113E29-4E58-44E4-AB10-1ACAD869C2B6}" destId="{6D64DC2A-6C8D-40C6-9420-5857FCD5359E}" srcOrd="0" destOrd="0" presId="urn:microsoft.com/office/officeart/2005/8/layout/target3"/>
    <dgm:cxn modelId="{56D063A6-97B3-4C9E-9453-EB283FAFEFA1}" type="presParOf" srcId="{807B9EA1-B0D9-4803-812F-FF4E49AEAABA}" destId="{123508B2-7CBB-47B4-BE55-4CB81FDA62CC}" srcOrd="0" destOrd="0" presId="urn:microsoft.com/office/officeart/2005/8/layout/target3"/>
    <dgm:cxn modelId="{0A918F47-376F-4E9C-B7FA-E5DA062C9398}" type="presParOf" srcId="{807B9EA1-B0D9-4803-812F-FF4E49AEAABA}" destId="{C4A09C40-3293-43C5-A9CA-BAD5E90E8FB0}" srcOrd="1" destOrd="0" presId="urn:microsoft.com/office/officeart/2005/8/layout/target3"/>
    <dgm:cxn modelId="{0E4537AF-92CB-4AE9-AAF0-20F2CEE59327}" type="presParOf" srcId="{807B9EA1-B0D9-4803-812F-FF4E49AEAABA}" destId="{15EFC30D-FC40-4616-9EDC-E6E3DA355E9C}" srcOrd="2" destOrd="0" presId="urn:microsoft.com/office/officeart/2005/8/layout/target3"/>
    <dgm:cxn modelId="{A067690E-B86B-4CA4-9EC8-90ED97F4E68C}" type="presParOf" srcId="{807B9EA1-B0D9-4803-812F-FF4E49AEAABA}" destId="{9FB584D6-A9B7-4015-A9BE-1CF3B985A41B}" srcOrd="3" destOrd="0" presId="urn:microsoft.com/office/officeart/2005/8/layout/target3"/>
    <dgm:cxn modelId="{8BBB655E-BAE9-4375-A46A-947DDBEDF8B6}" type="presParOf" srcId="{807B9EA1-B0D9-4803-812F-FF4E49AEAABA}" destId="{82B53B18-E7B6-4149-BB5E-A678568C8E88}" srcOrd="4" destOrd="0" presId="urn:microsoft.com/office/officeart/2005/8/layout/target3"/>
    <dgm:cxn modelId="{3F4A2A1A-8F7E-4A07-AA1F-C8E8C641DBBA}" type="presParOf" srcId="{807B9EA1-B0D9-4803-812F-FF4E49AEAABA}" destId="{6D64DC2A-6C8D-40C6-9420-5857FCD5359E}" srcOrd="5" destOrd="0" presId="urn:microsoft.com/office/officeart/2005/8/layout/target3"/>
    <dgm:cxn modelId="{05055F0F-1BCA-44DF-9627-354D21DB7594}" type="presParOf" srcId="{807B9EA1-B0D9-4803-812F-FF4E49AEAABA}" destId="{B55A87A6-163D-487B-8597-6F565B1B7841}" srcOrd="6" destOrd="0" presId="urn:microsoft.com/office/officeart/2005/8/layout/target3"/>
    <dgm:cxn modelId="{971560EC-0317-46A5-9C29-3089D5BCA0A9}" type="presParOf" srcId="{807B9EA1-B0D9-4803-812F-FF4E49AEAABA}" destId="{144A9DC8-3880-4161-9AC5-BD311C12F537}" srcOrd="7"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C58696AC-0178-4F55-BB7B-0841991AE448}"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s-EC"/>
        </a:p>
      </dgm:t>
    </dgm:pt>
    <dgm:pt modelId="{904D0B2E-48C2-44E5-81C6-49BDB4C69614}">
      <dgm:prSet/>
      <dgm:spPr/>
      <dgm:t>
        <a:bodyPr/>
        <a:lstStyle/>
        <a:p>
          <a:r>
            <a:rPr lang="es-EC" dirty="0"/>
            <a:t>1</a:t>
          </a:r>
        </a:p>
      </dgm:t>
    </dgm:pt>
    <dgm:pt modelId="{3CFCAD4A-81CF-457D-88C9-C7E1F6BF03F8}" type="parTrans" cxnId="{CFBF790B-9981-4D48-9642-54BEEFE4AFFD}">
      <dgm:prSet/>
      <dgm:spPr/>
      <dgm:t>
        <a:bodyPr/>
        <a:lstStyle/>
        <a:p>
          <a:endParaRPr lang="es-EC"/>
        </a:p>
      </dgm:t>
    </dgm:pt>
    <dgm:pt modelId="{C3FE34C6-29AF-4383-9975-D2AEC623B019}" type="sibTrans" cxnId="{CFBF790B-9981-4D48-9642-54BEEFE4AFFD}">
      <dgm:prSet/>
      <dgm:spPr/>
      <dgm:t>
        <a:bodyPr/>
        <a:lstStyle/>
        <a:p>
          <a:endParaRPr lang="es-EC"/>
        </a:p>
      </dgm:t>
    </dgm:pt>
    <dgm:pt modelId="{73E29484-4EFF-4F31-A739-5A6885B1CB7F}">
      <dgm:prSet/>
      <dgm:spPr/>
      <dgm:t>
        <a:bodyPr/>
        <a:lstStyle/>
        <a:p>
          <a:r>
            <a:rPr lang="es-EC" dirty="0"/>
            <a:t>2</a:t>
          </a:r>
        </a:p>
      </dgm:t>
    </dgm:pt>
    <dgm:pt modelId="{EF2D4E38-0850-46E9-AB22-F881723F077B}" type="parTrans" cxnId="{472D7D51-4770-45E7-BE0A-D306CCE8AE26}">
      <dgm:prSet/>
      <dgm:spPr/>
      <dgm:t>
        <a:bodyPr/>
        <a:lstStyle/>
        <a:p>
          <a:endParaRPr lang="es-EC"/>
        </a:p>
      </dgm:t>
    </dgm:pt>
    <dgm:pt modelId="{B8CB3177-AB81-4212-8B9E-8509D94D4B8D}" type="sibTrans" cxnId="{472D7D51-4770-45E7-BE0A-D306CCE8AE26}">
      <dgm:prSet/>
      <dgm:spPr/>
      <dgm:t>
        <a:bodyPr/>
        <a:lstStyle/>
        <a:p>
          <a:endParaRPr lang="es-EC"/>
        </a:p>
      </dgm:t>
    </dgm:pt>
    <dgm:pt modelId="{84BFBADA-6E0D-4427-AC86-E929CF1947B6}">
      <dgm:prSet/>
      <dgm:spPr/>
      <dgm:t>
        <a:bodyPr/>
        <a:lstStyle/>
        <a:p>
          <a:r>
            <a:rPr lang="es-EC" dirty="0"/>
            <a:t>3</a:t>
          </a:r>
        </a:p>
      </dgm:t>
    </dgm:pt>
    <dgm:pt modelId="{4A1B202E-68D0-41B6-91F1-FEEBE60F7032}" type="parTrans" cxnId="{F43479BA-B473-409F-A552-4099C9DA3D69}">
      <dgm:prSet/>
      <dgm:spPr/>
      <dgm:t>
        <a:bodyPr/>
        <a:lstStyle/>
        <a:p>
          <a:endParaRPr lang="es-EC"/>
        </a:p>
      </dgm:t>
    </dgm:pt>
    <dgm:pt modelId="{3FDB89DD-D255-408B-91D2-46351B74A092}" type="sibTrans" cxnId="{F43479BA-B473-409F-A552-4099C9DA3D69}">
      <dgm:prSet/>
      <dgm:spPr/>
      <dgm:t>
        <a:bodyPr/>
        <a:lstStyle/>
        <a:p>
          <a:endParaRPr lang="es-EC"/>
        </a:p>
      </dgm:t>
    </dgm:pt>
    <dgm:pt modelId="{B72A5E16-EC5E-4D78-9C35-0F1011D3918A}">
      <dgm:prSet/>
      <dgm:spPr/>
      <dgm:t>
        <a:bodyPr/>
        <a:lstStyle/>
        <a:p>
          <a:r>
            <a:rPr lang="es-EC" dirty="0"/>
            <a:t>Una cantidad que tiene magnitud como dirección</a:t>
          </a:r>
        </a:p>
      </dgm:t>
    </dgm:pt>
    <dgm:pt modelId="{765560D0-BB9C-4B08-9051-4F7DFAD614EE}" type="parTrans" cxnId="{9E0EF630-4C6C-4D42-99EA-BF8C1661743B}">
      <dgm:prSet/>
      <dgm:spPr/>
      <dgm:t>
        <a:bodyPr/>
        <a:lstStyle/>
        <a:p>
          <a:endParaRPr lang="es-EC"/>
        </a:p>
      </dgm:t>
    </dgm:pt>
    <dgm:pt modelId="{4774E065-B822-4F50-B9C8-E1ED2256C1D0}" type="sibTrans" cxnId="{9E0EF630-4C6C-4D42-99EA-BF8C1661743B}">
      <dgm:prSet/>
      <dgm:spPr/>
      <dgm:t>
        <a:bodyPr/>
        <a:lstStyle/>
        <a:p>
          <a:endParaRPr lang="es-EC"/>
        </a:p>
      </dgm:t>
    </dgm:pt>
    <dgm:pt modelId="{DCD8687B-E8BF-4816-BAC4-EE830652CB43}">
      <dgm:prSet/>
      <dgm:spPr/>
      <dgm:t>
        <a:bodyPr/>
        <a:lstStyle/>
        <a:p>
          <a:r>
            <a:rPr lang="es-EC" dirty="0"/>
            <a:t>Un vector es una matriz de escalares</a:t>
          </a:r>
        </a:p>
      </dgm:t>
    </dgm:pt>
    <dgm:pt modelId="{1A5FC2AD-1E91-47C0-A873-8A71E124ADBC}" type="parTrans" cxnId="{EF86B3DD-9516-46D9-B987-9280AFD72C7B}">
      <dgm:prSet/>
      <dgm:spPr/>
      <dgm:t>
        <a:bodyPr/>
        <a:lstStyle/>
        <a:p>
          <a:endParaRPr lang="es-EC"/>
        </a:p>
      </dgm:t>
    </dgm:pt>
    <dgm:pt modelId="{F1B525FB-79E5-47ED-BF21-78A1E2DB335E}" type="sibTrans" cxnId="{EF86B3DD-9516-46D9-B987-9280AFD72C7B}">
      <dgm:prSet/>
      <dgm:spPr/>
      <dgm:t>
        <a:bodyPr/>
        <a:lstStyle/>
        <a:p>
          <a:endParaRPr lang="es-EC"/>
        </a:p>
      </dgm:t>
    </dgm:pt>
    <dgm:pt modelId="{822F14D8-0D6F-4967-B654-F1357D4B71AD}">
      <dgm:prSet/>
      <dgm:spPr/>
      <dgm:t>
        <a:bodyPr/>
        <a:lstStyle/>
        <a:p>
          <a:r>
            <a:rPr lang="es-EC"/>
            <a:t>Es </a:t>
          </a:r>
          <a:r>
            <a:rPr lang="es-EC" dirty="0"/>
            <a:t>multidimensional</a:t>
          </a:r>
        </a:p>
      </dgm:t>
    </dgm:pt>
    <dgm:pt modelId="{9C3CE6E3-D710-497E-AE7E-1A42D613D113}" type="parTrans" cxnId="{06B57C0D-1009-4F8D-9463-E73045C9D87D}">
      <dgm:prSet/>
      <dgm:spPr/>
      <dgm:t>
        <a:bodyPr/>
        <a:lstStyle/>
        <a:p>
          <a:endParaRPr lang="es-EC"/>
        </a:p>
      </dgm:t>
    </dgm:pt>
    <dgm:pt modelId="{7C55C1EA-2F3D-4A56-8ACD-1BA34D7411AB}" type="sibTrans" cxnId="{06B57C0D-1009-4F8D-9463-E73045C9D87D}">
      <dgm:prSet/>
      <dgm:spPr/>
      <dgm:t>
        <a:bodyPr/>
        <a:lstStyle/>
        <a:p>
          <a:endParaRPr lang="es-EC"/>
        </a:p>
      </dgm:t>
    </dgm:pt>
    <dgm:pt modelId="{7C04014F-A39E-4F4C-A0D1-13A41964F740}" type="pres">
      <dgm:prSet presAssocID="{C58696AC-0178-4F55-BB7B-0841991AE448}" presName="linearFlow" presStyleCnt="0">
        <dgm:presLayoutVars>
          <dgm:dir/>
          <dgm:animLvl val="lvl"/>
          <dgm:resizeHandles val="exact"/>
        </dgm:presLayoutVars>
      </dgm:prSet>
      <dgm:spPr/>
    </dgm:pt>
    <dgm:pt modelId="{A28EA60C-E431-4D08-AA62-8F48FCB0BF4B}" type="pres">
      <dgm:prSet presAssocID="{904D0B2E-48C2-44E5-81C6-49BDB4C69614}" presName="composite" presStyleCnt="0"/>
      <dgm:spPr/>
    </dgm:pt>
    <dgm:pt modelId="{21320ED2-2342-4272-871F-00298E33D20F}" type="pres">
      <dgm:prSet presAssocID="{904D0B2E-48C2-44E5-81C6-49BDB4C69614}" presName="parentText" presStyleLbl="alignNode1" presStyleIdx="0" presStyleCnt="3">
        <dgm:presLayoutVars>
          <dgm:chMax val="1"/>
          <dgm:bulletEnabled val="1"/>
        </dgm:presLayoutVars>
      </dgm:prSet>
      <dgm:spPr/>
    </dgm:pt>
    <dgm:pt modelId="{736FBFA5-5DAE-45B9-A394-7852732D92FE}" type="pres">
      <dgm:prSet presAssocID="{904D0B2E-48C2-44E5-81C6-49BDB4C69614}" presName="descendantText" presStyleLbl="alignAcc1" presStyleIdx="0" presStyleCnt="3">
        <dgm:presLayoutVars>
          <dgm:bulletEnabled val="1"/>
        </dgm:presLayoutVars>
      </dgm:prSet>
      <dgm:spPr/>
    </dgm:pt>
    <dgm:pt modelId="{A007759D-3201-4123-9DF4-EDB116269589}" type="pres">
      <dgm:prSet presAssocID="{C3FE34C6-29AF-4383-9975-D2AEC623B019}" presName="sp" presStyleCnt="0"/>
      <dgm:spPr/>
    </dgm:pt>
    <dgm:pt modelId="{DAB39FDD-D8FF-422C-9CE8-D8281CAA3CE9}" type="pres">
      <dgm:prSet presAssocID="{73E29484-4EFF-4F31-A739-5A6885B1CB7F}" presName="composite" presStyleCnt="0"/>
      <dgm:spPr/>
    </dgm:pt>
    <dgm:pt modelId="{47657B72-913F-46B0-9142-34EB93DE5CFF}" type="pres">
      <dgm:prSet presAssocID="{73E29484-4EFF-4F31-A739-5A6885B1CB7F}" presName="parentText" presStyleLbl="alignNode1" presStyleIdx="1" presStyleCnt="3">
        <dgm:presLayoutVars>
          <dgm:chMax val="1"/>
          <dgm:bulletEnabled val="1"/>
        </dgm:presLayoutVars>
      </dgm:prSet>
      <dgm:spPr/>
    </dgm:pt>
    <dgm:pt modelId="{D2F4E749-855C-4F90-BC4F-DFFA7BE0D010}" type="pres">
      <dgm:prSet presAssocID="{73E29484-4EFF-4F31-A739-5A6885B1CB7F}" presName="descendantText" presStyleLbl="alignAcc1" presStyleIdx="1" presStyleCnt="3">
        <dgm:presLayoutVars>
          <dgm:bulletEnabled val="1"/>
        </dgm:presLayoutVars>
      </dgm:prSet>
      <dgm:spPr/>
    </dgm:pt>
    <dgm:pt modelId="{41C62F83-51C6-45B2-95BA-4FADD1122B8B}" type="pres">
      <dgm:prSet presAssocID="{B8CB3177-AB81-4212-8B9E-8509D94D4B8D}" presName="sp" presStyleCnt="0"/>
      <dgm:spPr/>
    </dgm:pt>
    <dgm:pt modelId="{4E2D223C-4F7E-4E17-AC06-57512C85DBE5}" type="pres">
      <dgm:prSet presAssocID="{84BFBADA-6E0D-4427-AC86-E929CF1947B6}" presName="composite" presStyleCnt="0"/>
      <dgm:spPr/>
    </dgm:pt>
    <dgm:pt modelId="{06CA0F51-90D0-4C2D-905E-A86C6591058E}" type="pres">
      <dgm:prSet presAssocID="{84BFBADA-6E0D-4427-AC86-E929CF1947B6}" presName="parentText" presStyleLbl="alignNode1" presStyleIdx="2" presStyleCnt="3">
        <dgm:presLayoutVars>
          <dgm:chMax val="1"/>
          <dgm:bulletEnabled val="1"/>
        </dgm:presLayoutVars>
      </dgm:prSet>
      <dgm:spPr/>
    </dgm:pt>
    <dgm:pt modelId="{1EB9790C-78E3-4BB2-8200-17B58FAC9A9E}" type="pres">
      <dgm:prSet presAssocID="{84BFBADA-6E0D-4427-AC86-E929CF1947B6}" presName="descendantText" presStyleLbl="alignAcc1" presStyleIdx="2" presStyleCnt="3">
        <dgm:presLayoutVars>
          <dgm:bulletEnabled val="1"/>
        </dgm:presLayoutVars>
      </dgm:prSet>
      <dgm:spPr/>
    </dgm:pt>
  </dgm:ptLst>
  <dgm:cxnLst>
    <dgm:cxn modelId="{329BD709-0248-4228-9E97-01ED6EFE0A60}" type="presOf" srcId="{C58696AC-0178-4F55-BB7B-0841991AE448}" destId="{7C04014F-A39E-4F4C-A0D1-13A41964F740}" srcOrd="0" destOrd="0" presId="urn:microsoft.com/office/officeart/2005/8/layout/chevron2"/>
    <dgm:cxn modelId="{CFBF790B-9981-4D48-9642-54BEEFE4AFFD}" srcId="{C58696AC-0178-4F55-BB7B-0841991AE448}" destId="{904D0B2E-48C2-44E5-81C6-49BDB4C69614}" srcOrd="0" destOrd="0" parTransId="{3CFCAD4A-81CF-457D-88C9-C7E1F6BF03F8}" sibTransId="{C3FE34C6-29AF-4383-9975-D2AEC623B019}"/>
    <dgm:cxn modelId="{06B57C0D-1009-4F8D-9463-E73045C9D87D}" srcId="{84BFBADA-6E0D-4427-AC86-E929CF1947B6}" destId="{822F14D8-0D6F-4967-B654-F1357D4B71AD}" srcOrd="0" destOrd="0" parTransId="{9C3CE6E3-D710-497E-AE7E-1A42D613D113}" sibTransId="{7C55C1EA-2F3D-4A56-8ACD-1BA34D7411AB}"/>
    <dgm:cxn modelId="{9E0EF630-4C6C-4D42-99EA-BF8C1661743B}" srcId="{904D0B2E-48C2-44E5-81C6-49BDB4C69614}" destId="{B72A5E16-EC5E-4D78-9C35-0F1011D3918A}" srcOrd="0" destOrd="0" parTransId="{765560D0-BB9C-4B08-9051-4F7DFAD614EE}" sibTransId="{4774E065-B822-4F50-B9C8-E1ED2256C1D0}"/>
    <dgm:cxn modelId="{5299C464-245A-4D9C-BBB8-23151EC8B95D}" type="presOf" srcId="{73E29484-4EFF-4F31-A739-5A6885B1CB7F}" destId="{47657B72-913F-46B0-9142-34EB93DE5CFF}" srcOrd="0" destOrd="0" presId="urn:microsoft.com/office/officeart/2005/8/layout/chevron2"/>
    <dgm:cxn modelId="{472D7D51-4770-45E7-BE0A-D306CCE8AE26}" srcId="{C58696AC-0178-4F55-BB7B-0841991AE448}" destId="{73E29484-4EFF-4F31-A739-5A6885B1CB7F}" srcOrd="1" destOrd="0" parTransId="{EF2D4E38-0850-46E9-AB22-F881723F077B}" sibTransId="{B8CB3177-AB81-4212-8B9E-8509D94D4B8D}"/>
    <dgm:cxn modelId="{A1D49371-1B90-458A-B881-E0617B22D540}" type="presOf" srcId="{822F14D8-0D6F-4967-B654-F1357D4B71AD}" destId="{1EB9790C-78E3-4BB2-8200-17B58FAC9A9E}" srcOrd="0" destOrd="0" presId="urn:microsoft.com/office/officeart/2005/8/layout/chevron2"/>
    <dgm:cxn modelId="{0733B99D-4600-40ED-8B43-6FAB33538140}" type="presOf" srcId="{904D0B2E-48C2-44E5-81C6-49BDB4C69614}" destId="{21320ED2-2342-4272-871F-00298E33D20F}" srcOrd="0" destOrd="0" presId="urn:microsoft.com/office/officeart/2005/8/layout/chevron2"/>
    <dgm:cxn modelId="{C0CCC2AA-A651-461E-8E95-8A7B33F856BC}" type="presOf" srcId="{84BFBADA-6E0D-4427-AC86-E929CF1947B6}" destId="{06CA0F51-90D0-4C2D-905E-A86C6591058E}" srcOrd="0" destOrd="0" presId="urn:microsoft.com/office/officeart/2005/8/layout/chevron2"/>
    <dgm:cxn modelId="{F43479BA-B473-409F-A552-4099C9DA3D69}" srcId="{C58696AC-0178-4F55-BB7B-0841991AE448}" destId="{84BFBADA-6E0D-4427-AC86-E929CF1947B6}" srcOrd="2" destOrd="0" parTransId="{4A1B202E-68D0-41B6-91F1-FEEBE60F7032}" sibTransId="{3FDB89DD-D255-408B-91D2-46351B74A092}"/>
    <dgm:cxn modelId="{EF86B3DD-9516-46D9-B987-9280AFD72C7B}" srcId="{73E29484-4EFF-4F31-A739-5A6885B1CB7F}" destId="{DCD8687B-E8BF-4816-BAC4-EE830652CB43}" srcOrd="0" destOrd="0" parTransId="{1A5FC2AD-1E91-47C0-A873-8A71E124ADBC}" sibTransId="{F1B525FB-79E5-47ED-BF21-78A1E2DB335E}"/>
    <dgm:cxn modelId="{35A8C1DD-5D00-489A-932F-4AB178F774CF}" type="presOf" srcId="{B72A5E16-EC5E-4D78-9C35-0F1011D3918A}" destId="{736FBFA5-5DAE-45B9-A394-7852732D92FE}" srcOrd="0" destOrd="0" presId="urn:microsoft.com/office/officeart/2005/8/layout/chevron2"/>
    <dgm:cxn modelId="{DCD2BCFD-9864-40EF-A31E-27B9270E3CA6}" type="presOf" srcId="{DCD8687B-E8BF-4816-BAC4-EE830652CB43}" destId="{D2F4E749-855C-4F90-BC4F-DFFA7BE0D010}" srcOrd="0" destOrd="0" presId="urn:microsoft.com/office/officeart/2005/8/layout/chevron2"/>
    <dgm:cxn modelId="{6DEAD7FA-7B9C-43CF-B77D-CAC56886759C}" type="presParOf" srcId="{7C04014F-A39E-4F4C-A0D1-13A41964F740}" destId="{A28EA60C-E431-4D08-AA62-8F48FCB0BF4B}" srcOrd="0" destOrd="0" presId="urn:microsoft.com/office/officeart/2005/8/layout/chevron2"/>
    <dgm:cxn modelId="{126AD7AA-0F61-4FFB-B458-CA5C34648AC2}" type="presParOf" srcId="{A28EA60C-E431-4D08-AA62-8F48FCB0BF4B}" destId="{21320ED2-2342-4272-871F-00298E33D20F}" srcOrd="0" destOrd="0" presId="urn:microsoft.com/office/officeart/2005/8/layout/chevron2"/>
    <dgm:cxn modelId="{5D248EB6-7702-495C-B333-82059A71D827}" type="presParOf" srcId="{A28EA60C-E431-4D08-AA62-8F48FCB0BF4B}" destId="{736FBFA5-5DAE-45B9-A394-7852732D92FE}" srcOrd="1" destOrd="0" presId="urn:microsoft.com/office/officeart/2005/8/layout/chevron2"/>
    <dgm:cxn modelId="{4B286EE9-5467-4D23-B63B-59D931B42A46}" type="presParOf" srcId="{7C04014F-A39E-4F4C-A0D1-13A41964F740}" destId="{A007759D-3201-4123-9DF4-EDB116269589}" srcOrd="1" destOrd="0" presId="urn:microsoft.com/office/officeart/2005/8/layout/chevron2"/>
    <dgm:cxn modelId="{D1DF92C3-3198-4A36-8F01-6AAE2D2A7C95}" type="presParOf" srcId="{7C04014F-A39E-4F4C-A0D1-13A41964F740}" destId="{DAB39FDD-D8FF-422C-9CE8-D8281CAA3CE9}" srcOrd="2" destOrd="0" presId="urn:microsoft.com/office/officeart/2005/8/layout/chevron2"/>
    <dgm:cxn modelId="{ED20754F-96AC-4BC4-A769-78950807CDA0}" type="presParOf" srcId="{DAB39FDD-D8FF-422C-9CE8-D8281CAA3CE9}" destId="{47657B72-913F-46B0-9142-34EB93DE5CFF}" srcOrd="0" destOrd="0" presId="urn:microsoft.com/office/officeart/2005/8/layout/chevron2"/>
    <dgm:cxn modelId="{C2E177DC-01A1-440C-B444-14EAC3DB4CC2}" type="presParOf" srcId="{DAB39FDD-D8FF-422C-9CE8-D8281CAA3CE9}" destId="{D2F4E749-855C-4F90-BC4F-DFFA7BE0D010}" srcOrd="1" destOrd="0" presId="urn:microsoft.com/office/officeart/2005/8/layout/chevron2"/>
    <dgm:cxn modelId="{68D2510A-325A-47F3-9114-06AEB9C6A8F6}" type="presParOf" srcId="{7C04014F-A39E-4F4C-A0D1-13A41964F740}" destId="{41C62F83-51C6-45B2-95BA-4FADD1122B8B}" srcOrd="3" destOrd="0" presId="urn:microsoft.com/office/officeart/2005/8/layout/chevron2"/>
    <dgm:cxn modelId="{A84034E4-9D69-463B-910A-2FFC33B0B92B}" type="presParOf" srcId="{7C04014F-A39E-4F4C-A0D1-13A41964F740}" destId="{4E2D223C-4F7E-4E17-AC06-57512C85DBE5}" srcOrd="4" destOrd="0" presId="urn:microsoft.com/office/officeart/2005/8/layout/chevron2"/>
    <dgm:cxn modelId="{8FAC1531-A976-4297-A391-E3099CAEEF42}" type="presParOf" srcId="{4E2D223C-4F7E-4E17-AC06-57512C85DBE5}" destId="{06CA0F51-90D0-4C2D-905E-A86C6591058E}" srcOrd="0" destOrd="0" presId="urn:microsoft.com/office/officeart/2005/8/layout/chevron2"/>
    <dgm:cxn modelId="{CC312772-1BDE-4461-AAAA-FFBA412A3E83}" type="presParOf" srcId="{4E2D223C-4F7E-4E17-AC06-57512C85DBE5}" destId="{1EB9790C-78E3-4BB2-8200-17B58FAC9A9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6C5EEB-CB50-496D-9753-AFC20DAE806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EC"/>
        </a:p>
      </dgm:t>
    </dgm:pt>
    <dgm:pt modelId="{8E2863FC-189B-43FA-95A1-3BA4DA12202F}">
      <dgm:prSet/>
      <dgm:spPr/>
      <dgm:t>
        <a:bodyPr/>
        <a:lstStyle/>
        <a:p>
          <a:r>
            <a:rPr lang="es-EC"/>
            <a:t>Ejemplo de la pérdida de información con el uso de la bolsa de palabras</a:t>
          </a:r>
        </a:p>
      </dgm:t>
    </dgm:pt>
    <dgm:pt modelId="{40435F6B-BBAD-4889-ABE9-903F1CCA04F1}" type="parTrans" cxnId="{FBF659BE-906D-4995-B9F1-CA3FB2FD48E1}">
      <dgm:prSet/>
      <dgm:spPr/>
      <dgm:t>
        <a:bodyPr/>
        <a:lstStyle/>
        <a:p>
          <a:endParaRPr lang="es-EC"/>
        </a:p>
      </dgm:t>
    </dgm:pt>
    <dgm:pt modelId="{1294E6E2-1739-460B-9C14-5838F932AC1A}" type="sibTrans" cxnId="{FBF659BE-906D-4995-B9F1-CA3FB2FD48E1}">
      <dgm:prSet/>
      <dgm:spPr/>
      <dgm:t>
        <a:bodyPr/>
        <a:lstStyle/>
        <a:p>
          <a:endParaRPr lang="es-EC"/>
        </a:p>
      </dgm:t>
    </dgm:pt>
    <dgm:pt modelId="{68F03E11-4561-42FB-926C-315DFCBA0B87}">
      <dgm:prSet/>
      <dgm:spPr/>
      <dgm:t>
        <a:bodyPr/>
        <a:lstStyle/>
        <a:p>
          <a:r>
            <a:rPr lang="es-EC" dirty="0"/>
            <a:t>Aclaración sobre las diferencias de significado basado en el orden de las palabras</a:t>
          </a:r>
        </a:p>
      </dgm:t>
    </dgm:pt>
    <dgm:pt modelId="{2B4AA51E-CBBE-4ACA-8E38-6000221868FB}" type="parTrans" cxnId="{BB00DA42-6232-4209-B7DC-B7DA34072B50}">
      <dgm:prSet/>
      <dgm:spPr/>
      <dgm:t>
        <a:bodyPr/>
        <a:lstStyle/>
        <a:p>
          <a:endParaRPr lang="es-EC"/>
        </a:p>
      </dgm:t>
    </dgm:pt>
    <dgm:pt modelId="{44DAF4C5-6635-4824-AFC4-93440007D2D4}" type="sibTrans" cxnId="{BB00DA42-6232-4209-B7DC-B7DA34072B50}">
      <dgm:prSet/>
      <dgm:spPr/>
      <dgm:t>
        <a:bodyPr/>
        <a:lstStyle/>
        <a:p>
          <a:endParaRPr lang="es-EC"/>
        </a:p>
      </dgm:t>
    </dgm:pt>
    <dgm:pt modelId="{6444BA9F-017B-4149-A607-97DCCB21555B}">
      <dgm:prSet/>
      <dgm:spPr/>
      <dgm:t>
        <a:bodyPr/>
        <a:lstStyle/>
        <a:p>
          <a:r>
            <a:rPr lang="es-EC"/>
            <a:t>Es </a:t>
          </a:r>
          <a:r>
            <a:rPr lang="es-EC" dirty="0"/>
            <a:t>lo mismo salón de juegos que juego de salón </a:t>
          </a:r>
        </a:p>
      </dgm:t>
    </dgm:pt>
    <dgm:pt modelId="{079FE5EE-DA15-47FA-A435-EB6EF7C1A367}" type="parTrans" cxnId="{E15715D7-0783-4529-A3AC-679880F2B142}">
      <dgm:prSet/>
      <dgm:spPr/>
    </dgm:pt>
    <dgm:pt modelId="{2BB9B81F-977A-4B8B-B170-B48B46E30F14}" type="sibTrans" cxnId="{E15715D7-0783-4529-A3AC-679880F2B142}">
      <dgm:prSet/>
      <dgm:spPr/>
    </dgm:pt>
    <dgm:pt modelId="{F8DD95AF-CFBE-4612-BC7D-9DD7E7E3CADC}" type="pres">
      <dgm:prSet presAssocID="{D36C5EEB-CB50-496D-9753-AFC20DAE8064}" presName="linear" presStyleCnt="0">
        <dgm:presLayoutVars>
          <dgm:animLvl val="lvl"/>
          <dgm:resizeHandles val="exact"/>
        </dgm:presLayoutVars>
      </dgm:prSet>
      <dgm:spPr/>
    </dgm:pt>
    <dgm:pt modelId="{783FDF2F-4B38-4422-BE78-6A8BB1E750C2}" type="pres">
      <dgm:prSet presAssocID="{8E2863FC-189B-43FA-95A1-3BA4DA12202F}" presName="parentText" presStyleLbl="node1" presStyleIdx="0" presStyleCnt="3">
        <dgm:presLayoutVars>
          <dgm:chMax val="0"/>
          <dgm:bulletEnabled val="1"/>
        </dgm:presLayoutVars>
      </dgm:prSet>
      <dgm:spPr/>
    </dgm:pt>
    <dgm:pt modelId="{96DAE6D6-F8D1-4064-B118-83CCDF3ED9D7}" type="pres">
      <dgm:prSet presAssocID="{1294E6E2-1739-460B-9C14-5838F932AC1A}" presName="spacer" presStyleCnt="0"/>
      <dgm:spPr/>
    </dgm:pt>
    <dgm:pt modelId="{E353C037-FFDB-4D55-8360-E40C4ED6F517}" type="pres">
      <dgm:prSet presAssocID="{68F03E11-4561-42FB-926C-315DFCBA0B87}" presName="parentText" presStyleLbl="node1" presStyleIdx="1" presStyleCnt="3">
        <dgm:presLayoutVars>
          <dgm:chMax val="0"/>
          <dgm:bulletEnabled val="1"/>
        </dgm:presLayoutVars>
      </dgm:prSet>
      <dgm:spPr/>
    </dgm:pt>
    <dgm:pt modelId="{60364E39-1199-4444-BFCF-303934525B83}" type="pres">
      <dgm:prSet presAssocID="{44DAF4C5-6635-4824-AFC4-93440007D2D4}" presName="spacer" presStyleCnt="0"/>
      <dgm:spPr/>
    </dgm:pt>
    <dgm:pt modelId="{FE919896-5046-48D1-9C77-7F581DECDCC4}" type="pres">
      <dgm:prSet presAssocID="{6444BA9F-017B-4149-A607-97DCCB21555B}" presName="parentText" presStyleLbl="node1" presStyleIdx="2" presStyleCnt="3">
        <dgm:presLayoutVars>
          <dgm:chMax val="0"/>
          <dgm:bulletEnabled val="1"/>
        </dgm:presLayoutVars>
      </dgm:prSet>
      <dgm:spPr/>
    </dgm:pt>
  </dgm:ptLst>
  <dgm:cxnLst>
    <dgm:cxn modelId="{3F6ECF31-6624-4916-A1CC-C9B31BC1B3E2}" type="presOf" srcId="{8E2863FC-189B-43FA-95A1-3BA4DA12202F}" destId="{783FDF2F-4B38-4422-BE78-6A8BB1E750C2}" srcOrd="0" destOrd="0" presId="urn:microsoft.com/office/officeart/2005/8/layout/vList2"/>
    <dgm:cxn modelId="{BB00DA42-6232-4209-B7DC-B7DA34072B50}" srcId="{D36C5EEB-CB50-496D-9753-AFC20DAE8064}" destId="{68F03E11-4561-42FB-926C-315DFCBA0B87}" srcOrd="1" destOrd="0" parTransId="{2B4AA51E-CBBE-4ACA-8E38-6000221868FB}" sibTransId="{44DAF4C5-6635-4824-AFC4-93440007D2D4}"/>
    <dgm:cxn modelId="{2CDFC258-DD9A-41AA-9781-B5690CBB67F7}" type="presOf" srcId="{68F03E11-4561-42FB-926C-315DFCBA0B87}" destId="{E353C037-FFDB-4D55-8360-E40C4ED6F517}" srcOrd="0" destOrd="0" presId="urn:microsoft.com/office/officeart/2005/8/layout/vList2"/>
    <dgm:cxn modelId="{16EC1281-097C-4885-B0C0-83779A1F2A50}" type="presOf" srcId="{6444BA9F-017B-4149-A607-97DCCB21555B}" destId="{FE919896-5046-48D1-9C77-7F581DECDCC4}" srcOrd="0" destOrd="0" presId="urn:microsoft.com/office/officeart/2005/8/layout/vList2"/>
    <dgm:cxn modelId="{BA3BD187-DE21-4351-98DF-66C7BB6321E5}" type="presOf" srcId="{D36C5EEB-CB50-496D-9753-AFC20DAE8064}" destId="{F8DD95AF-CFBE-4612-BC7D-9DD7E7E3CADC}" srcOrd="0" destOrd="0" presId="urn:microsoft.com/office/officeart/2005/8/layout/vList2"/>
    <dgm:cxn modelId="{FBF659BE-906D-4995-B9F1-CA3FB2FD48E1}" srcId="{D36C5EEB-CB50-496D-9753-AFC20DAE8064}" destId="{8E2863FC-189B-43FA-95A1-3BA4DA12202F}" srcOrd="0" destOrd="0" parTransId="{40435F6B-BBAD-4889-ABE9-903F1CCA04F1}" sibTransId="{1294E6E2-1739-460B-9C14-5838F932AC1A}"/>
    <dgm:cxn modelId="{E15715D7-0783-4529-A3AC-679880F2B142}" srcId="{D36C5EEB-CB50-496D-9753-AFC20DAE8064}" destId="{6444BA9F-017B-4149-A607-97DCCB21555B}" srcOrd="2" destOrd="0" parTransId="{079FE5EE-DA15-47FA-A435-EB6EF7C1A367}" sibTransId="{2BB9B81F-977A-4B8B-B170-B48B46E30F14}"/>
    <dgm:cxn modelId="{20C18D92-6894-42A1-ADCF-03355D4F5CE9}" type="presParOf" srcId="{F8DD95AF-CFBE-4612-BC7D-9DD7E7E3CADC}" destId="{783FDF2F-4B38-4422-BE78-6A8BB1E750C2}" srcOrd="0" destOrd="0" presId="urn:microsoft.com/office/officeart/2005/8/layout/vList2"/>
    <dgm:cxn modelId="{CF4CB7DA-86E4-4DE2-A10D-60DD9C99FC11}" type="presParOf" srcId="{F8DD95AF-CFBE-4612-BC7D-9DD7E7E3CADC}" destId="{96DAE6D6-F8D1-4064-B118-83CCDF3ED9D7}" srcOrd="1" destOrd="0" presId="urn:microsoft.com/office/officeart/2005/8/layout/vList2"/>
    <dgm:cxn modelId="{82D35E54-E652-4C26-9ED2-31AA8FA1F873}" type="presParOf" srcId="{F8DD95AF-CFBE-4612-BC7D-9DD7E7E3CADC}" destId="{E353C037-FFDB-4D55-8360-E40C4ED6F517}" srcOrd="2" destOrd="0" presId="urn:microsoft.com/office/officeart/2005/8/layout/vList2"/>
    <dgm:cxn modelId="{F516C59D-71F8-4DEA-A8C8-B3F40ADB1EDA}" type="presParOf" srcId="{F8DD95AF-CFBE-4612-BC7D-9DD7E7E3CADC}" destId="{60364E39-1199-4444-BFCF-303934525B83}" srcOrd="3" destOrd="0" presId="urn:microsoft.com/office/officeart/2005/8/layout/vList2"/>
    <dgm:cxn modelId="{0747B761-8E4C-4CC0-9FFB-3CC74A0E9803}" type="presParOf" srcId="{F8DD95AF-CFBE-4612-BC7D-9DD7E7E3CADC}" destId="{FE919896-5046-48D1-9C77-7F581DECDCC4}"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2AC4DE6E-E4A9-49F1-BBBF-53A639EC966A}" type="doc">
      <dgm:prSet loTypeId="urn:microsoft.com/office/officeart/2005/8/layout/vProcess5" loCatId="process" qsTypeId="urn:microsoft.com/office/officeart/2005/8/quickstyle/simple1" qsCatId="simple" csTypeId="urn:microsoft.com/office/officeart/2005/8/colors/accent3_2" csCatId="accent3"/>
      <dgm:spPr/>
      <dgm:t>
        <a:bodyPr/>
        <a:lstStyle/>
        <a:p>
          <a:endParaRPr lang="en-US"/>
        </a:p>
      </dgm:t>
    </dgm:pt>
    <dgm:pt modelId="{AA72B5AF-1AA2-4E7F-A244-39953BA175CC}">
      <dgm:prSet/>
      <dgm:spPr/>
      <dgm:t>
        <a:bodyPr/>
        <a:lstStyle/>
        <a:p>
          <a:r>
            <a:rPr lang="es-EC"/>
            <a:t>Uso en modelos vectoriales y aprendizaje clásico</a:t>
          </a:r>
          <a:endParaRPr lang="en-US"/>
        </a:p>
      </dgm:t>
    </dgm:pt>
    <dgm:pt modelId="{6A741113-451B-4776-8C08-5AF426DDEF1F}" type="parTrans" cxnId="{A21F625A-F0D6-4012-96CB-8788CC37D0FC}">
      <dgm:prSet/>
      <dgm:spPr/>
      <dgm:t>
        <a:bodyPr/>
        <a:lstStyle/>
        <a:p>
          <a:endParaRPr lang="en-US"/>
        </a:p>
      </dgm:t>
    </dgm:pt>
    <dgm:pt modelId="{E80CC571-82BE-4697-8B4C-19292506B5D4}" type="sibTrans" cxnId="{A21F625A-F0D6-4012-96CB-8788CC37D0FC}">
      <dgm:prSet/>
      <dgm:spPr/>
      <dgm:t>
        <a:bodyPr/>
        <a:lstStyle/>
        <a:p>
          <a:endParaRPr lang="en-US"/>
        </a:p>
      </dgm:t>
    </dgm:pt>
    <dgm:pt modelId="{28FA106C-413A-46D0-9B08-B0851F25FA7D}">
      <dgm:prSet/>
      <dgm:spPr/>
      <dgm:t>
        <a:bodyPr/>
        <a:lstStyle/>
        <a:p>
          <a:r>
            <a:rPr lang="es-EC"/>
            <a:t>SPAM, </a:t>
          </a:r>
          <a:endParaRPr lang="en-US"/>
        </a:p>
      </dgm:t>
    </dgm:pt>
    <dgm:pt modelId="{10A259B7-AB19-48F4-A3F0-A2FE81BAAE95}" type="parTrans" cxnId="{459B2C2D-E9D2-485F-B76D-E26DAE4371B8}">
      <dgm:prSet/>
      <dgm:spPr/>
      <dgm:t>
        <a:bodyPr/>
        <a:lstStyle/>
        <a:p>
          <a:endParaRPr lang="en-US"/>
        </a:p>
      </dgm:t>
    </dgm:pt>
    <dgm:pt modelId="{B552D368-A0EE-4ABF-876D-A64A8E344B1F}" type="sibTrans" cxnId="{459B2C2D-E9D2-485F-B76D-E26DAE4371B8}">
      <dgm:prSet/>
      <dgm:spPr/>
      <dgm:t>
        <a:bodyPr/>
        <a:lstStyle/>
        <a:p>
          <a:endParaRPr lang="en-US"/>
        </a:p>
      </dgm:t>
    </dgm:pt>
    <dgm:pt modelId="{F6EEE3DD-81A6-4F8D-BC85-D6904C0DBE7E}">
      <dgm:prSet/>
      <dgm:spPr/>
      <dgm:t>
        <a:bodyPr/>
        <a:lstStyle/>
        <a:p>
          <a:r>
            <a:rPr lang="es-EC"/>
            <a:t>analizador de sentimientos</a:t>
          </a:r>
          <a:endParaRPr lang="en-US"/>
        </a:p>
      </dgm:t>
    </dgm:pt>
    <dgm:pt modelId="{4E329DAA-9D74-4351-828C-27C5B7DBD0D8}" type="parTrans" cxnId="{AADCF683-5F0F-408C-8699-295AC53F4833}">
      <dgm:prSet/>
      <dgm:spPr/>
      <dgm:t>
        <a:bodyPr/>
        <a:lstStyle/>
        <a:p>
          <a:endParaRPr lang="en-US"/>
        </a:p>
      </dgm:t>
    </dgm:pt>
    <dgm:pt modelId="{E60CE48F-3EC4-4C8F-BA9B-797A6894BB96}" type="sibTrans" cxnId="{AADCF683-5F0F-408C-8699-295AC53F4833}">
      <dgm:prSet/>
      <dgm:spPr/>
      <dgm:t>
        <a:bodyPr/>
        <a:lstStyle/>
        <a:p>
          <a:endParaRPr lang="en-US"/>
        </a:p>
      </dgm:t>
    </dgm:pt>
    <dgm:pt modelId="{BBFF28C0-F35E-4C7E-935B-886FD72BF2A4}">
      <dgm:prSet/>
      <dgm:spPr/>
      <dgm:t>
        <a:bodyPr/>
        <a:lstStyle/>
        <a:p>
          <a:r>
            <a:rPr lang="es-EC"/>
            <a:t>Comparación con otros enfoques, como modelos probabilísticos y el aprendizaje profundo</a:t>
          </a:r>
          <a:endParaRPr lang="en-US"/>
        </a:p>
      </dgm:t>
    </dgm:pt>
    <dgm:pt modelId="{3076F6B5-78C0-45DD-BC47-00999B52E850}" type="parTrans" cxnId="{A390516E-6ADB-43B3-96C8-C9ADD47D6404}">
      <dgm:prSet/>
      <dgm:spPr/>
      <dgm:t>
        <a:bodyPr/>
        <a:lstStyle/>
        <a:p>
          <a:endParaRPr lang="en-US"/>
        </a:p>
      </dgm:t>
    </dgm:pt>
    <dgm:pt modelId="{17C3A046-2D03-4574-B097-5387F0CA2695}" type="sibTrans" cxnId="{A390516E-6ADB-43B3-96C8-C9ADD47D6404}">
      <dgm:prSet/>
      <dgm:spPr/>
      <dgm:t>
        <a:bodyPr/>
        <a:lstStyle/>
        <a:p>
          <a:endParaRPr lang="en-US"/>
        </a:p>
      </dgm:t>
    </dgm:pt>
    <dgm:pt modelId="{7B5F9A0D-681F-4551-BFE6-FE4588B73A3B}">
      <dgm:prSet/>
      <dgm:spPr/>
      <dgm:t>
        <a:bodyPr/>
        <a:lstStyle/>
        <a:p>
          <a:r>
            <a:rPr lang="es-EC"/>
            <a:t>Ejemplo Chatgpt si importa el orden de las palabras</a:t>
          </a:r>
          <a:endParaRPr lang="en-US"/>
        </a:p>
      </dgm:t>
    </dgm:pt>
    <dgm:pt modelId="{8A3558A4-C12A-4C80-B7DA-AC9CB0C9BB3A}" type="parTrans" cxnId="{765ACB34-1993-4623-BC22-3E570D1CC2A8}">
      <dgm:prSet/>
      <dgm:spPr/>
      <dgm:t>
        <a:bodyPr/>
        <a:lstStyle/>
        <a:p>
          <a:endParaRPr lang="en-US"/>
        </a:p>
      </dgm:t>
    </dgm:pt>
    <dgm:pt modelId="{505F30CB-452C-4A67-B0C9-EFEDFB747B0E}" type="sibTrans" cxnId="{765ACB34-1993-4623-BC22-3E570D1CC2A8}">
      <dgm:prSet/>
      <dgm:spPr/>
      <dgm:t>
        <a:bodyPr/>
        <a:lstStyle/>
        <a:p>
          <a:endParaRPr lang="en-US"/>
        </a:p>
      </dgm:t>
    </dgm:pt>
    <dgm:pt modelId="{42B45688-CAB6-4D5C-8FA4-B88091AF8554}" type="pres">
      <dgm:prSet presAssocID="{2AC4DE6E-E4A9-49F1-BBBF-53A639EC966A}" presName="outerComposite" presStyleCnt="0">
        <dgm:presLayoutVars>
          <dgm:chMax val="5"/>
          <dgm:dir/>
          <dgm:resizeHandles val="exact"/>
        </dgm:presLayoutVars>
      </dgm:prSet>
      <dgm:spPr/>
    </dgm:pt>
    <dgm:pt modelId="{8A624112-B6EF-4262-8156-41F5E409124C}" type="pres">
      <dgm:prSet presAssocID="{2AC4DE6E-E4A9-49F1-BBBF-53A639EC966A}" presName="dummyMaxCanvas" presStyleCnt="0">
        <dgm:presLayoutVars/>
      </dgm:prSet>
      <dgm:spPr/>
    </dgm:pt>
    <dgm:pt modelId="{BD17AE88-7607-42D0-BD42-9992F8B56A6E}" type="pres">
      <dgm:prSet presAssocID="{2AC4DE6E-E4A9-49F1-BBBF-53A639EC966A}" presName="TwoNodes_1" presStyleLbl="node1" presStyleIdx="0" presStyleCnt="2">
        <dgm:presLayoutVars>
          <dgm:bulletEnabled val="1"/>
        </dgm:presLayoutVars>
      </dgm:prSet>
      <dgm:spPr/>
    </dgm:pt>
    <dgm:pt modelId="{3BD325D3-4EAF-463D-8EE4-340599ED8927}" type="pres">
      <dgm:prSet presAssocID="{2AC4DE6E-E4A9-49F1-BBBF-53A639EC966A}" presName="TwoNodes_2" presStyleLbl="node1" presStyleIdx="1" presStyleCnt="2">
        <dgm:presLayoutVars>
          <dgm:bulletEnabled val="1"/>
        </dgm:presLayoutVars>
      </dgm:prSet>
      <dgm:spPr/>
    </dgm:pt>
    <dgm:pt modelId="{06F8CEBC-29BB-49BC-B561-DE260EA44376}" type="pres">
      <dgm:prSet presAssocID="{2AC4DE6E-E4A9-49F1-BBBF-53A639EC966A}" presName="TwoConn_1-2" presStyleLbl="fgAccFollowNode1" presStyleIdx="0" presStyleCnt="1">
        <dgm:presLayoutVars>
          <dgm:bulletEnabled val="1"/>
        </dgm:presLayoutVars>
      </dgm:prSet>
      <dgm:spPr/>
    </dgm:pt>
    <dgm:pt modelId="{8354F39A-B64C-4A01-B4DE-43B16CD885DD}" type="pres">
      <dgm:prSet presAssocID="{2AC4DE6E-E4A9-49F1-BBBF-53A639EC966A}" presName="TwoNodes_1_text" presStyleLbl="node1" presStyleIdx="1" presStyleCnt="2">
        <dgm:presLayoutVars>
          <dgm:bulletEnabled val="1"/>
        </dgm:presLayoutVars>
      </dgm:prSet>
      <dgm:spPr/>
    </dgm:pt>
    <dgm:pt modelId="{787719AD-F93B-4B20-85D3-9E115790BBCF}" type="pres">
      <dgm:prSet presAssocID="{2AC4DE6E-E4A9-49F1-BBBF-53A639EC966A}" presName="TwoNodes_2_text" presStyleLbl="node1" presStyleIdx="1" presStyleCnt="2">
        <dgm:presLayoutVars>
          <dgm:bulletEnabled val="1"/>
        </dgm:presLayoutVars>
      </dgm:prSet>
      <dgm:spPr/>
    </dgm:pt>
  </dgm:ptLst>
  <dgm:cxnLst>
    <dgm:cxn modelId="{3C4F371C-AC38-4673-AF6F-637EF58D4E22}" type="presOf" srcId="{F6EEE3DD-81A6-4F8D-BC85-D6904C0DBE7E}" destId="{BD17AE88-7607-42D0-BD42-9992F8B56A6E}" srcOrd="0" destOrd="2" presId="urn:microsoft.com/office/officeart/2005/8/layout/vProcess5"/>
    <dgm:cxn modelId="{459B2C2D-E9D2-485F-B76D-E26DAE4371B8}" srcId="{AA72B5AF-1AA2-4E7F-A244-39953BA175CC}" destId="{28FA106C-413A-46D0-9B08-B0851F25FA7D}" srcOrd="0" destOrd="0" parTransId="{10A259B7-AB19-48F4-A3F0-A2FE81BAAE95}" sibTransId="{B552D368-A0EE-4ABF-876D-A64A8E344B1F}"/>
    <dgm:cxn modelId="{765ACB34-1993-4623-BC22-3E570D1CC2A8}" srcId="{BBFF28C0-F35E-4C7E-935B-886FD72BF2A4}" destId="{7B5F9A0D-681F-4551-BFE6-FE4588B73A3B}" srcOrd="0" destOrd="0" parTransId="{8A3558A4-C12A-4C80-B7DA-AC9CB0C9BB3A}" sibTransId="{505F30CB-452C-4A67-B0C9-EFEDFB747B0E}"/>
    <dgm:cxn modelId="{C6DB4E3F-1792-494E-83C2-222149CC7B08}" type="presOf" srcId="{BBFF28C0-F35E-4C7E-935B-886FD72BF2A4}" destId="{787719AD-F93B-4B20-85D3-9E115790BBCF}" srcOrd="1" destOrd="0" presId="urn:microsoft.com/office/officeart/2005/8/layout/vProcess5"/>
    <dgm:cxn modelId="{0FAE3A6D-0F24-4F8E-B7A6-ABC9F2FFFFAD}" type="presOf" srcId="{28FA106C-413A-46D0-9B08-B0851F25FA7D}" destId="{8354F39A-B64C-4A01-B4DE-43B16CD885DD}" srcOrd="1" destOrd="1" presId="urn:microsoft.com/office/officeart/2005/8/layout/vProcess5"/>
    <dgm:cxn modelId="{4BBED64D-1146-48E6-A629-E18D9CD9CDB8}" type="presOf" srcId="{AA72B5AF-1AA2-4E7F-A244-39953BA175CC}" destId="{8354F39A-B64C-4A01-B4DE-43B16CD885DD}" srcOrd="1" destOrd="0" presId="urn:microsoft.com/office/officeart/2005/8/layout/vProcess5"/>
    <dgm:cxn modelId="{A390516E-6ADB-43B3-96C8-C9ADD47D6404}" srcId="{2AC4DE6E-E4A9-49F1-BBBF-53A639EC966A}" destId="{BBFF28C0-F35E-4C7E-935B-886FD72BF2A4}" srcOrd="1" destOrd="0" parTransId="{3076F6B5-78C0-45DD-BC47-00999B52E850}" sibTransId="{17C3A046-2D03-4574-B097-5387F0CA2695}"/>
    <dgm:cxn modelId="{4A4FDD52-FA61-4699-820A-65A4007293E9}" type="presOf" srcId="{28FA106C-413A-46D0-9B08-B0851F25FA7D}" destId="{BD17AE88-7607-42D0-BD42-9992F8B56A6E}" srcOrd="0" destOrd="1" presId="urn:microsoft.com/office/officeart/2005/8/layout/vProcess5"/>
    <dgm:cxn modelId="{A21F625A-F0D6-4012-96CB-8788CC37D0FC}" srcId="{2AC4DE6E-E4A9-49F1-BBBF-53A639EC966A}" destId="{AA72B5AF-1AA2-4E7F-A244-39953BA175CC}" srcOrd="0" destOrd="0" parTransId="{6A741113-451B-4776-8C08-5AF426DDEF1F}" sibTransId="{E80CC571-82BE-4697-8B4C-19292506B5D4}"/>
    <dgm:cxn modelId="{AADCF683-5F0F-408C-8699-295AC53F4833}" srcId="{AA72B5AF-1AA2-4E7F-A244-39953BA175CC}" destId="{F6EEE3DD-81A6-4F8D-BC85-D6904C0DBE7E}" srcOrd="1" destOrd="0" parTransId="{4E329DAA-9D74-4351-828C-27C5B7DBD0D8}" sibTransId="{E60CE48F-3EC4-4C8F-BA9B-797A6894BB96}"/>
    <dgm:cxn modelId="{13561987-7B06-45AC-8271-48C517B6EE01}" type="presOf" srcId="{7B5F9A0D-681F-4551-BFE6-FE4588B73A3B}" destId="{787719AD-F93B-4B20-85D3-9E115790BBCF}" srcOrd="1" destOrd="1" presId="urn:microsoft.com/office/officeart/2005/8/layout/vProcess5"/>
    <dgm:cxn modelId="{90D89388-2AC3-4091-A6DE-924E4790FD80}" type="presOf" srcId="{AA72B5AF-1AA2-4E7F-A244-39953BA175CC}" destId="{BD17AE88-7607-42D0-BD42-9992F8B56A6E}" srcOrd="0" destOrd="0" presId="urn:microsoft.com/office/officeart/2005/8/layout/vProcess5"/>
    <dgm:cxn modelId="{E3FD689E-3D97-4DD5-9950-01FE0CD7A501}" type="presOf" srcId="{7B5F9A0D-681F-4551-BFE6-FE4588B73A3B}" destId="{3BD325D3-4EAF-463D-8EE4-340599ED8927}" srcOrd="0" destOrd="1" presId="urn:microsoft.com/office/officeart/2005/8/layout/vProcess5"/>
    <dgm:cxn modelId="{769DA59E-193E-41BD-891C-324804D6EE73}" type="presOf" srcId="{2AC4DE6E-E4A9-49F1-BBBF-53A639EC966A}" destId="{42B45688-CAB6-4D5C-8FA4-B88091AF8554}" srcOrd="0" destOrd="0" presId="urn:microsoft.com/office/officeart/2005/8/layout/vProcess5"/>
    <dgm:cxn modelId="{B10EDEA6-64F7-48FF-9D0E-01D7D4AB2043}" type="presOf" srcId="{E80CC571-82BE-4697-8B4C-19292506B5D4}" destId="{06F8CEBC-29BB-49BC-B561-DE260EA44376}" srcOrd="0" destOrd="0" presId="urn:microsoft.com/office/officeart/2005/8/layout/vProcess5"/>
    <dgm:cxn modelId="{1095BFB8-CD2A-49B4-9FF6-152D0FDD3866}" type="presOf" srcId="{BBFF28C0-F35E-4C7E-935B-886FD72BF2A4}" destId="{3BD325D3-4EAF-463D-8EE4-340599ED8927}" srcOrd="0" destOrd="0" presId="urn:microsoft.com/office/officeart/2005/8/layout/vProcess5"/>
    <dgm:cxn modelId="{8380A4CD-3EF7-4AAA-A666-0C30AC7A76CB}" type="presOf" srcId="{F6EEE3DD-81A6-4F8D-BC85-D6904C0DBE7E}" destId="{8354F39A-B64C-4A01-B4DE-43B16CD885DD}" srcOrd="1" destOrd="2" presId="urn:microsoft.com/office/officeart/2005/8/layout/vProcess5"/>
    <dgm:cxn modelId="{D76E47DB-A47D-4B85-ADD6-B4BFECCAD551}" type="presParOf" srcId="{42B45688-CAB6-4D5C-8FA4-B88091AF8554}" destId="{8A624112-B6EF-4262-8156-41F5E409124C}" srcOrd="0" destOrd="0" presId="urn:microsoft.com/office/officeart/2005/8/layout/vProcess5"/>
    <dgm:cxn modelId="{7832EB38-BB89-43DC-AD20-8117FD756EC3}" type="presParOf" srcId="{42B45688-CAB6-4D5C-8FA4-B88091AF8554}" destId="{BD17AE88-7607-42D0-BD42-9992F8B56A6E}" srcOrd="1" destOrd="0" presId="urn:microsoft.com/office/officeart/2005/8/layout/vProcess5"/>
    <dgm:cxn modelId="{C239D4FE-FB65-451A-83EE-8247F1F18E4F}" type="presParOf" srcId="{42B45688-CAB6-4D5C-8FA4-B88091AF8554}" destId="{3BD325D3-4EAF-463D-8EE4-340599ED8927}" srcOrd="2" destOrd="0" presId="urn:microsoft.com/office/officeart/2005/8/layout/vProcess5"/>
    <dgm:cxn modelId="{CA6E62B0-4606-4D07-B9A6-4EA1013E0F72}" type="presParOf" srcId="{42B45688-CAB6-4D5C-8FA4-B88091AF8554}" destId="{06F8CEBC-29BB-49BC-B561-DE260EA44376}" srcOrd="3" destOrd="0" presId="urn:microsoft.com/office/officeart/2005/8/layout/vProcess5"/>
    <dgm:cxn modelId="{AC60F5A6-26AE-42F3-AE26-9047CC0211DF}" type="presParOf" srcId="{42B45688-CAB6-4D5C-8FA4-B88091AF8554}" destId="{8354F39A-B64C-4A01-B4DE-43B16CD885DD}" srcOrd="4" destOrd="0" presId="urn:microsoft.com/office/officeart/2005/8/layout/vProcess5"/>
    <dgm:cxn modelId="{64E85FB6-AFAF-474D-8B6B-80879D9BE5FE}" type="presParOf" srcId="{42B45688-CAB6-4D5C-8FA4-B88091AF8554}" destId="{787719AD-F93B-4B20-85D3-9E115790BBCF}"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8CB8C6-EEAA-4ACF-B907-A2978BCE3C94}">
      <dsp:nvSpPr>
        <dsp:cNvPr id="0" name=""/>
        <dsp:cNvSpPr/>
      </dsp:nvSpPr>
      <dsp:spPr>
        <a:xfrm>
          <a:off x="0" y="0"/>
          <a:ext cx="8492803" cy="662094"/>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Detección de SPAM</a:t>
          </a:r>
          <a:endParaRPr lang="en-US" sz="2900" kern="1200"/>
        </a:p>
      </dsp:txBody>
      <dsp:txXfrm>
        <a:off x="19392" y="19392"/>
        <a:ext cx="7700887" cy="623310"/>
      </dsp:txXfrm>
    </dsp:sp>
    <dsp:sp modelId="{853F82BE-75F6-4F53-83AA-A1D36CEF0390}">
      <dsp:nvSpPr>
        <dsp:cNvPr id="0" name=""/>
        <dsp:cNvSpPr/>
      </dsp:nvSpPr>
      <dsp:spPr>
        <a:xfrm>
          <a:off x="634202" y="754052"/>
          <a:ext cx="8492803" cy="662094"/>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Texto predictivo</a:t>
          </a:r>
          <a:endParaRPr lang="en-US" sz="2900" kern="1200"/>
        </a:p>
      </dsp:txBody>
      <dsp:txXfrm>
        <a:off x="653594" y="773444"/>
        <a:ext cx="7389455" cy="623310"/>
      </dsp:txXfrm>
    </dsp:sp>
    <dsp:sp modelId="{3BCD0D8E-8A36-4149-8EFF-98B93A300C32}">
      <dsp:nvSpPr>
        <dsp:cNvPr id="0" name=""/>
        <dsp:cNvSpPr/>
      </dsp:nvSpPr>
      <dsp:spPr>
        <a:xfrm>
          <a:off x="1268405" y="1508104"/>
          <a:ext cx="8492803" cy="662094"/>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Reconocimiento de vos</a:t>
          </a:r>
          <a:endParaRPr lang="en-US" sz="2900" kern="1200"/>
        </a:p>
      </dsp:txBody>
      <dsp:txXfrm>
        <a:off x="1287797" y="1527496"/>
        <a:ext cx="7389455" cy="623310"/>
      </dsp:txXfrm>
    </dsp:sp>
    <dsp:sp modelId="{89418B72-C1D4-4A9A-A2A0-F29F7165D8CF}">
      <dsp:nvSpPr>
        <dsp:cNvPr id="0" name=""/>
        <dsp:cNvSpPr/>
      </dsp:nvSpPr>
      <dsp:spPr>
        <a:xfrm>
          <a:off x="1902608" y="2262156"/>
          <a:ext cx="8492803" cy="662094"/>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Análisis de sentimientos</a:t>
          </a:r>
          <a:endParaRPr lang="en-US" sz="2900" kern="1200"/>
        </a:p>
      </dsp:txBody>
      <dsp:txXfrm>
        <a:off x="1922000" y="2281548"/>
        <a:ext cx="7389455" cy="623310"/>
      </dsp:txXfrm>
    </dsp:sp>
    <dsp:sp modelId="{6F43514F-C4B0-4E1B-BB1F-BC1F363FDE9D}">
      <dsp:nvSpPr>
        <dsp:cNvPr id="0" name=""/>
        <dsp:cNvSpPr/>
      </dsp:nvSpPr>
      <dsp:spPr>
        <a:xfrm>
          <a:off x="2536811" y="3016208"/>
          <a:ext cx="8492803" cy="662094"/>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Generación automática de resumen</a:t>
          </a:r>
          <a:endParaRPr lang="en-US" sz="2900" kern="1200"/>
        </a:p>
      </dsp:txBody>
      <dsp:txXfrm>
        <a:off x="2556203" y="3035600"/>
        <a:ext cx="7389455" cy="623310"/>
      </dsp:txXfrm>
    </dsp:sp>
    <dsp:sp modelId="{E8AB6FA7-61EB-4DCB-B59A-05C1DB2EF1F5}">
      <dsp:nvSpPr>
        <dsp:cNvPr id="0" name=""/>
        <dsp:cNvSpPr/>
      </dsp:nvSpPr>
      <dsp:spPr>
        <a:xfrm>
          <a:off x="8062442" y="483696"/>
          <a:ext cx="430361" cy="430361"/>
        </a:xfrm>
        <a:prstGeom prst="downArrow">
          <a:avLst>
            <a:gd name="adj1" fmla="val 55000"/>
            <a:gd name="adj2" fmla="val 45000"/>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159273" y="483696"/>
        <a:ext cx="236699" cy="323847"/>
      </dsp:txXfrm>
    </dsp:sp>
    <dsp:sp modelId="{354FBC4E-1462-4334-8C59-D45375FD6E9C}">
      <dsp:nvSpPr>
        <dsp:cNvPr id="0" name=""/>
        <dsp:cNvSpPr/>
      </dsp:nvSpPr>
      <dsp:spPr>
        <a:xfrm>
          <a:off x="8696644" y="1237748"/>
          <a:ext cx="430361" cy="430361"/>
        </a:xfrm>
        <a:prstGeom prst="downArrow">
          <a:avLst>
            <a:gd name="adj1" fmla="val 55000"/>
            <a:gd name="adj2" fmla="val 45000"/>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8793475" y="1237748"/>
        <a:ext cx="236699" cy="323847"/>
      </dsp:txXfrm>
    </dsp:sp>
    <dsp:sp modelId="{A66C56E2-1BB1-4219-B916-56DAC7023DBA}">
      <dsp:nvSpPr>
        <dsp:cNvPr id="0" name=""/>
        <dsp:cNvSpPr/>
      </dsp:nvSpPr>
      <dsp:spPr>
        <a:xfrm>
          <a:off x="9330847" y="1980766"/>
          <a:ext cx="430361" cy="430361"/>
        </a:xfrm>
        <a:prstGeom prst="downArrow">
          <a:avLst>
            <a:gd name="adj1" fmla="val 55000"/>
            <a:gd name="adj2" fmla="val 45000"/>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9427678" y="1980766"/>
        <a:ext cx="236699" cy="323847"/>
      </dsp:txXfrm>
    </dsp:sp>
    <dsp:sp modelId="{688CB534-8907-43B5-BED1-175326EC2D09}">
      <dsp:nvSpPr>
        <dsp:cNvPr id="0" name=""/>
        <dsp:cNvSpPr/>
      </dsp:nvSpPr>
      <dsp:spPr>
        <a:xfrm>
          <a:off x="9965050" y="2742174"/>
          <a:ext cx="430361" cy="430361"/>
        </a:xfrm>
        <a:prstGeom prst="downArrow">
          <a:avLst>
            <a:gd name="adj1" fmla="val 55000"/>
            <a:gd name="adj2" fmla="val 45000"/>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endParaRPr lang="en-US" sz="2000" kern="1200"/>
        </a:p>
      </dsp:txBody>
      <dsp:txXfrm>
        <a:off x="10061881" y="2742174"/>
        <a:ext cx="236699" cy="32384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5CA4780-3E41-4E4D-9EBE-DD4BBF8CE79B}">
      <dsp:nvSpPr>
        <dsp:cNvPr id="0" name=""/>
        <dsp:cNvSpPr/>
      </dsp:nvSpPr>
      <dsp:spPr>
        <a:xfrm>
          <a:off x="0" y="449"/>
          <a:ext cx="11029615" cy="1050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CB06D0-BB22-490B-A9E2-8CF016E2FFDE}">
      <dsp:nvSpPr>
        <dsp:cNvPr id="0" name=""/>
        <dsp:cNvSpPr/>
      </dsp:nvSpPr>
      <dsp:spPr>
        <a:xfrm>
          <a:off x="317832" y="236853"/>
          <a:ext cx="577877" cy="57787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511DF5D-ADA2-47B4-A0A5-94CDC8306D21}">
      <dsp:nvSpPr>
        <dsp:cNvPr id="0" name=""/>
        <dsp:cNvSpPr/>
      </dsp:nvSpPr>
      <dsp:spPr>
        <a:xfrm>
          <a:off x="1213543" y="449"/>
          <a:ext cx="9816071" cy="1050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8" tIns="111198" rIns="111198" bIns="111198" numCol="1" spcCol="1270" anchor="ctr" anchorCtr="0">
          <a:noAutofit/>
        </a:bodyPr>
        <a:lstStyle/>
        <a:p>
          <a:pPr marL="0" lvl="0" indent="0" algn="l" defTabSz="1111250">
            <a:lnSpc>
              <a:spcPct val="90000"/>
            </a:lnSpc>
            <a:spcBef>
              <a:spcPct val="0"/>
            </a:spcBef>
            <a:spcAft>
              <a:spcPct val="35000"/>
            </a:spcAft>
            <a:buNone/>
          </a:pPr>
          <a:r>
            <a:rPr lang="es-EC" sz="2500" kern="1200"/>
            <a:t>Descripción del método de conversión de texto a vectores.</a:t>
          </a:r>
          <a:endParaRPr lang="en-US" sz="2500" kern="1200"/>
        </a:p>
      </dsp:txBody>
      <dsp:txXfrm>
        <a:off x="1213543" y="449"/>
        <a:ext cx="9816071" cy="1050687"/>
      </dsp:txXfrm>
    </dsp:sp>
    <dsp:sp modelId="{91394E55-1205-4CAB-B204-7C0D0248C385}">
      <dsp:nvSpPr>
        <dsp:cNvPr id="0" name=""/>
        <dsp:cNvSpPr/>
      </dsp:nvSpPr>
      <dsp:spPr>
        <a:xfrm>
          <a:off x="0" y="1313807"/>
          <a:ext cx="11029615" cy="1050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8F50A7A-4D27-4FD4-8629-075A14E2A744}">
      <dsp:nvSpPr>
        <dsp:cNvPr id="0" name=""/>
        <dsp:cNvSpPr/>
      </dsp:nvSpPr>
      <dsp:spPr>
        <a:xfrm>
          <a:off x="317832" y="1550212"/>
          <a:ext cx="577877" cy="57787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71830B-1B06-410D-B5CC-3126F56AC491}">
      <dsp:nvSpPr>
        <dsp:cNvPr id="0" name=""/>
        <dsp:cNvSpPr/>
      </dsp:nvSpPr>
      <dsp:spPr>
        <a:xfrm>
          <a:off x="1213543" y="1313807"/>
          <a:ext cx="9816071" cy="1050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8" tIns="111198" rIns="111198" bIns="111198" numCol="1" spcCol="1270" anchor="ctr" anchorCtr="0">
          <a:noAutofit/>
        </a:bodyPr>
        <a:lstStyle/>
        <a:p>
          <a:pPr marL="0" lvl="0" indent="0" algn="l" defTabSz="1111250">
            <a:lnSpc>
              <a:spcPct val="90000"/>
            </a:lnSpc>
            <a:spcBef>
              <a:spcPct val="0"/>
            </a:spcBef>
            <a:spcAft>
              <a:spcPct val="35000"/>
            </a:spcAft>
            <a:buNone/>
          </a:pPr>
          <a:r>
            <a:rPr lang="es-EC" sz="2500" kern="1200" dirty="0"/>
            <a:t>La técnica de conteo como una instancia del enfoque de la bolsa de palabras</a:t>
          </a:r>
          <a:endParaRPr lang="en-US" sz="2500" kern="1200" dirty="0"/>
        </a:p>
      </dsp:txBody>
      <dsp:txXfrm>
        <a:off x="1213543" y="1313807"/>
        <a:ext cx="9816071" cy="1050687"/>
      </dsp:txXfrm>
    </dsp:sp>
    <dsp:sp modelId="{E8299C26-0902-4651-9049-9CFF7BB781A9}">
      <dsp:nvSpPr>
        <dsp:cNvPr id="0" name=""/>
        <dsp:cNvSpPr/>
      </dsp:nvSpPr>
      <dsp:spPr>
        <a:xfrm>
          <a:off x="0" y="2627166"/>
          <a:ext cx="11029615" cy="1050687"/>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F85624-56AB-4468-8613-212C86795015}">
      <dsp:nvSpPr>
        <dsp:cNvPr id="0" name=""/>
        <dsp:cNvSpPr/>
      </dsp:nvSpPr>
      <dsp:spPr>
        <a:xfrm>
          <a:off x="317832" y="2863571"/>
          <a:ext cx="577877" cy="577877"/>
        </a:xfrm>
        <a:prstGeom prst="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29C6AB9-6BD0-4EBB-A7FB-A3EC4405A7A0}">
      <dsp:nvSpPr>
        <dsp:cNvPr id="0" name=""/>
        <dsp:cNvSpPr/>
      </dsp:nvSpPr>
      <dsp:spPr>
        <a:xfrm>
          <a:off x="1213543" y="2627166"/>
          <a:ext cx="9816071" cy="1050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8" tIns="111198" rIns="111198" bIns="111198" numCol="1" spcCol="1270" anchor="ctr" anchorCtr="0">
          <a:noAutofit/>
        </a:bodyPr>
        <a:lstStyle/>
        <a:p>
          <a:pPr marL="0" lvl="0" indent="0" algn="l" defTabSz="1111250">
            <a:lnSpc>
              <a:spcPct val="90000"/>
            </a:lnSpc>
            <a:spcBef>
              <a:spcPct val="0"/>
            </a:spcBef>
            <a:spcAft>
              <a:spcPct val="35000"/>
            </a:spcAft>
            <a:buNone/>
          </a:pPr>
          <a:r>
            <a:rPr lang="es-EC" sz="2500" kern="1200" noProof="0" dirty="0"/>
            <a:t>Cada</a:t>
          </a:r>
          <a:r>
            <a:rPr lang="en-US" sz="2500" kern="1200" dirty="0"/>
            <a:t> palabra </a:t>
          </a:r>
          <a:r>
            <a:rPr lang="es-EC" sz="2500" kern="1200" noProof="0" dirty="0"/>
            <a:t>va a representar una </a:t>
          </a:r>
          <a:r>
            <a:rPr lang="es-EC" sz="2500" kern="1200" noProof="0" dirty="0" err="1"/>
            <a:t>dimención</a:t>
          </a:r>
          <a:r>
            <a:rPr lang="es-EC" sz="2500" kern="1200" noProof="0" dirty="0"/>
            <a:t> </a:t>
          </a:r>
          <a:r>
            <a:rPr lang="en-US" sz="2500" kern="1200" dirty="0"/>
            <a:t>del vector y </a:t>
          </a:r>
          <a:r>
            <a:rPr lang="es-EC" sz="2500" kern="1200" noProof="0" dirty="0"/>
            <a:t>su</a:t>
          </a:r>
          <a:r>
            <a:rPr lang="en-US" sz="2500" kern="1200" dirty="0"/>
            <a:t> </a:t>
          </a:r>
          <a:r>
            <a:rPr lang="es-EC" sz="2500" kern="1200" noProof="0" dirty="0"/>
            <a:t>frecuencia</a:t>
          </a:r>
          <a:r>
            <a:rPr lang="en-US" sz="2500" kern="1200" dirty="0"/>
            <a:t> u </a:t>
          </a:r>
          <a:r>
            <a:rPr lang="es-EC" sz="2500" kern="1200" noProof="0" dirty="0"/>
            <a:t>ocurrencia</a:t>
          </a:r>
          <a:r>
            <a:rPr lang="en-US" sz="2500" kern="1200" dirty="0"/>
            <a:t> se </a:t>
          </a:r>
          <a:r>
            <a:rPr lang="es-EC" sz="2500" kern="1200" noProof="0" dirty="0"/>
            <a:t>usa</a:t>
          </a:r>
          <a:r>
            <a:rPr lang="en-US" sz="2500" kern="1200" dirty="0"/>
            <a:t> </a:t>
          </a:r>
          <a:r>
            <a:rPr lang="es-EC" sz="2500" kern="1200" noProof="0" dirty="0"/>
            <a:t>como valor de dicho vector</a:t>
          </a:r>
        </a:p>
      </dsp:txBody>
      <dsp:txXfrm>
        <a:off x="1213543" y="2627166"/>
        <a:ext cx="9816071" cy="10506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8B38A7-A0CA-4222-9B5B-A3E47384B8B7}">
      <dsp:nvSpPr>
        <dsp:cNvPr id="0" name=""/>
        <dsp:cNvSpPr/>
      </dsp:nvSpPr>
      <dsp:spPr>
        <a:xfrm>
          <a:off x="0" y="254550"/>
          <a:ext cx="5422390" cy="8494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dirty="0"/>
            <a:t>Procesos para determinar el tamaño del vocabulario</a:t>
          </a:r>
        </a:p>
      </dsp:txBody>
      <dsp:txXfrm>
        <a:off x="41465" y="296015"/>
        <a:ext cx="5339460" cy="766490"/>
      </dsp:txXfrm>
    </dsp:sp>
    <dsp:sp modelId="{2AC63B79-0A88-42B7-8A82-64E4E7C60F35}">
      <dsp:nvSpPr>
        <dsp:cNvPr id="0" name=""/>
        <dsp:cNvSpPr/>
      </dsp:nvSpPr>
      <dsp:spPr>
        <a:xfrm>
          <a:off x="0" y="1103970"/>
          <a:ext cx="5422390" cy="5123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161"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s-EC" sz="1700" kern="1200"/>
            <a:t>Se coloca las palabras únicas al vocabulario para determinar su tamaño</a:t>
          </a:r>
        </a:p>
      </dsp:txBody>
      <dsp:txXfrm>
        <a:off x="0" y="1103970"/>
        <a:ext cx="5422390" cy="512325"/>
      </dsp:txXfrm>
    </dsp:sp>
    <dsp:sp modelId="{DF98FBB2-C510-4119-9042-730C2EE0121B}">
      <dsp:nvSpPr>
        <dsp:cNvPr id="0" name=""/>
        <dsp:cNvSpPr/>
      </dsp:nvSpPr>
      <dsp:spPr>
        <a:xfrm>
          <a:off x="0" y="1616296"/>
          <a:ext cx="5422390" cy="8494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dirty="0"/>
            <a:t>Proceso de creación de un vector para cada documento basado en el conteo de palabras</a:t>
          </a:r>
        </a:p>
      </dsp:txBody>
      <dsp:txXfrm>
        <a:off x="41465" y="1657761"/>
        <a:ext cx="5339460" cy="766490"/>
      </dsp:txXfrm>
    </dsp:sp>
    <dsp:sp modelId="{1EB00EC2-33A7-4745-8547-2FA2AE0337AD}">
      <dsp:nvSpPr>
        <dsp:cNvPr id="0" name=""/>
        <dsp:cNvSpPr/>
      </dsp:nvSpPr>
      <dsp:spPr>
        <a:xfrm>
          <a:off x="0" y="2529076"/>
          <a:ext cx="5422390" cy="8494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dirty="0"/>
            <a:t>Cada documento se le asigna un vector del mismo tamaño del vocabulario</a:t>
          </a:r>
        </a:p>
      </dsp:txBody>
      <dsp:txXfrm>
        <a:off x="41465" y="2570541"/>
        <a:ext cx="5339460" cy="76649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B19FA-AAF4-4369-B178-8B7D0F779E21}">
      <dsp:nvSpPr>
        <dsp:cNvPr id="0" name=""/>
        <dsp:cNvSpPr/>
      </dsp:nvSpPr>
      <dsp:spPr>
        <a:xfrm>
          <a:off x="0" y="590490"/>
          <a:ext cx="5422900" cy="10901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9D6A11-7E8D-4D6F-BEDA-C1CC4F694EDA}">
      <dsp:nvSpPr>
        <dsp:cNvPr id="0" name=""/>
        <dsp:cNvSpPr/>
      </dsp:nvSpPr>
      <dsp:spPr>
        <a:xfrm>
          <a:off x="329766" y="835771"/>
          <a:ext cx="599574" cy="59957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5B8B570-73CA-4BA2-A82D-B9F2BCD8F446}">
      <dsp:nvSpPr>
        <dsp:cNvPr id="0" name=""/>
        <dsp:cNvSpPr/>
      </dsp:nvSpPr>
      <dsp:spPr>
        <a:xfrm>
          <a:off x="1259107" y="590490"/>
          <a:ext cx="4163792" cy="1090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73" tIns="115373" rIns="115373" bIns="115373" numCol="1" spcCol="1270" anchor="ctr" anchorCtr="0">
          <a:noAutofit/>
        </a:bodyPr>
        <a:lstStyle/>
        <a:p>
          <a:pPr marL="0" lvl="0" indent="0" algn="l" defTabSz="933450">
            <a:lnSpc>
              <a:spcPct val="90000"/>
            </a:lnSpc>
            <a:spcBef>
              <a:spcPct val="0"/>
            </a:spcBef>
            <a:spcAft>
              <a:spcPct val="35000"/>
            </a:spcAft>
            <a:buNone/>
          </a:pPr>
          <a:r>
            <a:rPr lang="es-EC" sz="2100" kern="1200"/>
            <a:t>Proceso para determinar el tamaño del vocuabulario</a:t>
          </a:r>
          <a:endParaRPr lang="en-US" sz="2100" kern="1200"/>
        </a:p>
      </dsp:txBody>
      <dsp:txXfrm>
        <a:off x="1259107" y="590490"/>
        <a:ext cx="4163792" cy="1090136"/>
      </dsp:txXfrm>
    </dsp:sp>
    <dsp:sp modelId="{FB956013-7F4F-433A-8FE5-0A0D08DC149C}">
      <dsp:nvSpPr>
        <dsp:cNvPr id="0" name=""/>
        <dsp:cNvSpPr/>
      </dsp:nvSpPr>
      <dsp:spPr>
        <a:xfrm>
          <a:off x="0" y="1953160"/>
          <a:ext cx="5422900" cy="1090136"/>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795D7B-26B3-487D-91FB-F46BC80687E3}">
      <dsp:nvSpPr>
        <dsp:cNvPr id="0" name=""/>
        <dsp:cNvSpPr/>
      </dsp:nvSpPr>
      <dsp:spPr>
        <a:xfrm>
          <a:off x="329766" y="2198441"/>
          <a:ext cx="599574" cy="59957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1D87B18-B591-4E0C-9C62-E72BE13B1727}">
      <dsp:nvSpPr>
        <dsp:cNvPr id="0" name=""/>
        <dsp:cNvSpPr/>
      </dsp:nvSpPr>
      <dsp:spPr>
        <a:xfrm>
          <a:off x="1259107" y="1953160"/>
          <a:ext cx="4163792" cy="10901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373" tIns="115373" rIns="115373" bIns="115373" numCol="1" spcCol="1270" anchor="ctr" anchorCtr="0">
          <a:noAutofit/>
        </a:bodyPr>
        <a:lstStyle/>
        <a:p>
          <a:pPr marL="0" lvl="0" indent="0" algn="l" defTabSz="933450">
            <a:lnSpc>
              <a:spcPct val="90000"/>
            </a:lnSpc>
            <a:spcBef>
              <a:spcPct val="0"/>
            </a:spcBef>
            <a:spcAft>
              <a:spcPct val="35000"/>
            </a:spcAft>
            <a:buNone/>
          </a:pPr>
          <a:r>
            <a:rPr lang="es-EC" sz="2100" kern="1200"/>
            <a:t>Proceso de creación de un vector para cada documento basado en el conteo de palabras</a:t>
          </a:r>
          <a:endParaRPr lang="en-US" sz="2100" kern="1200"/>
        </a:p>
      </dsp:txBody>
      <dsp:txXfrm>
        <a:off x="1259107" y="1953160"/>
        <a:ext cx="4163792" cy="1090136"/>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A5B47E-CB21-41A2-88B1-B4D8C9249AD7}">
      <dsp:nvSpPr>
        <dsp:cNvPr id="0" name=""/>
        <dsp:cNvSpPr/>
      </dsp:nvSpPr>
      <dsp:spPr>
        <a:xfrm>
          <a:off x="0" y="597724"/>
          <a:ext cx="11029615" cy="1103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3E78BA-C7E8-424D-B72B-A5949B407DB0}">
      <dsp:nvSpPr>
        <dsp:cNvPr id="0" name=""/>
        <dsp:cNvSpPr/>
      </dsp:nvSpPr>
      <dsp:spPr>
        <a:xfrm>
          <a:off x="333805" y="846009"/>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7ACE701-977F-49D9-A50F-4638CD514725}">
      <dsp:nvSpPr>
        <dsp:cNvPr id="0" name=""/>
        <dsp:cNvSpPr/>
      </dsp:nvSpPr>
      <dsp:spPr>
        <a:xfrm>
          <a:off x="1274531" y="597724"/>
          <a:ext cx="4963326"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1111250">
            <a:lnSpc>
              <a:spcPct val="90000"/>
            </a:lnSpc>
            <a:spcBef>
              <a:spcPct val="0"/>
            </a:spcBef>
            <a:spcAft>
              <a:spcPct val="35000"/>
            </a:spcAft>
            <a:buNone/>
          </a:pPr>
          <a:r>
            <a:rPr lang="es-EC" sz="2500" kern="1200"/>
            <a:t>Tokenización</a:t>
          </a:r>
          <a:endParaRPr lang="en-US" sz="2500" kern="1200"/>
        </a:p>
      </dsp:txBody>
      <dsp:txXfrm>
        <a:off x="1274531" y="597724"/>
        <a:ext cx="4963326" cy="1103490"/>
      </dsp:txXfrm>
    </dsp:sp>
    <dsp:sp modelId="{AEA56421-5B53-4461-A172-129178625D41}">
      <dsp:nvSpPr>
        <dsp:cNvPr id="0" name=""/>
        <dsp:cNvSpPr/>
      </dsp:nvSpPr>
      <dsp:spPr>
        <a:xfrm>
          <a:off x="6237858" y="597724"/>
          <a:ext cx="4791756"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622300">
            <a:lnSpc>
              <a:spcPct val="90000"/>
            </a:lnSpc>
            <a:spcBef>
              <a:spcPct val="0"/>
            </a:spcBef>
            <a:spcAft>
              <a:spcPct val="35000"/>
            </a:spcAft>
            <a:buNone/>
          </a:pPr>
          <a:r>
            <a:rPr lang="es-MX" sz="1400" kern="1200"/>
            <a:t>Es el proceso de dividir un texto en unidades más pequeñas, llamadas tokens.</a:t>
          </a:r>
          <a:endParaRPr lang="en-US" sz="1400" kern="1200"/>
        </a:p>
        <a:p>
          <a:pPr marL="0" lvl="0" indent="0" algn="l" defTabSz="622300">
            <a:lnSpc>
              <a:spcPct val="90000"/>
            </a:lnSpc>
            <a:spcBef>
              <a:spcPct val="0"/>
            </a:spcBef>
            <a:spcAft>
              <a:spcPct val="35000"/>
            </a:spcAft>
            <a:buNone/>
          </a:pPr>
          <a:r>
            <a:rPr lang="es-MX" sz="1400" kern="1200"/>
            <a:t>Por ejemplo, el texto "Hola, ¿cómo estás?" se tokenizaría en ["Hola", ",", "¿", "cómo", "estás", "?"].</a:t>
          </a:r>
          <a:endParaRPr lang="en-US" sz="1400" kern="1200"/>
        </a:p>
      </dsp:txBody>
      <dsp:txXfrm>
        <a:off x="6237858" y="597724"/>
        <a:ext cx="4791756" cy="1103490"/>
      </dsp:txXfrm>
    </dsp:sp>
    <dsp:sp modelId="{8B7EF979-3C2E-46B8-825D-7D79F852ED98}">
      <dsp:nvSpPr>
        <dsp:cNvPr id="0" name=""/>
        <dsp:cNvSpPr/>
      </dsp:nvSpPr>
      <dsp:spPr>
        <a:xfrm>
          <a:off x="0" y="1977087"/>
          <a:ext cx="11029615" cy="1103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7668364-B93F-45EA-9DF5-1B99FD18FEDF}">
      <dsp:nvSpPr>
        <dsp:cNvPr id="0" name=""/>
        <dsp:cNvSpPr/>
      </dsp:nvSpPr>
      <dsp:spPr>
        <a:xfrm>
          <a:off x="333805" y="2225373"/>
          <a:ext cx="606919" cy="6069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BD98974-B147-4B33-902D-8D73C69841EE}">
      <dsp:nvSpPr>
        <dsp:cNvPr id="0" name=""/>
        <dsp:cNvSpPr/>
      </dsp:nvSpPr>
      <dsp:spPr>
        <a:xfrm>
          <a:off x="1274531" y="1977087"/>
          <a:ext cx="4963326"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1111250">
            <a:lnSpc>
              <a:spcPct val="90000"/>
            </a:lnSpc>
            <a:spcBef>
              <a:spcPct val="0"/>
            </a:spcBef>
            <a:spcAft>
              <a:spcPct val="35000"/>
            </a:spcAft>
            <a:buNone/>
          </a:pPr>
          <a:r>
            <a:rPr lang="es-EC" sz="2500" kern="1200"/>
            <a:t>Mapeo</a:t>
          </a:r>
          <a:endParaRPr lang="en-US" sz="2500" kern="1200"/>
        </a:p>
      </dsp:txBody>
      <dsp:txXfrm>
        <a:off x="1274531" y="1977087"/>
        <a:ext cx="4963326" cy="1103490"/>
      </dsp:txXfrm>
    </dsp:sp>
    <dsp:sp modelId="{DCB55C76-3F57-49A8-BF79-A4C560DB1D7E}">
      <dsp:nvSpPr>
        <dsp:cNvPr id="0" name=""/>
        <dsp:cNvSpPr/>
      </dsp:nvSpPr>
      <dsp:spPr>
        <a:xfrm>
          <a:off x="6237858" y="1977087"/>
          <a:ext cx="4791756"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622300">
            <a:lnSpc>
              <a:spcPct val="90000"/>
            </a:lnSpc>
            <a:spcBef>
              <a:spcPct val="0"/>
            </a:spcBef>
            <a:spcAft>
              <a:spcPct val="35000"/>
            </a:spcAft>
            <a:buNone/>
          </a:pPr>
          <a:r>
            <a:rPr lang="es-EC" sz="1400" kern="1200"/>
            <a:t>Orden en él vector</a:t>
          </a:r>
          <a:endParaRPr lang="en-US" sz="1400" kern="1200"/>
        </a:p>
      </dsp:txBody>
      <dsp:txXfrm>
        <a:off x="6237858" y="1977087"/>
        <a:ext cx="4791756" cy="110349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A36FDA-E112-434D-88B9-8EF237A16547}">
      <dsp:nvSpPr>
        <dsp:cNvPr id="0" name=""/>
        <dsp:cNvSpPr/>
      </dsp:nvSpPr>
      <dsp:spPr>
        <a:xfrm>
          <a:off x="0" y="0"/>
          <a:ext cx="8823692" cy="80922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a:t>Dividir el texto en tokens</a:t>
          </a:r>
        </a:p>
      </dsp:txBody>
      <dsp:txXfrm>
        <a:off x="23701" y="23701"/>
        <a:ext cx="7882094" cy="761824"/>
      </dsp:txXfrm>
    </dsp:sp>
    <dsp:sp modelId="{7A81F641-A9CB-4B36-977E-E802FFE9FF3B}">
      <dsp:nvSpPr>
        <dsp:cNvPr id="0" name=""/>
        <dsp:cNvSpPr/>
      </dsp:nvSpPr>
      <dsp:spPr>
        <a:xfrm>
          <a:off x="738984" y="956358"/>
          <a:ext cx="8823692" cy="80922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dirty="0"/>
            <a:t>Los tokens son las unidades individuales de un texto</a:t>
          </a:r>
        </a:p>
      </dsp:txBody>
      <dsp:txXfrm>
        <a:off x="762685" y="980059"/>
        <a:ext cx="7511308" cy="761824"/>
      </dsp:txXfrm>
    </dsp:sp>
    <dsp:sp modelId="{C78B4D43-2036-4316-BE84-84B2FB93EA29}">
      <dsp:nvSpPr>
        <dsp:cNvPr id="0" name=""/>
        <dsp:cNvSpPr/>
      </dsp:nvSpPr>
      <dsp:spPr>
        <a:xfrm>
          <a:off x="1466938" y="1912717"/>
          <a:ext cx="8823692" cy="80922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a:t>Por ejemplo, las palabras son tokens en un proceso de tokenización basado en palabras</a:t>
          </a:r>
        </a:p>
      </dsp:txBody>
      <dsp:txXfrm>
        <a:off x="1490639" y="1936418"/>
        <a:ext cx="7522338" cy="761824"/>
      </dsp:txXfrm>
    </dsp:sp>
    <dsp:sp modelId="{60FD4F8D-108D-40D8-9D21-D7C240C2822F}">
      <dsp:nvSpPr>
        <dsp:cNvPr id="0" name=""/>
        <dsp:cNvSpPr/>
      </dsp:nvSpPr>
      <dsp:spPr>
        <a:xfrm>
          <a:off x="2205922" y="2869076"/>
          <a:ext cx="8823692" cy="80922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MX" sz="2200" kern="1200"/>
            <a:t>Por ejemplo, el texto "Hola, ¿cómo estás?" se tokenizaría en ["Hola", ",", "¿", "cómo", "estás", "?"].</a:t>
          </a:r>
          <a:endParaRPr lang="es-EC" sz="2200" kern="1200"/>
        </a:p>
      </dsp:txBody>
      <dsp:txXfrm>
        <a:off x="2229623" y="2892777"/>
        <a:ext cx="7511308" cy="761824"/>
      </dsp:txXfrm>
    </dsp:sp>
    <dsp:sp modelId="{043169A9-F2BD-4AB6-B9F8-7AFB5FC3960F}">
      <dsp:nvSpPr>
        <dsp:cNvPr id="0" name=""/>
        <dsp:cNvSpPr/>
      </dsp:nvSpPr>
      <dsp:spPr>
        <a:xfrm>
          <a:off x="8297694" y="619794"/>
          <a:ext cx="525997" cy="525997"/>
        </a:xfrm>
        <a:prstGeom prst="downArrow">
          <a:avLst>
            <a:gd name="adj1" fmla="val 55000"/>
            <a:gd name="adj2" fmla="val 45000"/>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s-EC" sz="2500" kern="1200"/>
        </a:p>
      </dsp:txBody>
      <dsp:txXfrm>
        <a:off x="8416043" y="619794"/>
        <a:ext cx="289299" cy="395813"/>
      </dsp:txXfrm>
    </dsp:sp>
    <dsp:sp modelId="{9AEF978B-9FD0-4BAD-83BE-C49F49303FD2}">
      <dsp:nvSpPr>
        <dsp:cNvPr id="0" name=""/>
        <dsp:cNvSpPr/>
      </dsp:nvSpPr>
      <dsp:spPr>
        <a:xfrm>
          <a:off x="9036678" y="1576152"/>
          <a:ext cx="525997" cy="525997"/>
        </a:xfrm>
        <a:prstGeom prst="downArrow">
          <a:avLst>
            <a:gd name="adj1" fmla="val 55000"/>
            <a:gd name="adj2" fmla="val 45000"/>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s-EC" sz="2500" kern="1200"/>
        </a:p>
      </dsp:txBody>
      <dsp:txXfrm>
        <a:off x="9155027" y="1576152"/>
        <a:ext cx="289299" cy="395813"/>
      </dsp:txXfrm>
    </dsp:sp>
    <dsp:sp modelId="{DCA4086C-61FD-40F5-9517-9CD0E3C66007}">
      <dsp:nvSpPr>
        <dsp:cNvPr id="0" name=""/>
        <dsp:cNvSpPr/>
      </dsp:nvSpPr>
      <dsp:spPr>
        <a:xfrm>
          <a:off x="9764633" y="2532511"/>
          <a:ext cx="525997" cy="525997"/>
        </a:xfrm>
        <a:prstGeom prst="downArrow">
          <a:avLst>
            <a:gd name="adj1" fmla="val 55000"/>
            <a:gd name="adj2" fmla="val 45000"/>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s-EC" sz="2500" kern="1200"/>
        </a:p>
      </dsp:txBody>
      <dsp:txXfrm>
        <a:off x="9882982" y="2532511"/>
        <a:ext cx="289299" cy="39581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9EE99F-8D63-405B-9A84-88D4F010A4B6}">
      <dsp:nvSpPr>
        <dsp:cNvPr id="0" name=""/>
        <dsp:cNvSpPr/>
      </dsp:nvSpPr>
      <dsp:spPr>
        <a:xfrm>
          <a:off x="0" y="0"/>
          <a:ext cx="8823692" cy="80922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a:t>Basada en palabras (cas, perro, gato, etc)</a:t>
          </a:r>
        </a:p>
      </dsp:txBody>
      <dsp:txXfrm>
        <a:off x="23701" y="23701"/>
        <a:ext cx="7882094" cy="761824"/>
      </dsp:txXfrm>
    </dsp:sp>
    <dsp:sp modelId="{199564ED-728C-49A9-ADC2-66D21DEBB12D}">
      <dsp:nvSpPr>
        <dsp:cNvPr id="0" name=""/>
        <dsp:cNvSpPr/>
      </dsp:nvSpPr>
      <dsp:spPr>
        <a:xfrm>
          <a:off x="738984" y="956358"/>
          <a:ext cx="8823692" cy="80922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a:t>Basada en caracteres(a,d,4,#, etc)</a:t>
          </a:r>
        </a:p>
      </dsp:txBody>
      <dsp:txXfrm>
        <a:off x="762685" y="980059"/>
        <a:ext cx="7511308" cy="761824"/>
      </dsp:txXfrm>
    </dsp:sp>
    <dsp:sp modelId="{8886D295-1480-4AC6-9C83-82708CD9D0D3}">
      <dsp:nvSpPr>
        <dsp:cNvPr id="0" name=""/>
        <dsp:cNvSpPr/>
      </dsp:nvSpPr>
      <dsp:spPr>
        <a:xfrm>
          <a:off x="1466938" y="1912717"/>
          <a:ext cx="8823692" cy="80922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dirty="0"/>
            <a:t>Basada en </a:t>
          </a:r>
          <a:r>
            <a:rPr lang="es-EC" sz="2200" kern="1200" dirty="0" err="1"/>
            <a:t>sub-palabras</a:t>
          </a:r>
          <a:r>
            <a:rPr lang="es-EC" sz="2200" kern="1200" dirty="0"/>
            <a:t>(automóvil=&gt;auto, móvil)</a:t>
          </a:r>
        </a:p>
      </dsp:txBody>
      <dsp:txXfrm>
        <a:off x="1490639" y="1936418"/>
        <a:ext cx="7522338" cy="761824"/>
      </dsp:txXfrm>
    </dsp:sp>
    <dsp:sp modelId="{87362E6E-E087-4ACD-B15D-AFBCF35CB45F}">
      <dsp:nvSpPr>
        <dsp:cNvPr id="0" name=""/>
        <dsp:cNvSpPr/>
      </dsp:nvSpPr>
      <dsp:spPr>
        <a:xfrm>
          <a:off x="2205922" y="2869076"/>
          <a:ext cx="8823692" cy="809226"/>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dirty="0"/>
            <a:t>Basada en la raíz de la palabra (voy a la casa de mis papás más tardecito)(ir, casa, padre, tarde)</a:t>
          </a:r>
        </a:p>
      </dsp:txBody>
      <dsp:txXfrm>
        <a:off x="2229623" y="2892777"/>
        <a:ext cx="7511308" cy="761824"/>
      </dsp:txXfrm>
    </dsp:sp>
    <dsp:sp modelId="{F640C810-9D1B-46FE-A739-2FEE34208B2F}">
      <dsp:nvSpPr>
        <dsp:cNvPr id="0" name=""/>
        <dsp:cNvSpPr/>
      </dsp:nvSpPr>
      <dsp:spPr>
        <a:xfrm>
          <a:off x="8297694" y="619794"/>
          <a:ext cx="525997" cy="525997"/>
        </a:xfrm>
        <a:prstGeom prst="downArrow">
          <a:avLst>
            <a:gd name="adj1" fmla="val 55000"/>
            <a:gd name="adj2" fmla="val 45000"/>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s-EC" sz="2500" kern="1200"/>
        </a:p>
      </dsp:txBody>
      <dsp:txXfrm>
        <a:off x="8416043" y="619794"/>
        <a:ext cx="289299" cy="395813"/>
      </dsp:txXfrm>
    </dsp:sp>
    <dsp:sp modelId="{E7E8366D-C3B9-4C4C-8F84-21BE9CC9C4C4}">
      <dsp:nvSpPr>
        <dsp:cNvPr id="0" name=""/>
        <dsp:cNvSpPr/>
      </dsp:nvSpPr>
      <dsp:spPr>
        <a:xfrm>
          <a:off x="9036678" y="1576152"/>
          <a:ext cx="525997" cy="525997"/>
        </a:xfrm>
        <a:prstGeom prst="downArrow">
          <a:avLst>
            <a:gd name="adj1" fmla="val 55000"/>
            <a:gd name="adj2" fmla="val 45000"/>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s-EC" sz="2500" kern="1200"/>
        </a:p>
      </dsp:txBody>
      <dsp:txXfrm>
        <a:off x="9155027" y="1576152"/>
        <a:ext cx="289299" cy="395813"/>
      </dsp:txXfrm>
    </dsp:sp>
    <dsp:sp modelId="{D54D6F30-C9AE-40FC-A896-F5410BD185AF}">
      <dsp:nvSpPr>
        <dsp:cNvPr id="0" name=""/>
        <dsp:cNvSpPr/>
      </dsp:nvSpPr>
      <dsp:spPr>
        <a:xfrm>
          <a:off x="9764633" y="2532511"/>
          <a:ext cx="525997" cy="525997"/>
        </a:xfrm>
        <a:prstGeom prst="downArrow">
          <a:avLst>
            <a:gd name="adj1" fmla="val 55000"/>
            <a:gd name="adj2" fmla="val 45000"/>
          </a:avLst>
        </a:prstGeom>
        <a:solidFill>
          <a:schemeClr val="accent2">
            <a:alpha val="90000"/>
            <a:tint val="40000"/>
            <a:hueOff val="0"/>
            <a:satOff val="0"/>
            <a:lumOff val="0"/>
            <a:alphaOff val="0"/>
          </a:schemeClr>
        </a:solidFill>
        <a:ln w="22225"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1750" tIns="31750" rIns="31750" bIns="31750" numCol="1" spcCol="1270" anchor="ctr" anchorCtr="0">
          <a:noAutofit/>
        </a:bodyPr>
        <a:lstStyle/>
        <a:p>
          <a:pPr marL="0" lvl="0" indent="0" algn="ctr" defTabSz="1111250">
            <a:lnSpc>
              <a:spcPct val="90000"/>
            </a:lnSpc>
            <a:spcBef>
              <a:spcPct val="0"/>
            </a:spcBef>
            <a:spcAft>
              <a:spcPct val="35000"/>
            </a:spcAft>
            <a:buNone/>
          </a:pPr>
          <a:endParaRPr lang="es-EC" sz="2500" kern="1200"/>
        </a:p>
      </dsp:txBody>
      <dsp:txXfrm>
        <a:off x="9882982" y="2532511"/>
        <a:ext cx="289299" cy="39581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6DFB4C-4C43-4D83-8C62-CE8FB6D22DB0}">
      <dsp:nvSpPr>
        <dsp:cNvPr id="0" name=""/>
        <dsp:cNvSpPr/>
      </dsp:nvSpPr>
      <dsp:spPr>
        <a:xfrm>
          <a:off x="861" y="0"/>
          <a:ext cx="3489839" cy="3678303"/>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19" tIns="0" rIns="344719" bIns="330200" numCol="1" spcCol="1270" anchor="t" anchorCtr="0">
          <a:noAutofit/>
        </a:bodyPr>
        <a:lstStyle/>
        <a:p>
          <a:pPr marL="0" lvl="0" indent="0" algn="l" defTabSz="1155700">
            <a:lnSpc>
              <a:spcPct val="90000"/>
            </a:lnSpc>
            <a:spcBef>
              <a:spcPct val="0"/>
            </a:spcBef>
            <a:spcAft>
              <a:spcPct val="35000"/>
            </a:spcAft>
            <a:buNone/>
          </a:pPr>
          <a:r>
            <a:rPr lang="es-EC" sz="2600" kern="1200"/>
            <a:t>Diferentes casos de letras (tildes, mayúsculas, por ejemplo)</a:t>
          </a:r>
          <a:endParaRPr lang="en-US" sz="2600" kern="1200"/>
        </a:p>
      </dsp:txBody>
      <dsp:txXfrm>
        <a:off x="861" y="1471321"/>
        <a:ext cx="3489839" cy="2206981"/>
      </dsp:txXfrm>
    </dsp:sp>
    <dsp:sp modelId="{9B98C0E3-8D13-4BBB-8B8A-ADA1EBFBDEF9}">
      <dsp:nvSpPr>
        <dsp:cNvPr id="0" name=""/>
        <dsp:cNvSpPr/>
      </dsp:nvSpPr>
      <dsp:spPr>
        <a:xfrm>
          <a:off x="861" y="0"/>
          <a:ext cx="3489839" cy="1471321"/>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19" tIns="165100" rIns="344719"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61" y="0"/>
        <a:ext cx="3489839" cy="1471321"/>
      </dsp:txXfrm>
    </dsp:sp>
    <dsp:sp modelId="{8A2C60FB-BA7D-4F68-9A1C-44343421E920}">
      <dsp:nvSpPr>
        <dsp:cNvPr id="0" name=""/>
        <dsp:cNvSpPr/>
      </dsp:nvSpPr>
      <dsp:spPr>
        <a:xfrm>
          <a:off x="3769887" y="0"/>
          <a:ext cx="3489839" cy="3678303"/>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19" tIns="0" rIns="344719" bIns="330200" numCol="1" spcCol="1270" anchor="t" anchorCtr="0">
          <a:noAutofit/>
        </a:bodyPr>
        <a:lstStyle/>
        <a:p>
          <a:pPr marL="0" lvl="0" indent="0" algn="l" defTabSz="1155700">
            <a:lnSpc>
              <a:spcPct val="90000"/>
            </a:lnSpc>
            <a:spcBef>
              <a:spcPct val="0"/>
            </a:spcBef>
            <a:spcAft>
              <a:spcPct val="35000"/>
            </a:spcAft>
            <a:buNone/>
          </a:pPr>
          <a:r>
            <a:rPr lang="es-EC" sz="2600" kern="1200"/>
            <a:t>Tokenizar por palabras completas, caracteres raíz de la palabra o sub palabras</a:t>
          </a:r>
          <a:endParaRPr lang="en-US" sz="2600" kern="1200"/>
        </a:p>
      </dsp:txBody>
      <dsp:txXfrm>
        <a:off x="3769887" y="1471321"/>
        <a:ext cx="3489839" cy="2206981"/>
      </dsp:txXfrm>
    </dsp:sp>
    <dsp:sp modelId="{7DEBF06F-2E80-4D02-9013-E89B95452F42}">
      <dsp:nvSpPr>
        <dsp:cNvPr id="0" name=""/>
        <dsp:cNvSpPr/>
      </dsp:nvSpPr>
      <dsp:spPr>
        <a:xfrm>
          <a:off x="3769887" y="0"/>
          <a:ext cx="3489839" cy="1471321"/>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19" tIns="165100" rIns="344719"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769887" y="0"/>
        <a:ext cx="3489839" cy="1471321"/>
      </dsp:txXfrm>
    </dsp:sp>
    <dsp:sp modelId="{E6FF9B7F-E6AD-491E-BCC9-7A83051CEA90}">
      <dsp:nvSpPr>
        <dsp:cNvPr id="0" name=""/>
        <dsp:cNvSpPr/>
      </dsp:nvSpPr>
      <dsp:spPr>
        <a:xfrm>
          <a:off x="7538914" y="0"/>
          <a:ext cx="3489839" cy="3678303"/>
        </a:xfrm>
        <a:prstGeom prst="rect">
          <a:avLst/>
        </a:prstGeom>
        <a:solidFill>
          <a:schemeClr val="accent3">
            <a:hueOff val="0"/>
            <a:satOff val="0"/>
            <a:lumOff val="0"/>
            <a:alphaOff val="0"/>
          </a:schemeClr>
        </a:solidFill>
        <a:ln w="22225"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4719" tIns="0" rIns="344719" bIns="330200" numCol="1" spcCol="1270" anchor="t" anchorCtr="0">
          <a:noAutofit/>
        </a:bodyPr>
        <a:lstStyle/>
        <a:p>
          <a:pPr marL="0" lvl="0" indent="0" algn="l" defTabSz="1155700">
            <a:lnSpc>
              <a:spcPct val="90000"/>
            </a:lnSpc>
            <a:spcBef>
              <a:spcPct val="0"/>
            </a:spcBef>
            <a:spcAft>
              <a:spcPct val="35000"/>
            </a:spcAft>
            <a:buNone/>
          </a:pPr>
          <a:r>
            <a:rPr lang="es-EC" sz="2600" kern="1200"/>
            <a:t>Puntuación(token separado o parte de la palabra)</a:t>
          </a:r>
          <a:endParaRPr lang="en-US" sz="2600" kern="1200"/>
        </a:p>
      </dsp:txBody>
      <dsp:txXfrm>
        <a:off x="7538914" y="1471321"/>
        <a:ext cx="3489839" cy="2206981"/>
      </dsp:txXfrm>
    </dsp:sp>
    <dsp:sp modelId="{DEFEED41-C848-48A2-9727-6EF637A0B139}">
      <dsp:nvSpPr>
        <dsp:cNvPr id="0" name=""/>
        <dsp:cNvSpPr/>
      </dsp:nvSpPr>
      <dsp:spPr>
        <a:xfrm>
          <a:off x="7538914" y="0"/>
          <a:ext cx="3489839" cy="1471321"/>
        </a:xfrm>
        <a:prstGeom prst="rect">
          <a:avLst/>
        </a:prstGeom>
        <a:noFill/>
        <a:ln w="22225" cap="rnd" cmpd="sng" algn="ctr">
          <a:noFill/>
          <a:prstDash val="solid"/>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44719" tIns="165100" rIns="344719"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538914" y="0"/>
        <a:ext cx="3489839" cy="1471321"/>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CAD399-9DAA-43B6-B580-397F15BDA372}">
      <dsp:nvSpPr>
        <dsp:cNvPr id="0" name=""/>
        <dsp:cNvSpPr/>
      </dsp:nvSpPr>
      <dsp:spPr>
        <a:xfrm>
          <a:off x="894906" y="234"/>
          <a:ext cx="3632577" cy="3632577"/>
        </a:xfrm>
        <a:prstGeom prst="ellips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s-EC" sz="3500" kern="1200"/>
            <a:t>El volumen de datos es crucial para el aprendizaje de modelos</a:t>
          </a:r>
        </a:p>
      </dsp:txBody>
      <dsp:txXfrm>
        <a:off x="1426885" y="532213"/>
        <a:ext cx="2568619" cy="2568619"/>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8AC824-2A87-4E05-A95F-73338A4419CB}">
      <dsp:nvSpPr>
        <dsp:cNvPr id="0" name=""/>
        <dsp:cNvSpPr/>
      </dsp:nvSpPr>
      <dsp:spPr>
        <a:xfrm>
          <a:off x="0" y="122446"/>
          <a:ext cx="2930832" cy="162161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C" sz="2400" kern="1200"/>
            <a:t>No crea los tokens únicos</a:t>
          </a:r>
        </a:p>
      </dsp:txBody>
      <dsp:txXfrm>
        <a:off x="79161" y="201607"/>
        <a:ext cx="2772510" cy="1463297"/>
      </dsp:txXfrm>
    </dsp:sp>
    <dsp:sp modelId="{CA2E1A53-1103-4BB4-BB6A-EA9386A8C2BF}">
      <dsp:nvSpPr>
        <dsp:cNvPr id="0" name=""/>
        <dsp:cNvSpPr/>
      </dsp:nvSpPr>
      <dsp:spPr>
        <a:xfrm>
          <a:off x="0" y="1813186"/>
          <a:ext cx="2930832" cy="1621619"/>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C" sz="2400" kern="1200"/>
            <a:t>Tampoco están todo en minúsculas, esto causa un problema con los stopwords</a:t>
          </a:r>
        </a:p>
      </dsp:txBody>
      <dsp:txXfrm>
        <a:off x="79161" y="1892347"/>
        <a:ext cx="2772510" cy="146329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2CE90-E433-4CFD-9577-D52EB6EAE238}">
      <dsp:nvSpPr>
        <dsp:cNvPr id="0" name=""/>
        <dsp:cNvSpPr/>
      </dsp:nvSpPr>
      <dsp:spPr>
        <a:xfrm>
          <a:off x="0" y="454823"/>
          <a:ext cx="5422390" cy="13127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C" sz="3400" kern="1200"/>
            <a:t>Se obtiene las noticias y la variable a predecir</a:t>
          </a:r>
        </a:p>
      </dsp:txBody>
      <dsp:txXfrm>
        <a:off x="64083" y="518906"/>
        <a:ext cx="5294224" cy="1184574"/>
      </dsp:txXfrm>
    </dsp:sp>
    <dsp:sp modelId="{D98B89DC-0DBC-4141-BDB1-98FCD52D9214}">
      <dsp:nvSpPr>
        <dsp:cNvPr id="0" name=""/>
        <dsp:cNvSpPr/>
      </dsp:nvSpPr>
      <dsp:spPr>
        <a:xfrm>
          <a:off x="0" y="1865483"/>
          <a:ext cx="5422390" cy="131274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EC" sz="3400" kern="1200"/>
            <a:t>Se observa las clasificaciones obtenidas de type (target)</a:t>
          </a:r>
        </a:p>
      </dsp:txBody>
      <dsp:txXfrm>
        <a:off x="64083" y="1929566"/>
        <a:ext cx="5294224" cy="11845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1E4ACE-4838-4BD7-8F9D-A97BB3B94BF7}">
      <dsp:nvSpPr>
        <dsp:cNvPr id="0" name=""/>
        <dsp:cNvSpPr/>
      </dsp:nvSpPr>
      <dsp:spPr>
        <a:xfrm>
          <a:off x="1735164" y="1773"/>
          <a:ext cx="1952060" cy="117080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s-EC" sz="2600" kern="1200"/>
            <a:t>Traducción del lenguaje</a:t>
          </a:r>
        </a:p>
      </dsp:txBody>
      <dsp:txXfrm>
        <a:off x="1792318" y="58927"/>
        <a:ext cx="1837752" cy="1056498"/>
      </dsp:txXfrm>
    </dsp:sp>
    <dsp:sp modelId="{E1C1E46D-D3A1-449D-A0EA-98ECE5C84B60}">
      <dsp:nvSpPr>
        <dsp:cNvPr id="0" name=""/>
        <dsp:cNvSpPr/>
      </dsp:nvSpPr>
      <dsp:spPr>
        <a:xfrm>
          <a:off x="1735164" y="1231120"/>
          <a:ext cx="1952060" cy="117080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s-EC" sz="2600" kern="1200"/>
            <a:t>Generación de texto</a:t>
          </a:r>
        </a:p>
      </dsp:txBody>
      <dsp:txXfrm>
        <a:off x="1792318" y="1288274"/>
        <a:ext cx="1837752" cy="1056498"/>
      </dsp:txXfrm>
    </dsp:sp>
    <dsp:sp modelId="{989CD511-4DA3-4052-BA88-B3D7CA0C8209}">
      <dsp:nvSpPr>
        <dsp:cNvPr id="0" name=""/>
        <dsp:cNvSpPr/>
      </dsp:nvSpPr>
      <dsp:spPr>
        <a:xfrm>
          <a:off x="1735164" y="2460466"/>
          <a:ext cx="1952060" cy="1170806"/>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49530" rIns="99060" bIns="49530" numCol="1" spcCol="1270" anchor="ctr" anchorCtr="0">
          <a:noAutofit/>
        </a:bodyPr>
        <a:lstStyle/>
        <a:p>
          <a:pPr marL="0" lvl="0" indent="0" algn="ctr" defTabSz="1155700">
            <a:lnSpc>
              <a:spcPct val="90000"/>
            </a:lnSpc>
            <a:spcBef>
              <a:spcPct val="0"/>
            </a:spcBef>
            <a:spcAft>
              <a:spcPct val="35000"/>
            </a:spcAft>
            <a:buNone/>
          </a:pPr>
          <a:r>
            <a:rPr lang="es-EC" sz="2600" kern="1200"/>
            <a:t>Caso de uso GTt-4</a:t>
          </a:r>
        </a:p>
      </dsp:txBody>
      <dsp:txXfrm>
        <a:off x="1792318" y="2517620"/>
        <a:ext cx="1837752" cy="105649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38630-6274-4BC7-9A6F-BD77509FA258}">
      <dsp:nvSpPr>
        <dsp:cNvPr id="0" name=""/>
        <dsp:cNvSpPr/>
      </dsp:nvSpPr>
      <dsp:spPr>
        <a:xfrm>
          <a:off x="3308" y="265107"/>
          <a:ext cx="2624703" cy="3674584"/>
        </a:xfrm>
        <a:prstGeom prst="rect">
          <a:avLst/>
        </a:prstGeom>
        <a:solidFill>
          <a:schemeClr val="accent3">
            <a:alpha val="90000"/>
            <a:tint val="40000"/>
            <a:hueOff val="0"/>
            <a:satOff val="0"/>
            <a:lumOff val="0"/>
            <a:alphaOff val="0"/>
          </a:schemeClr>
        </a:solidFill>
        <a:ln w="12700" cap="rnd"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4632" tIns="330200" rIns="204632" bIns="330200" numCol="1" spcCol="1270" anchor="t" anchorCtr="0">
          <a:noAutofit/>
        </a:bodyPr>
        <a:lstStyle/>
        <a:p>
          <a:pPr marL="0" lvl="0" indent="0" algn="l" defTabSz="844550">
            <a:lnSpc>
              <a:spcPct val="90000"/>
            </a:lnSpc>
            <a:spcBef>
              <a:spcPct val="0"/>
            </a:spcBef>
            <a:spcAft>
              <a:spcPct val="35000"/>
            </a:spcAft>
            <a:buNone/>
          </a:pPr>
          <a:r>
            <a:rPr lang="es-EC" sz="1900" kern="1200" dirty="0"/>
            <a:t>La anterior vectorización </a:t>
          </a:r>
          <a:r>
            <a:rPr lang="es-EC" sz="1900" kern="1200"/>
            <a:t>fue simple, </a:t>
          </a:r>
          <a:r>
            <a:rPr lang="es-EC" sz="1900" kern="1200" dirty="0"/>
            <a:t>se consideraron las palabras tal como se escribieron</a:t>
          </a:r>
        </a:p>
      </dsp:txBody>
      <dsp:txXfrm>
        <a:off x="3308" y="1661449"/>
        <a:ext cx="2624703" cy="2204750"/>
      </dsp:txXfrm>
    </dsp:sp>
    <dsp:sp modelId="{7BAF33A6-5304-4468-8F24-9E6CA2AB29C5}">
      <dsp:nvSpPr>
        <dsp:cNvPr id="0" name=""/>
        <dsp:cNvSpPr/>
      </dsp:nvSpPr>
      <dsp:spPr>
        <a:xfrm>
          <a:off x="764472" y="632566"/>
          <a:ext cx="1102375" cy="1102375"/>
        </a:xfrm>
        <a:prstGeom prst="ellips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945" tIns="12700" rIns="85945" bIns="12700" numCol="1" spcCol="1270" anchor="ctr" anchorCtr="0">
          <a:noAutofit/>
        </a:bodyPr>
        <a:lstStyle/>
        <a:p>
          <a:pPr marL="0" lvl="0" indent="0" algn="ctr" defTabSz="2133600">
            <a:lnSpc>
              <a:spcPct val="90000"/>
            </a:lnSpc>
            <a:spcBef>
              <a:spcPct val="0"/>
            </a:spcBef>
            <a:spcAft>
              <a:spcPct val="35000"/>
            </a:spcAft>
            <a:buNone/>
          </a:pPr>
          <a:r>
            <a:rPr lang="es-EC" sz="4800" kern="1200"/>
            <a:t>1</a:t>
          </a:r>
        </a:p>
      </dsp:txBody>
      <dsp:txXfrm>
        <a:off x="925911" y="794005"/>
        <a:ext cx="779497" cy="779497"/>
      </dsp:txXfrm>
    </dsp:sp>
    <dsp:sp modelId="{089AA1F2-E4F2-4AB4-9373-4198010EF089}">
      <dsp:nvSpPr>
        <dsp:cNvPr id="0" name=""/>
        <dsp:cNvSpPr/>
      </dsp:nvSpPr>
      <dsp:spPr>
        <a:xfrm>
          <a:off x="3308" y="3939620"/>
          <a:ext cx="2624703" cy="72"/>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73E82D10-D080-4BAF-80A6-6C3CE8099F0E}">
      <dsp:nvSpPr>
        <dsp:cNvPr id="0" name=""/>
        <dsp:cNvSpPr/>
      </dsp:nvSpPr>
      <dsp:spPr>
        <a:xfrm>
          <a:off x="2890481" y="265107"/>
          <a:ext cx="2624703" cy="3674584"/>
        </a:xfrm>
        <a:prstGeom prst="rect">
          <a:avLst/>
        </a:prstGeom>
        <a:solidFill>
          <a:schemeClr val="accent3">
            <a:alpha val="90000"/>
            <a:tint val="40000"/>
            <a:hueOff val="0"/>
            <a:satOff val="0"/>
            <a:lumOff val="0"/>
            <a:alphaOff val="0"/>
          </a:schemeClr>
        </a:solidFill>
        <a:ln w="12700" cap="rnd"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4632" tIns="330200" rIns="204632" bIns="330200" numCol="1" spcCol="1270" anchor="t" anchorCtr="0">
          <a:noAutofit/>
        </a:bodyPr>
        <a:lstStyle/>
        <a:p>
          <a:pPr marL="0" lvl="0" indent="0" algn="l" defTabSz="844550">
            <a:lnSpc>
              <a:spcPct val="90000"/>
            </a:lnSpc>
            <a:spcBef>
              <a:spcPct val="0"/>
            </a:spcBef>
            <a:spcAft>
              <a:spcPct val="35000"/>
            </a:spcAft>
            <a:buNone/>
          </a:pPr>
          <a:r>
            <a:rPr lang="es-EC" sz="1900" kern="1200" dirty="0"/>
            <a:t>De las palabras quita los sufijos</a:t>
          </a:r>
        </a:p>
      </dsp:txBody>
      <dsp:txXfrm>
        <a:off x="2890481" y="1661449"/>
        <a:ext cx="2624703" cy="2204750"/>
      </dsp:txXfrm>
    </dsp:sp>
    <dsp:sp modelId="{3E7375B0-D51F-4681-8FDA-6BE288922393}">
      <dsp:nvSpPr>
        <dsp:cNvPr id="0" name=""/>
        <dsp:cNvSpPr/>
      </dsp:nvSpPr>
      <dsp:spPr>
        <a:xfrm>
          <a:off x="3651645" y="632566"/>
          <a:ext cx="1102375" cy="1102375"/>
        </a:xfrm>
        <a:prstGeom prst="ellips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945" tIns="12700" rIns="85945" bIns="12700" numCol="1" spcCol="1270" anchor="ctr" anchorCtr="0">
          <a:noAutofit/>
        </a:bodyPr>
        <a:lstStyle/>
        <a:p>
          <a:pPr marL="0" lvl="0" indent="0" algn="ctr" defTabSz="2133600">
            <a:lnSpc>
              <a:spcPct val="90000"/>
            </a:lnSpc>
            <a:spcBef>
              <a:spcPct val="0"/>
            </a:spcBef>
            <a:spcAft>
              <a:spcPct val="35000"/>
            </a:spcAft>
            <a:buNone/>
          </a:pPr>
          <a:r>
            <a:rPr lang="es-EC" sz="4800" kern="1200"/>
            <a:t>2</a:t>
          </a:r>
        </a:p>
      </dsp:txBody>
      <dsp:txXfrm>
        <a:off x="3813084" y="794005"/>
        <a:ext cx="779497" cy="779497"/>
      </dsp:txXfrm>
    </dsp:sp>
    <dsp:sp modelId="{72820E48-5728-4073-9362-2D6802B9C20F}">
      <dsp:nvSpPr>
        <dsp:cNvPr id="0" name=""/>
        <dsp:cNvSpPr/>
      </dsp:nvSpPr>
      <dsp:spPr>
        <a:xfrm>
          <a:off x="2890481" y="3939620"/>
          <a:ext cx="2624703" cy="72"/>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2DDFC732-82B0-4234-83F9-0885CF3A50CD}">
      <dsp:nvSpPr>
        <dsp:cNvPr id="0" name=""/>
        <dsp:cNvSpPr/>
      </dsp:nvSpPr>
      <dsp:spPr>
        <a:xfrm>
          <a:off x="5777655" y="265107"/>
          <a:ext cx="2624703" cy="3674584"/>
        </a:xfrm>
        <a:prstGeom prst="rect">
          <a:avLst/>
        </a:prstGeom>
        <a:solidFill>
          <a:schemeClr val="accent3">
            <a:alpha val="90000"/>
            <a:tint val="40000"/>
            <a:hueOff val="0"/>
            <a:satOff val="0"/>
            <a:lumOff val="0"/>
            <a:alphaOff val="0"/>
          </a:schemeClr>
        </a:solidFill>
        <a:ln w="12700" cap="rnd"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4632" tIns="330200" rIns="204632" bIns="330200" numCol="1" spcCol="1270" anchor="t" anchorCtr="0">
          <a:noAutofit/>
        </a:bodyPr>
        <a:lstStyle/>
        <a:p>
          <a:pPr marL="0" lvl="0" indent="0" algn="l" defTabSz="844550">
            <a:lnSpc>
              <a:spcPct val="90000"/>
            </a:lnSpc>
            <a:spcBef>
              <a:spcPct val="0"/>
            </a:spcBef>
            <a:spcAft>
              <a:spcPct val="35000"/>
            </a:spcAft>
            <a:buNone/>
          </a:pPr>
          <a:r>
            <a:rPr lang="es-EC" sz="1900" kern="1200"/>
            <a:t>Quitar signos de puntuación</a:t>
          </a:r>
        </a:p>
      </dsp:txBody>
      <dsp:txXfrm>
        <a:off x="5777655" y="1661449"/>
        <a:ext cx="2624703" cy="2204750"/>
      </dsp:txXfrm>
    </dsp:sp>
    <dsp:sp modelId="{BE8EB48B-E13C-4949-AC77-03D45A38305A}">
      <dsp:nvSpPr>
        <dsp:cNvPr id="0" name=""/>
        <dsp:cNvSpPr/>
      </dsp:nvSpPr>
      <dsp:spPr>
        <a:xfrm>
          <a:off x="6538819" y="632566"/>
          <a:ext cx="1102375" cy="1102375"/>
        </a:xfrm>
        <a:prstGeom prst="ellips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945" tIns="12700" rIns="85945" bIns="12700" numCol="1" spcCol="1270" anchor="ctr" anchorCtr="0">
          <a:noAutofit/>
        </a:bodyPr>
        <a:lstStyle/>
        <a:p>
          <a:pPr marL="0" lvl="0" indent="0" algn="ctr" defTabSz="2133600">
            <a:lnSpc>
              <a:spcPct val="90000"/>
            </a:lnSpc>
            <a:spcBef>
              <a:spcPct val="0"/>
            </a:spcBef>
            <a:spcAft>
              <a:spcPct val="35000"/>
            </a:spcAft>
            <a:buNone/>
          </a:pPr>
          <a:r>
            <a:rPr lang="es-EC" sz="4800" kern="1200"/>
            <a:t>3</a:t>
          </a:r>
        </a:p>
      </dsp:txBody>
      <dsp:txXfrm>
        <a:off x="6700258" y="794005"/>
        <a:ext cx="779497" cy="779497"/>
      </dsp:txXfrm>
    </dsp:sp>
    <dsp:sp modelId="{3219246A-3188-4E0E-903B-5DB5DA5CE208}">
      <dsp:nvSpPr>
        <dsp:cNvPr id="0" name=""/>
        <dsp:cNvSpPr/>
      </dsp:nvSpPr>
      <dsp:spPr>
        <a:xfrm>
          <a:off x="5777655" y="3939620"/>
          <a:ext cx="2624703" cy="72"/>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6250A8D7-1DEF-4D06-AB69-A33F156E5B94}">
      <dsp:nvSpPr>
        <dsp:cNvPr id="0" name=""/>
        <dsp:cNvSpPr/>
      </dsp:nvSpPr>
      <dsp:spPr>
        <a:xfrm>
          <a:off x="8664828" y="265107"/>
          <a:ext cx="2624703" cy="3674584"/>
        </a:xfrm>
        <a:prstGeom prst="rect">
          <a:avLst/>
        </a:prstGeom>
        <a:solidFill>
          <a:schemeClr val="accent3">
            <a:alpha val="90000"/>
            <a:tint val="40000"/>
            <a:hueOff val="0"/>
            <a:satOff val="0"/>
            <a:lumOff val="0"/>
            <a:alphaOff val="0"/>
          </a:schemeClr>
        </a:solidFill>
        <a:ln w="12700" cap="rnd" cmpd="sng" algn="ctr">
          <a:solidFill>
            <a:schemeClr val="accent3">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04632" tIns="330200" rIns="204632" bIns="330200" numCol="1" spcCol="1270" anchor="t" anchorCtr="0">
          <a:noAutofit/>
        </a:bodyPr>
        <a:lstStyle/>
        <a:p>
          <a:pPr marL="0" lvl="0" indent="0" algn="l" defTabSz="844550">
            <a:lnSpc>
              <a:spcPct val="90000"/>
            </a:lnSpc>
            <a:spcBef>
              <a:spcPct val="0"/>
            </a:spcBef>
            <a:spcAft>
              <a:spcPct val="35000"/>
            </a:spcAft>
            <a:buNone/>
          </a:pPr>
          <a:r>
            <a:rPr lang="es-EC" sz="1900" kern="1200"/>
            <a:t>Eliminar tildes</a:t>
          </a:r>
        </a:p>
      </dsp:txBody>
      <dsp:txXfrm>
        <a:off x="8664828" y="1661449"/>
        <a:ext cx="2624703" cy="2204750"/>
      </dsp:txXfrm>
    </dsp:sp>
    <dsp:sp modelId="{F87BC102-0F9D-4FBC-A06D-FF2637717629}">
      <dsp:nvSpPr>
        <dsp:cNvPr id="0" name=""/>
        <dsp:cNvSpPr/>
      </dsp:nvSpPr>
      <dsp:spPr>
        <a:xfrm>
          <a:off x="9425992" y="632566"/>
          <a:ext cx="1102375" cy="1102375"/>
        </a:xfrm>
        <a:prstGeom prst="ellipse">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5945" tIns="12700" rIns="85945" bIns="12700" numCol="1" spcCol="1270" anchor="ctr" anchorCtr="0">
          <a:noAutofit/>
        </a:bodyPr>
        <a:lstStyle/>
        <a:p>
          <a:pPr marL="0" lvl="0" indent="0" algn="ctr" defTabSz="2133600">
            <a:lnSpc>
              <a:spcPct val="90000"/>
            </a:lnSpc>
            <a:spcBef>
              <a:spcPct val="0"/>
            </a:spcBef>
            <a:spcAft>
              <a:spcPct val="35000"/>
            </a:spcAft>
            <a:buNone/>
          </a:pPr>
          <a:r>
            <a:rPr lang="es-EC" sz="4800" kern="1200"/>
            <a:t>4</a:t>
          </a:r>
        </a:p>
      </dsp:txBody>
      <dsp:txXfrm>
        <a:off x="9587431" y="794005"/>
        <a:ext cx="779497" cy="779497"/>
      </dsp:txXfrm>
    </dsp:sp>
    <dsp:sp modelId="{DB92676A-1E23-4718-8F12-9058C17EC893}">
      <dsp:nvSpPr>
        <dsp:cNvPr id="0" name=""/>
        <dsp:cNvSpPr/>
      </dsp:nvSpPr>
      <dsp:spPr>
        <a:xfrm>
          <a:off x="8664828" y="3939620"/>
          <a:ext cx="2624703" cy="72"/>
        </a:xfrm>
        <a:prstGeom prst="rec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w="12700" cap="rnd" cmpd="sng" algn="ctr">
          <a:solidFill>
            <a:schemeClr val="accent3">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C81B43-7222-4CE6-BE75-C804EDDDBBFA}">
      <dsp:nvSpPr>
        <dsp:cNvPr id="0" name=""/>
        <dsp:cNvSpPr/>
      </dsp:nvSpPr>
      <dsp:spPr>
        <a:xfrm>
          <a:off x="0" y="597724"/>
          <a:ext cx="11029615" cy="1103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92425CD-81D9-4614-A9E8-00438DB36D40}">
      <dsp:nvSpPr>
        <dsp:cNvPr id="0" name=""/>
        <dsp:cNvSpPr/>
      </dsp:nvSpPr>
      <dsp:spPr>
        <a:xfrm>
          <a:off x="333805" y="846009"/>
          <a:ext cx="606919" cy="6069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64150CD-AA91-4238-A5A0-6F9682EDF6DE}">
      <dsp:nvSpPr>
        <dsp:cNvPr id="0" name=""/>
        <dsp:cNvSpPr/>
      </dsp:nvSpPr>
      <dsp:spPr>
        <a:xfrm>
          <a:off x="1274531" y="597724"/>
          <a:ext cx="975508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1111250">
            <a:lnSpc>
              <a:spcPct val="90000"/>
            </a:lnSpc>
            <a:spcBef>
              <a:spcPct val="0"/>
            </a:spcBef>
            <a:spcAft>
              <a:spcPct val="35000"/>
            </a:spcAft>
            <a:buNone/>
          </a:pPr>
          <a:r>
            <a:rPr lang="es-EC" sz="2500" kern="1200"/>
            <a:t>Es la raíz de la palabra</a:t>
          </a:r>
          <a:endParaRPr lang="en-US" sz="2500" kern="1200"/>
        </a:p>
      </dsp:txBody>
      <dsp:txXfrm>
        <a:off x="1274531" y="597724"/>
        <a:ext cx="9755083" cy="1103490"/>
      </dsp:txXfrm>
    </dsp:sp>
    <dsp:sp modelId="{C47A7C14-F614-48FE-85B7-4D9F573D4E95}">
      <dsp:nvSpPr>
        <dsp:cNvPr id="0" name=""/>
        <dsp:cNvSpPr/>
      </dsp:nvSpPr>
      <dsp:spPr>
        <a:xfrm>
          <a:off x="0" y="1977087"/>
          <a:ext cx="11029615" cy="1103490"/>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0C2A09-3531-445C-AA03-7F59505B1328}">
      <dsp:nvSpPr>
        <dsp:cNvPr id="0" name=""/>
        <dsp:cNvSpPr/>
      </dsp:nvSpPr>
      <dsp:spPr>
        <a:xfrm>
          <a:off x="333805" y="2225373"/>
          <a:ext cx="606919" cy="6069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FE9D59-C9CD-4EEF-A0D5-9FBC29576773}">
      <dsp:nvSpPr>
        <dsp:cNvPr id="0" name=""/>
        <dsp:cNvSpPr/>
      </dsp:nvSpPr>
      <dsp:spPr>
        <a:xfrm>
          <a:off x="1274531" y="1977087"/>
          <a:ext cx="9755083" cy="110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786" tIns="116786" rIns="116786" bIns="116786" numCol="1" spcCol="1270" anchor="ctr" anchorCtr="0">
          <a:noAutofit/>
        </a:bodyPr>
        <a:lstStyle/>
        <a:p>
          <a:pPr marL="0" lvl="0" indent="0" algn="l" defTabSz="1111250">
            <a:lnSpc>
              <a:spcPct val="90000"/>
            </a:lnSpc>
            <a:spcBef>
              <a:spcPct val="0"/>
            </a:spcBef>
            <a:spcAft>
              <a:spcPct val="35000"/>
            </a:spcAft>
            <a:buNone/>
          </a:pPr>
          <a:r>
            <a:rPr lang="es-EC" sz="2500" kern="1200"/>
            <a:t>Su calidad de la transformación depende de la calidad del corpus</a:t>
          </a:r>
          <a:endParaRPr lang="en-US" sz="2500" kern="1200"/>
        </a:p>
      </dsp:txBody>
      <dsp:txXfrm>
        <a:off x="1274531" y="1977087"/>
        <a:ext cx="9755083" cy="11034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6F28C3-F162-4B0D-88FC-9D482A290FB8}">
      <dsp:nvSpPr>
        <dsp:cNvPr id="0" name=""/>
        <dsp:cNvSpPr/>
      </dsp:nvSpPr>
      <dsp:spPr>
        <a:xfrm>
          <a:off x="0" y="715103"/>
          <a:ext cx="5422390" cy="678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Conversión de texto en vectores</a:t>
          </a:r>
        </a:p>
      </dsp:txBody>
      <dsp:txXfrm>
        <a:off x="33127" y="748230"/>
        <a:ext cx="5356136" cy="612346"/>
      </dsp:txXfrm>
    </dsp:sp>
    <dsp:sp modelId="{6A237737-B623-4ABC-9D82-3E3F0C97B416}">
      <dsp:nvSpPr>
        <dsp:cNvPr id="0" name=""/>
        <dsp:cNvSpPr/>
      </dsp:nvSpPr>
      <dsp:spPr>
        <a:xfrm>
          <a:off x="0" y="1477223"/>
          <a:ext cx="5422390" cy="678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Métodos basados en vectores</a:t>
          </a:r>
        </a:p>
      </dsp:txBody>
      <dsp:txXfrm>
        <a:off x="33127" y="1510350"/>
        <a:ext cx="5356136" cy="612346"/>
      </dsp:txXfrm>
    </dsp:sp>
    <dsp:sp modelId="{4E40AE0B-2475-4CCB-B307-B81CCFD1AEB8}">
      <dsp:nvSpPr>
        <dsp:cNvPr id="0" name=""/>
        <dsp:cNvSpPr/>
      </dsp:nvSpPr>
      <dsp:spPr>
        <a:xfrm>
          <a:off x="0" y="2239343"/>
          <a:ext cx="5422390" cy="6786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Aplicaciones prácticas</a:t>
          </a:r>
        </a:p>
      </dsp:txBody>
      <dsp:txXfrm>
        <a:off x="33127" y="2272470"/>
        <a:ext cx="5356136" cy="61234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72CF6-A832-4828-9444-CEBCA3124EE1}">
      <dsp:nvSpPr>
        <dsp:cNvPr id="0" name=""/>
        <dsp:cNvSpPr/>
      </dsp:nvSpPr>
      <dsp:spPr>
        <a:xfrm>
          <a:off x="0" y="640763"/>
          <a:ext cx="5422390" cy="5382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C" sz="2300" kern="1200"/>
            <a:t>Modelos de Lenguaje y modelos de Markov</a:t>
          </a:r>
        </a:p>
      </dsp:txBody>
      <dsp:txXfrm>
        <a:off x="26273" y="667036"/>
        <a:ext cx="5369844" cy="485654"/>
      </dsp:txXfrm>
    </dsp:sp>
    <dsp:sp modelId="{4F68903B-E8DA-413F-8784-2626E5FDBFCC}">
      <dsp:nvSpPr>
        <dsp:cNvPr id="0" name=""/>
        <dsp:cNvSpPr/>
      </dsp:nvSpPr>
      <dsp:spPr>
        <a:xfrm>
          <a:off x="0" y="1245203"/>
          <a:ext cx="5422390" cy="5382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C" sz="2300" kern="1200"/>
            <a:t>Generación de texto</a:t>
          </a:r>
        </a:p>
      </dsp:txBody>
      <dsp:txXfrm>
        <a:off x="26273" y="1271476"/>
        <a:ext cx="5369844" cy="485654"/>
      </dsp:txXfrm>
    </dsp:sp>
    <dsp:sp modelId="{15A54465-4696-47A0-8AE2-BD4CB8201833}">
      <dsp:nvSpPr>
        <dsp:cNvPr id="0" name=""/>
        <dsp:cNvSpPr/>
      </dsp:nvSpPr>
      <dsp:spPr>
        <a:xfrm>
          <a:off x="0" y="1849643"/>
          <a:ext cx="5422390" cy="5382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C" sz="2300" kern="1200"/>
            <a:t>Spinning de Artículos</a:t>
          </a:r>
        </a:p>
      </dsp:txBody>
      <dsp:txXfrm>
        <a:off x="26273" y="1875916"/>
        <a:ext cx="5369844" cy="485654"/>
      </dsp:txXfrm>
    </dsp:sp>
    <dsp:sp modelId="{57055D37-E1DD-4C0A-8366-DEC11AB936D2}">
      <dsp:nvSpPr>
        <dsp:cNvPr id="0" name=""/>
        <dsp:cNvSpPr/>
      </dsp:nvSpPr>
      <dsp:spPr>
        <a:xfrm>
          <a:off x="0" y="2454083"/>
          <a:ext cx="5422390" cy="53820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s-EC" sz="2300" kern="1200"/>
            <a:t>Descifrado de códigos</a:t>
          </a:r>
        </a:p>
      </dsp:txBody>
      <dsp:txXfrm>
        <a:off x="26273" y="2480356"/>
        <a:ext cx="5369844" cy="48565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1BC18A-4214-4789-BD12-908EC271783D}">
      <dsp:nvSpPr>
        <dsp:cNvPr id="0" name=""/>
        <dsp:cNvSpPr/>
      </dsp:nvSpPr>
      <dsp:spPr>
        <a:xfrm>
          <a:off x="0" y="53468"/>
          <a:ext cx="5422390" cy="111969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Detección de SPAM y análisis de sentimientos</a:t>
          </a:r>
        </a:p>
      </dsp:txBody>
      <dsp:txXfrm>
        <a:off x="54659" y="108127"/>
        <a:ext cx="5313072" cy="1010372"/>
      </dsp:txXfrm>
    </dsp:sp>
    <dsp:sp modelId="{4EAA95D6-56F6-4C74-93B7-1B5A4A5F6F3D}">
      <dsp:nvSpPr>
        <dsp:cNvPr id="0" name=""/>
        <dsp:cNvSpPr/>
      </dsp:nvSpPr>
      <dsp:spPr>
        <a:xfrm>
          <a:off x="0" y="1256678"/>
          <a:ext cx="5422390" cy="111969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Indexación semántica latente y modelado de temas</a:t>
          </a:r>
        </a:p>
      </dsp:txBody>
      <dsp:txXfrm>
        <a:off x="54659" y="1311337"/>
        <a:ext cx="5313072" cy="1010372"/>
      </dsp:txXfrm>
    </dsp:sp>
    <dsp:sp modelId="{BAB1C5F3-A0E1-48A3-99C6-1401B1192B0D}">
      <dsp:nvSpPr>
        <dsp:cNvPr id="0" name=""/>
        <dsp:cNvSpPr/>
      </dsp:nvSpPr>
      <dsp:spPr>
        <a:xfrm>
          <a:off x="0" y="2459888"/>
          <a:ext cx="5422390" cy="111969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s-EC" sz="2900" kern="1200"/>
            <a:t>Aplicaciones reales</a:t>
          </a:r>
        </a:p>
      </dsp:txBody>
      <dsp:txXfrm>
        <a:off x="54659" y="2514547"/>
        <a:ext cx="5313072" cy="101037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508B2-7CBB-47B4-BE55-4CB81FDA62CC}">
      <dsp:nvSpPr>
        <dsp:cNvPr id="0" name=""/>
        <dsp:cNvSpPr/>
      </dsp:nvSpPr>
      <dsp:spPr>
        <a:xfrm>
          <a:off x="0" y="189806"/>
          <a:ext cx="3253434" cy="3253434"/>
        </a:xfrm>
        <a:prstGeom prst="pie">
          <a:avLst>
            <a:gd name="adj1" fmla="val 54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EFC30D-FC40-4616-9EDC-E6E3DA355E9C}">
      <dsp:nvSpPr>
        <dsp:cNvPr id="0" name=""/>
        <dsp:cNvSpPr/>
      </dsp:nvSpPr>
      <dsp:spPr>
        <a:xfrm>
          <a:off x="1626717" y="189806"/>
          <a:ext cx="3795672" cy="3253434"/>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C" sz="2000" kern="1200"/>
            <a:t>Los vectores son representaciones numéricas de datos, en este caso, texto</a:t>
          </a:r>
        </a:p>
      </dsp:txBody>
      <dsp:txXfrm>
        <a:off x="1626717" y="189806"/>
        <a:ext cx="3795672" cy="1545381"/>
      </dsp:txXfrm>
    </dsp:sp>
    <dsp:sp modelId="{82B53B18-E7B6-4149-BB5E-A678568C8E88}">
      <dsp:nvSpPr>
        <dsp:cNvPr id="0" name=""/>
        <dsp:cNvSpPr/>
      </dsp:nvSpPr>
      <dsp:spPr>
        <a:xfrm>
          <a:off x="854026" y="1735187"/>
          <a:ext cx="1545381" cy="1545381"/>
        </a:xfrm>
        <a:prstGeom prst="pie">
          <a:avLst>
            <a:gd name="adj1" fmla="val 5400000"/>
            <a:gd name="adj2" fmla="val 1620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64DC2A-6C8D-40C6-9420-5857FCD5359E}">
      <dsp:nvSpPr>
        <dsp:cNvPr id="0" name=""/>
        <dsp:cNvSpPr/>
      </dsp:nvSpPr>
      <dsp:spPr>
        <a:xfrm>
          <a:off x="1626717" y="1735187"/>
          <a:ext cx="3795672" cy="1545381"/>
        </a:xfrm>
        <a:prstGeom prst="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s-EC" sz="2000" kern="1200"/>
            <a:t>Es la forma en que traducimos el texto a un formato que un modelo de aprendizaje automático puede entender y aprender</a:t>
          </a:r>
        </a:p>
      </dsp:txBody>
      <dsp:txXfrm>
        <a:off x="1626717" y="1735187"/>
        <a:ext cx="3795672" cy="1545381"/>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320ED2-2342-4272-871F-00298E33D20F}">
      <dsp:nvSpPr>
        <dsp:cNvPr id="0" name=""/>
        <dsp:cNvSpPr/>
      </dsp:nvSpPr>
      <dsp:spPr>
        <a:xfrm rot="5400000">
          <a:off x="-173868" y="174599"/>
          <a:ext cx="1159122" cy="811385"/>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EC" sz="2300" kern="1200" dirty="0"/>
            <a:t>1</a:t>
          </a:r>
        </a:p>
      </dsp:txBody>
      <dsp:txXfrm rot="-5400000">
        <a:off x="1" y="406424"/>
        <a:ext cx="811385" cy="347737"/>
      </dsp:txXfrm>
    </dsp:sp>
    <dsp:sp modelId="{736FBFA5-5DAE-45B9-A394-7852732D92FE}">
      <dsp:nvSpPr>
        <dsp:cNvPr id="0" name=""/>
        <dsp:cNvSpPr/>
      </dsp:nvSpPr>
      <dsp:spPr>
        <a:xfrm rot="5400000">
          <a:off x="2323709" y="-1511591"/>
          <a:ext cx="753429" cy="3778076"/>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EC" sz="2400" kern="1200" dirty="0"/>
            <a:t>Una cantidad que tiene magnitud como dirección</a:t>
          </a:r>
        </a:p>
      </dsp:txBody>
      <dsp:txXfrm rot="-5400000">
        <a:off x="811386" y="37511"/>
        <a:ext cx="3741297" cy="679871"/>
      </dsp:txXfrm>
    </dsp:sp>
    <dsp:sp modelId="{47657B72-913F-46B0-9142-34EB93DE5CFF}">
      <dsp:nvSpPr>
        <dsp:cNvPr id="0" name=""/>
        <dsp:cNvSpPr/>
      </dsp:nvSpPr>
      <dsp:spPr>
        <a:xfrm rot="5400000">
          <a:off x="-173868" y="1131796"/>
          <a:ext cx="1159122" cy="811385"/>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EC" sz="2300" kern="1200" dirty="0"/>
            <a:t>2</a:t>
          </a:r>
        </a:p>
      </dsp:txBody>
      <dsp:txXfrm rot="-5400000">
        <a:off x="1" y="1363621"/>
        <a:ext cx="811385" cy="347737"/>
      </dsp:txXfrm>
    </dsp:sp>
    <dsp:sp modelId="{D2F4E749-855C-4F90-BC4F-DFFA7BE0D010}">
      <dsp:nvSpPr>
        <dsp:cNvPr id="0" name=""/>
        <dsp:cNvSpPr/>
      </dsp:nvSpPr>
      <dsp:spPr>
        <a:xfrm rot="5400000">
          <a:off x="2323709" y="-554395"/>
          <a:ext cx="753429" cy="3778076"/>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EC" sz="2400" kern="1200" dirty="0"/>
            <a:t>Un vector es una matriz de escalares</a:t>
          </a:r>
        </a:p>
      </dsp:txBody>
      <dsp:txXfrm rot="-5400000">
        <a:off x="811386" y="994707"/>
        <a:ext cx="3741297" cy="679871"/>
      </dsp:txXfrm>
    </dsp:sp>
    <dsp:sp modelId="{06CA0F51-90D0-4C2D-905E-A86C6591058E}">
      <dsp:nvSpPr>
        <dsp:cNvPr id="0" name=""/>
        <dsp:cNvSpPr/>
      </dsp:nvSpPr>
      <dsp:spPr>
        <a:xfrm rot="5400000">
          <a:off x="-173868" y="2088992"/>
          <a:ext cx="1159122" cy="811385"/>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s-EC" sz="2300" kern="1200" dirty="0"/>
            <a:t>3</a:t>
          </a:r>
        </a:p>
      </dsp:txBody>
      <dsp:txXfrm rot="-5400000">
        <a:off x="1" y="2320817"/>
        <a:ext cx="811385" cy="347737"/>
      </dsp:txXfrm>
    </dsp:sp>
    <dsp:sp modelId="{1EB9790C-78E3-4BB2-8200-17B58FAC9A9E}">
      <dsp:nvSpPr>
        <dsp:cNvPr id="0" name=""/>
        <dsp:cNvSpPr/>
      </dsp:nvSpPr>
      <dsp:spPr>
        <a:xfrm rot="5400000">
          <a:off x="2323709" y="402800"/>
          <a:ext cx="753429" cy="3778076"/>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s-EC" sz="2400" kern="1200"/>
            <a:t>Es </a:t>
          </a:r>
          <a:r>
            <a:rPr lang="es-EC" sz="2400" kern="1200" dirty="0"/>
            <a:t>multidimensional</a:t>
          </a:r>
        </a:p>
      </dsp:txBody>
      <dsp:txXfrm rot="-5400000">
        <a:off x="811386" y="1951903"/>
        <a:ext cx="3741297" cy="67987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FDF2F-4B38-4422-BE78-6A8BB1E750C2}">
      <dsp:nvSpPr>
        <dsp:cNvPr id="0" name=""/>
        <dsp:cNvSpPr/>
      </dsp:nvSpPr>
      <dsp:spPr>
        <a:xfrm>
          <a:off x="0" y="479033"/>
          <a:ext cx="5422390" cy="8494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a:t>Ejemplo de la pérdida de información con el uso de la bolsa de palabras</a:t>
          </a:r>
        </a:p>
      </dsp:txBody>
      <dsp:txXfrm>
        <a:off x="41465" y="520498"/>
        <a:ext cx="5339460" cy="766490"/>
      </dsp:txXfrm>
    </dsp:sp>
    <dsp:sp modelId="{E353C037-FFDB-4D55-8360-E40C4ED6F517}">
      <dsp:nvSpPr>
        <dsp:cNvPr id="0" name=""/>
        <dsp:cNvSpPr/>
      </dsp:nvSpPr>
      <dsp:spPr>
        <a:xfrm>
          <a:off x="0" y="1391813"/>
          <a:ext cx="5422390" cy="8494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dirty="0"/>
            <a:t>Aclaración sobre las diferencias de significado basado en el orden de las palabras</a:t>
          </a:r>
        </a:p>
      </dsp:txBody>
      <dsp:txXfrm>
        <a:off x="41465" y="1433278"/>
        <a:ext cx="5339460" cy="766490"/>
      </dsp:txXfrm>
    </dsp:sp>
    <dsp:sp modelId="{FE919896-5046-48D1-9C77-7F581DECDCC4}">
      <dsp:nvSpPr>
        <dsp:cNvPr id="0" name=""/>
        <dsp:cNvSpPr/>
      </dsp:nvSpPr>
      <dsp:spPr>
        <a:xfrm>
          <a:off x="0" y="2304593"/>
          <a:ext cx="5422390" cy="849420"/>
        </a:xfrm>
        <a:prstGeom prst="round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s-EC" sz="2200" kern="1200"/>
            <a:t>Es </a:t>
          </a:r>
          <a:r>
            <a:rPr lang="es-EC" sz="2200" kern="1200" dirty="0"/>
            <a:t>lo mismo salón de juegos que juego de salón </a:t>
          </a:r>
        </a:p>
      </dsp:txBody>
      <dsp:txXfrm>
        <a:off x="41465" y="2346058"/>
        <a:ext cx="5339460" cy="76649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17AE88-7607-42D0-BD42-9992F8B56A6E}">
      <dsp:nvSpPr>
        <dsp:cNvPr id="0" name=""/>
        <dsp:cNvSpPr/>
      </dsp:nvSpPr>
      <dsp:spPr>
        <a:xfrm>
          <a:off x="0" y="0"/>
          <a:ext cx="9375172" cy="1655236"/>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C" sz="2400" kern="1200"/>
            <a:t>Uso en modelos vectoriales y aprendizaje clásico</a:t>
          </a:r>
          <a:endParaRPr lang="en-US" sz="2400" kern="1200"/>
        </a:p>
        <a:p>
          <a:pPr marL="171450" lvl="1" indent="-171450" algn="l" defTabSz="844550">
            <a:lnSpc>
              <a:spcPct val="90000"/>
            </a:lnSpc>
            <a:spcBef>
              <a:spcPct val="0"/>
            </a:spcBef>
            <a:spcAft>
              <a:spcPct val="15000"/>
            </a:spcAft>
            <a:buChar char="•"/>
          </a:pPr>
          <a:r>
            <a:rPr lang="es-EC" sz="1900" kern="1200"/>
            <a:t>SPAM, </a:t>
          </a:r>
          <a:endParaRPr lang="en-US" sz="1900" kern="1200"/>
        </a:p>
        <a:p>
          <a:pPr marL="171450" lvl="1" indent="-171450" algn="l" defTabSz="844550">
            <a:lnSpc>
              <a:spcPct val="90000"/>
            </a:lnSpc>
            <a:spcBef>
              <a:spcPct val="0"/>
            </a:spcBef>
            <a:spcAft>
              <a:spcPct val="15000"/>
            </a:spcAft>
            <a:buChar char="•"/>
          </a:pPr>
          <a:r>
            <a:rPr lang="es-EC" sz="1900" kern="1200"/>
            <a:t>analizador de sentimientos</a:t>
          </a:r>
          <a:endParaRPr lang="en-US" sz="1900" kern="1200"/>
        </a:p>
      </dsp:txBody>
      <dsp:txXfrm>
        <a:off x="48480" y="48480"/>
        <a:ext cx="7664357" cy="1558276"/>
      </dsp:txXfrm>
    </dsp:sp>
    <dsp:sp modelId="{3BD325D3-4EAF-463D-8EE4-340599ED8927}">
      <dsp:nvSpPr>
        <dsp:cNvPr id="0" name=""/>
        <dsp:cNvSpPr/>
      </dsp:nvSpPr>
      <dsp:spPr>
        <a:xfrm>
          <a:off x="1654442" y="2023066"/>
          <a:ext cx="9375172" cy="1655236"/>
        </a:xfrm>
        <a:prstGeom prst="roundRect">
          <a:avLst>
            <a:gd name="adj" fmla="val 10000"/>
          </a:avLst>
        </a:prstGeom>
        <a:solidFill>
          <a:schemeClr val="accent3">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s-EC" sz="2400" kern="1200"/>
            <a:t>Comparación con otros enfoques, como modelos probabilísticos y el aprendizaje profundo</a:t>
          </a:r>
          <a:endParaRPr lang="en-US" sz="2400" kern="1200"/>
        </a:p>
        <a:p>
          <a:pPr marL="171450" lvl="1" indent="-171450" algn="l" defTabSz="844550">
            <a:lnSpc>
              <a:spcPct val="90000"/>
            </a:lnSpc>
            <a:spcBef>
              <a:spcPct val="0"/>
            </a:spcBef>
            <a:spcAft>
              <a:spcPct val="15000"/>
            </a:spcAft>
            <a:buChar char="•"/>
          </a:pPr>
          <a:r>
            <a:rPr lang="es-EC" sz="1900" kern="1200"/>
            <a:t>Ejemplo Chatgpt si importa el orden de las palabras</a:t>
          </a:r>
          <a:endParaRPr lang="en-US" sz="1900" kern="1200"/>
        </a:p>
      </dsp:txBody>
      <dsp:txXfrm>
        <a:off x="1702922" y="2071546"/>
        <a:ext cx="6547866" cy="1558276"/>
      </dsp:txXfrm>
    </dsp:sp>
    <dsp:sp modelId="{06F8CEBC-29BB-49BC-B561-DE260EA44376}">
      <dsp:nvSpPr>
        <dsp:cNvPr id="0" name=""/>
        <dsp:cNvSpPr/>
      </dsp:nvSpPr>
      <dsp:spPr>
        <a:xfrm>
          <a:off x="8299269" y="1301199"/>
          <a:ext cx="1075903" cy="1075903"/>
        </a:xfrm>
        <a:prstGeom prst="downArrow">
          <a:avLst>
            <a:gd name="adj1" fmla="val 55000"/>
            <a:gd name="adj2" fmla="val 45000"/>
          </a:avLst>
        </a:prstGeom>
        <a:solidFill>
          <a:schemeClr val="accent3">
            <a:alpha val="90000"/>
            <a:tint val="40000"/>
            <a:hueOff val="0"/>
            <a:satOff val="0"/>
            <a:lumOff val="0"/>
            <a:alphaOff val="0"/>
          </a:schemeClr>
        </a:solidFill>
        <a:ln w="22225"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41347" y="1301199"/>
        <a:ext cx="591747" cy="80961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6.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layout17.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a:p>
        </p:txBody>
      </p:sp>
      <p:sp>
        <p:nvSpPr>
          <p:cNvPr id="3" name="Marcador de fecha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C62B80FE-187A-4085-BD71-F0873FF7BD68}" type="datetime1">
              <a:rPr lang="es-ES" smtClean="0"/>
              <a:t>13/08/2024</a:t>
            </a:fld>
            <a:endParaRPr lang="es-ES"/>
          </a:p>
        </p:txBody>
      </p:sp>
      <p:sp>
        <p:nvSpPr>
          <p:cNvPr id="4" name="Marcador de pie de página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a:p>
        </p:txBody>
      </p:sp>
      <p:sp>
        <p:nvSpPr>
          <p:cNvPr id="5" name="Marcador de número de diapositiva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es-ES" smtClean="0"/>
              <a:t>‹Nº›</a:t>
            </a:fld>
            <a:endParaRPr lang="es-ES"/>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D59A2BD-4571-4110-BB3E-5D004DE434FA}" type="datetime1">
              <a:rPr lang="es-ES" noProof="0" smtClean="0"/>
              <a:t>13/08/2024</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ES" noProof="0"/>
              <a:t>Haga clic para modificar los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es-ES" noProof="0" smtClean="0"/>
              <a:t>‹Nº›</a:t>
            </a:fld>
            <a:endParaRPr lang="es-ES"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1</a:t>
            </a:fld>
            <a:endParaRPr lang="es-ES"/>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rtlCol="0"/>
          <a:lstStyle/>
          <a:p>
            <a:pPr rtl="0"/>
            <a:endParaRPr lang="es-ES"/>
          </a:p>
        </p:txBody>
      </p:sp>
      <p:sp>
        <p:nvSpPr>
          <p:cNvPr id="4" name="Marcador de número de diapositiva 3"/>
          <p:cNvSpPr>
            <a:spLocks noGrp="1"/>
          </p:cNvSpPr>
          <p:nvPr>
            <p:ph type="sldNum" sz="quarter" idx="5"/>
          </p:nvPr>
        </p:nvSpPr>
        <p:spPr/>
        <p:txBody>
          <a:bodyPr rtlCol="0"/>
          <a:lstStyle/>
          <a:p>
            <a:pPr rtl="0"/>
            <a:fld id="{C6B3AB32-59DF-41F1-9618-EDFBF5049629}" type="slidenum">
              <a:rPr lang="es-ES" smtClean="0"/>
              <a:t>70</a:t>
            </a:fld>
            <a:endParaRPr lang="es-ES"/>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ángulo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ctrTitle"/>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es-ES" noProof="0"/>
              <a:t>Haga clic para modificar el estilo de título del patrón</a:t>
            </a:r>
          </a:p>
        </p:txBody>
      </p:sp>
      <p:sp>
        <p:nvSpPr>
          <p:cNvPr id="3" name="Subtítulo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es-ES" noProof="0"/>
              <a:t>Haga clic para editar el estilo de subtítulo del patrón</a:t>
            </a:r>
          </a:p>
        </p:txBody>
      </p:sp>
      <p:sp>
        <p:nvSpPr>
          <p:cNvPr id="4" name="Marcador de fecha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F409C0D2-15DE-4FAC-845B-C48979FFAEB9}" type="datetime1">
              <a:rPr lang="es-ES" noProof="0" smtClean="0"/>
              <a:t>13/08/2024</a:t>
            </a:fld>
            <a:endParaRPr lang="es-ES" noProof="0"/>
          </a:p>
        </p:txBody>
      </p:sp>
      <p:sp>
        <p:nvSpPr>
          <p:cNvPr id="5" name="Marcador de pie de página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ángulo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8CF9F163-DD03-4353-882E-CE0F9A80F1C3}" type="datetime1">
              <a:rPr lang="es-ES" noProof="0" smtClean="0"/>
              <a:t>13/08/2024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ángulo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vertical 1"/>
          <p:cNvSpPr>
            <a:spLocks noGrp="1"/>
          </p:cNvSpPr>
          <p:nvPr>
            <p:ph type="title" orient="vert"/>
          </p:nvPr>
        </p:nvSpPr>
        <p:spPr>
          <a:xfrm>
            <a:off x="8839201" y="675726"/>
            <a:ext cx="2004164" cy="5183073"/>
          </a:xfrm>
        </p:spPr>
        <p:txBody>
          <a:bodyPr vert="eaVert" rtlCol="0"/>
          <a:lstStyle/>
          <a:p>
            <a:pPr rtl="0"/>
            <a:r>
              <a:rPr lang="es-ES" noProof="0"/>
              <a:t>Haga clic para modificar el estilo de título del patrón</a:t>
            </a:r>
          </a:p>
        </p:txBody>
      </p:sp>
      <p:sp>
        <p:nvSpPr>
          <p:cNvPr id="3" name="Marcador de posición de texto vertical 2"/>
          <p:cNvSpPr>
            <a:spLocks noGrp="1"/>
          </p:cNvSpPr>
          <p:nvPr>
            <p:ph type="body" orient="vert" idx="1" hasCustomPrompt="1"/>
          </p:nvPr>
        </p:nvSpPr>
        <p:spPr>
          <a:xfrm>
            <a:off x="774923" y="675726"/>
            <a:ext cx="7896279" cy="5183073"/>
          </a:xfrm>
        </p:spPr>
        <p:txBody>
          <a:bodyPr vert="eaVert" rtlCol="0" anchor="t"/>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D2FF54C-EA2F-453C-857C-5C9ADB86CB43}" type="datetime1">
              <a:rPr lang="es-ES" noProof="0" smtClean="0"/>
              <a:t>13/08/2024</a:t>
            </a:fld>
            <a:endParaRPr lang="es-ES" noProof="0"/>
          </a:p>
        </p:txBody>
      </p:sp>
      <p:sp>
        <p:nvSpPr>
          <p:cNvPr id="5" name="Marcador de pie de página 4"/>
          <p:cNvSpPr>
            <a:spLocks noGrp="1"/>
          </p:cNvSpPr>
          <p:nvPr>
            <p:ph type="ftr" sz="quarter" idx="11"/>
          </p:nvPr>
        </p:nvSpPr>
        <p:spPr>
          <a:xfrm>
            <a:off x="774923" y="5951811"/>
            <a:ext cx="7896279" cy="365125"/>
          </a:xfrm>
        </p:spPr>
        <p:txBody>
          <a:bodyPr rtlCol="0"/>
          <a:lstStyle/>
          <a:p>
            <a:pPr rtl="0"/>
            <a:endParaRPr lang="es-ES" noProof="0"/>
          </a:p>
        </p:txBody>
      </p:sp>
      <p:sp>
        <p:nvSpPr>
          <p:cNvPr id="6" name="Marcador de número de diapositiva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7" name="Rectángulo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702156"/>
            <a:ext cx="11029616" cy="1013800"/>
          </a:xfrm>
        </p:spPr>
        <p:txBody>
          <a:bodyPr rtlCol="0"/>
          <a:lstStyle/>
          <a:p>
            <a:pPr rtl="0"/>
            <a:r>
              <a:rPr lang="es-ES" noProof="0"/>
              <a:t>Haga clic para modificar el estilo de título del patrón</a:t>
            </a:r>
          </a:p>
        </p:txBody>
      </p:sp>
      <p:sp>
        <p:nvSpPr>
          <p:cNvPr id="3" name="Marcador de contenido 2"/>
          <p:cNvSpPr>
            <a:spLocks noGrp="1"/>
          </p:cNvSpPr>
          <p:nvPr>
            <p:ph idx="1" hasCustomPrompt="1"/>
          </p:nvPr>
        </p:nvSpPr>
        <p:spPr>
          <a:xfrm>
            <a:off x="581192" y="2180496"/>
            <a:ext cx="11029615" cy="3678303"/>
          </a:xfrm>
        </p:spPr>
        <p:txBody>
          <a:bodyPr rtlCol="0"/>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10"/>
          </p:nvPr>
        </p:nvSpPr>
        <p:spPr/>
        <p:txBody>
          <a:bodyPr rtlCol="0"/>
          <a:lstStyle/>
          <a:p>
            <a:pPr rtl="0"/>
            <a:fld id="{57670FF6-52DC-429F-9C56-6A1BF295232E}" type="datetime1">
              <a:rPr lang="es-ES" noProof="0" smtClean="0"/>
              <a:t>13/08/2024</a:t>
            </a:fld>
            <a:endParaRPr lang="es-ES" noProof="0"/>
          </a:p>
        </p:txBody>
      </p:sp>
      <p:sp>
        <p:nvSpPr>
          <p:cNvPr id="5" name="Marcador de pie de página 4"/>
          <p:cNvSpPr>
            <a:spLocks noGrp="1"/>
          </p:cNvSpPr>
          <p:nvPr>
            <p:ph type="ftr" sz="quarter" idx="11"/>
          </p:nvPr>
        </p:nvSpPr>
        <p:spPr/>
        <p:txBody>
          <a:bodyPr rtlCol="0"/>
          <a:lstStyle/>
          <a:p>
            <a:pPr rtl="0"/>
            <a:endParaRPr lang="es-ES" noProof="0"/>
          </a:p>
        </p:txBody>
      </p:sp>
      <p:sp>
        <p:nvSpPr>
          <p:cNvPr id="6" name="Marcador de número de diapositiva 5"/>
          <p:cNvSpPr>
            <a:spLocks noGrp="1"/>
          </p:cNvSpPr>
          <p:nvPr>
            <p:ph type="sldNum" sz="quarter" idx="12"/>
          </p:nvPr>
        </p:nvSpPr>
        <p:spPr>
          <a:xfrm>
            <a:off x="10558300" y="5956137"/>
            <a:ext cx="1052508" cy="365125"/>
          </a:xfrm>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ángulo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fecha 3"/>
          <p:cNvSpPr>
            <a:spLocks noGrp="1"/>
          </p:cNvSpPr>
          <p:nvPr>
            <p:ph type="dt" sz="half" idx="10"/>
          </p:nvPr>
        </p:nvSpPr>
        <p:spPr/>
        <p:txBody>
          <a:bodyPr rtlCol="0"/>
          <a:lstStyle>
            <a:lvl1pPr>
              <a:defRPr>
                <a:solidFill>
                  <a:schemeClr val="accent1">
                    <a:lumMod val="75000"/>
                    <a:lumOff val="25000"/>
                  </a:schemeClr>
                </a:solidFill>
              </a:defRPr>
            </a:lvl1pPr>
          </a:lstStyle>
          <a:p>
            <a:pPr rtl="0"/>
            <a:fld id="{85E27922-51B6-4B96-9C28-2CD2060AE75A}" type="datetime1">
              <a:rPr lang="es-ES" noProof="0" smtClean="0"/>
              <a:t>13/08/2024</a:t>
            </a:fld>
            <a:endParaRPr lang="es-ES" noProof="0"/>
          </a:p>
        </p:txBody>
      </p:sp>
      <p:sp>
        <p:nvSpPr>
          <p:cNvPr id="5" name="Marcador de pie de página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6" name="Marcador de número de diapositiva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contenido">
    <p:spTree>
      <p:nvGrpSpPr>
        <p:cNvPr id="1" name=""/>
        <p:cNvGrpSpPr/>
        <p:nvPr/>
      </p:nvGrpSpPr>
      <p:grpSpPr>
        <a:xfrm>
          <a:off x="0" y="0"/>
          <a:ext cx="0" cy="0"/>
          <a:chOff x="0" y="0"/>
          <a:chExt cx="0" cy="0"/>
        </a:xfrm>
      </p:grpSpPr>
      <p:sp>
        <p:nvSpPr>
          <p:cNvPr id="8" name="Rectángulo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contenido 2"/>
          <p:cNvSpPr>
            <a:spLocks noGrp="1"/>
          </p:cNvSpPr>
          <p:nvPr>
            <p:ph sz="half" idx="1" hasCustomPrompt="1"/>
          </p:nvPr>
        </p:nvSpPr>
        <p:spPr>
          <a:xfrm>
            <a:off x="581193" y="2228003"/>
            <a:ext cx="5422390"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contenido 3"/>
          <p:cNvSpPr>
            <a:spLocks noGrp="1"/>
          </p:cNvSpPr>
          <p:nvPr>
            <p:ph sz="half" idx="2" hasCustomPrompt="1"/>
          </p:nvPr>
        </p:nvSpPr>
        <p:spPr>
          <a:xfrm>
            <a:off x="6188417" y="2228003"/>
            <a:ext cx="5422392" cy="3633047"/>
          </a:xfrm>
        </p:spPr>
        <p:txBody>
          <a:bodyPr rtlCol="0">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fecha 4"/>
          <p:cNvSpPr>
            <a:spLocks noGrp="1"/>
          </p:cNvSpPr>
          <p:nvPr>
            <p:ph type="dt" sz="half" idx="10"/>
          </p:nvPr>
        </p:nvSpPr>
        <p:spPr/>
        <p:txBody>
          <a:bodyPr rtlCol="0"/>
          <a:lstStyle/>
          <a:p>
            <a:pPr rtl="0"/>
            <a:fld id="{F3ECF5D1-1C98-40FD-9D65-EED7644802B9}" type="datetime1">
              <a:rPr lang="es-ES" noProof="0" smtClean="0"/>
              <a:t>13/08/2024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ángulo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ítulo 1"/>
          <p:cNvSpPr>
            <a:spLocks noGrp="1"/>
          </p:cNvSpPr>
          <p:nvPr>
            <p:ph type="title"/>
          </p:nvPr>
        </p:nvSpPr>
        <p:spPr>
          <a:xfrm>
            <a:off x="581193" y="729658"/>
            <a:ext cx="11029616" cy="988332"/>
          </a:xfrm>
        </p:spPr>
        <p:txBody>
          <a:bodyPr rtlCol="0"/>
          <a:lstStyle/>
          <a:p>
            <a:pPr rtl="0"/>
            <a:r>
              <a:rPr lang="es-ES" noProof="0"/>
              <a:t>Haga clic para modificar el estilo de título del patrón</a:t>
            </a:r>
          </a:p>
        </p:txBody>
      </p:sp>
      <p:sp>
        <p:nvSpPr>
          <p:cNvPr id="3" name="Marcador de texto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contenido 3"/>
          <p:cNvSpPr>
            <a:spLocks noGrp="1"/>
          </p:cNvSpPr>
          <p:nvPr>
            <p:ph sz="half" idx="2" hasCustomPrompt="1"/>
          </p:nvPr>
        </p:nvSpPr>
        <p:spPr>
          <a:xfrm>
            <a:off x="581194"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texto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contenido 5"/>
          <p:cNvSpPr>
            <a:spLocks noGrp="1"/>
          </p:cNvSpPr>
          <p:nvPr>
            <p:ph sz="quarter" idx="4" hasCustomPrompt="1"/>
          </p:nvPr>
        </p:nvSpPr>
        <p:spPr>
          <a:xfrm>
            <a:off x="6217709" y="2926052"/>
            <a:ext cx="5393100" cy="2934999"/>
          </a:xfrm>
        </p:spPr>
        <p:txBody>
          <a:bodyPr rtlCol="0" anchor="t">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8556C746-EB55-4634-AD93-A9FF2473885C}" type="datetime1">
              <a:rPr lang="es-ES" noProof="0" smtClean="0"/>
              <a:t>13/08/2024</a:t>
            </a:fld>
            <a:endParaRPr lang="es-ES" noProof="0"/>
          </a:p>
        </p:txBody>
      </p:sp>
      <p:sp>
        <p:nvSpPr>
          <p:cNvPr id="8" name="Marcador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3" name="Marcador de fecha 2"/>
          <p:cNvSpPr>
            <a:spLocks noGrp="1"/>
          </p:cNvSpPr>
          <p:nvPr>
            <p:ph type="dt" sz="half" idx="10"/>
          </p:nvPr>
        </p:nvSpPr>
        <p:spPr/>
        <p:txBody>
          <a:bodyPr rtlCol="0"/>
          <a:lstStyle/>
          <a:p>
            <a:pPr rtl="0"/>
            <a:fld id="{C9051F13-F75A-440F-BED7-E2004746A95F}" type="datetime1">
              <a:rPr lang="es-ES" noProof="0" smtClean="0"/>
              <a:t>13/08/2024</a:t>
            </a:fld>
            <a:endParaRPr lang="es-ES" noProof="0"/>
          </a:p>
        </p:txBody>
      </p:sp>
      <p:sp>
        <p:nvSpPr>
          <p:cNvPr id="4" name="Marcador de pie de página 3"/>
          <p:cNvSpPr>
            <a:spLocks noGrp="1"/>
          </p:cNvSpPr>
          <p:nvPr>
            <p:ph type="ftr" sz="quarter" idx="11"/>
          </p:nvPr>
        </p:nvSpPr>
        <p:spPr/>
        <p:txBody>
          <a:bodyPr rtlCol="0"/>
          <a:lstStyle/>
          <a:p>
            <a:pPr rtl="0"/>
            <a:endParaRPr lang="es-ES" noProof="0"/>
          </a:p>
        </p:txBody>
      </p:sp>
      <p:sp>
        <p:nvSpPr>
          <p:cNvPr id="5" name="Marcador de número de diapositiva 4"/>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
        <p:nvSpPr>
          <p:cNvPr id="7" name="Rectángulo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ítulo 1"/>
          <p:cNvSpPr>
            <a:spLocks noGrp="1"/>
          </p:cNvSpPr>
          <p:nvPr>
            <p:ph type="title"/>
          </p:nvPr>
        </p:nvSpPr>
        <p:spPr>
          <a:xfrm>
            <a:off x="575894" y="729658"/>
            <a:ext cx="11029616" cy="988332"/>
          </a:xfrm>
        </p:spPr>
        <p:txBody>
          <a:bodyPr rtlCol="0"/>
          <a:lstStyle/>
          <a:p>
            <a:pPr rtl="0"/>
            <a:r>
              <a:rPr lang="es-ES" noProof="0"/>
              <a:t>Haga clic para modificar el estilo de título del patrón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rtlCol="0"/>
          <a:lstStyle/>
          <a:p>
            <a:pPr rtl="0"/>
            <a:fld id="{3D7A2E7D-666A-420B-9042-959E1D47E21D}" type="datetime1">
              <a:rPr lang="es-ES" noProof="0" smtClean="0"/>
              <a:t>13/08/2024</a:t>
            </a:fld>
            <a:endParaRPr lang="es-ES" noProof="0"/>
          </a:p>
        </p:txBody>
      </p:sp>
      <p:sp>
        <p:nvSpPr>
          <p:cNvPr id="3" name="Marcador de pie de página 2"/>
          <p:cNvSpPr>
            <a:spLocks noGrp="1"/>
          </p:cNvSpPr>
          <p:nvPr>
            <p:ph type="ftr" sz="quarter" idx="11"/>
          </p:nvPr>
        </p:nvSpPr>
        <p:spPr/>
        <p:txBody>
          <a:bodyPr rtlCol="0"/>
          <a:lstStyle/>
          <a:p>
            <a:pPr rtl="0"/>
            <a:endParaRPr lang="es-ES" noProof="0"/>
          </a:p>
        </p:txBody>
      </p:sp>
      <p:sp>
        <p:nvSpPr>
          <p:cNvPr id="4" name="Marcador de número de diapositiva 3"/>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ángulo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ítulo 1"/>
          <p:cNvSpPr>
            <a:spLocks noGrp="1"/>
          </p:cNvSpPr>
          <p:nvPr>
            <p:ph type="title"/>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es-ES" noProof="0"/>
              <a:t>Haga clic para modificar el estilo de título del patrón</a:t>
            </a:r>
          </a:p>
        </p:txBody>
      </p:sp>
      <p:sp>
        <p:nvSpPr>
          <p:cNvPr id="3" name="Marcador de contenido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texto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lvl1pPr>
              <a:defRPr>
                <a:solidFill>
                  <a:schemeClr val="accent1">
                    <a:lumMod val="75000"/>
                    <a:lumOff val="25000"/>
                  </a:schemeClr>
                </a:solidFill>
              </a:defRPr>
            </a:lvl1pPr>
          </a:lstStyle>
          <a:p>
            <a:pPr rtl="0"/>
            <a:fld id="{0403F12F-0E67-4CAB-8DFD-26DCD4A99D59}" type="datetime1">
              <a:rPr lang="es-ES" noProof="0" smtClean="0"/>
              <a:t>13/08/2024</a:t>
            </a:fld>
            <a:endParaRPr lang="es-ES" noProof="0"/>
          </a:p>
        </p:txBody>
      </p:sp>
      <p:sp>
        <p:nvSpPr>
          <p:cNvPr id="6" name="Marcador de pie de página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es-ES" noProof="0"/>
          </a:p>
        </p:txBody>
      </p:sp>
      <p:sp>
        <p:nvSpPr>
          <p:cNvPr id="7" name="Marcador de número de diapositiva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581193" y="4693389"/>
            <a:ext cx="11029616" cy="566738"/>
          </a:xfrm>
        </p:spPr>
        <p:txBody>
          <a:bodyPr rtlCol="0" anchor="b">
            <a:normAutofit/>
          </a:bodyPr>
          <a:lstStyle>
            <a:lvl1pPr algn="l">
              <a:defRPr sz="2400" b="0">
                <a:solidFill>
                  <a:schemeClr val="accent1"/>
                </a:solidFill>
              </a:defRPr>
            </a:lvl1pPr>
          </a:lstStyle>
          <a:p>
            <a:pPr rtl="0"/>
            <a:r>
              <a:rPr lang="es-ES" noProof="0"/>
              <a:t>Haga clic para modificar el estilo de título del patrón</a:t>
            </a:r>
          </a:p>
        </p:txBody>
      </p:sp>
      <p:sp>
        <p:nvSpPr>
          <p:cNvPr id="3" name="Marcador de posición de imagen 2"/>
          <p:cNvSpPr>
            <a:spLocks noGrp="1" noChangeAspect="1"/>
          </p:cNvSpPr>
          <p:nvPr>
            <p:ph type="pic" idx="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es-ES" noProof="0"/>
              <a:t>Haga clic en el icono para agregar una imagen</a:t>
            </a:r>
          </a:p>
        </p:txBody>
      </p:sp>
      <p:sp>
        <p:nvSpPr>
          <p:cNvPr id="4" name="Marcador de texto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5" name="Marcador de fecha 4"/>
          <p:cNvSpPr>
            <a:spLocks noGrp="1"/>
          </p:cNvSpPr>
          <p:nvPr>
            <p:ph type="dt" sz="half" idx="10"/>
          </p:nvPr>
        </p:nvSpPr>
        <p:spPr/>
        <p:txBody>
          <a:bodyPr rtlCol="0"/>
          <a:lstStyle/>
          <a:p>
            <a:pPr rtl="0"/>
            <a:fld id="{9709DA8C-1A59-4B91-B9EA-509377CD0E23}" type="datetime1">
              <a:rPr lang="es-ES" noProof="0" smtClean="0"/>
              <a:t>13/08/2024</a:t>
            </a:fld>
            <a:endParaRPr lang="es-ES" noProof="0"/>
          </a:p>
        </p:txBody>
      </p:sp>
      <p:sp>
        <p:nvSpPr>
          <p:cNvPr id="6" name="Marcador de pie de página 5"/>
          <p:cNvSpPr>
            <a:spLocks noGrp="1"/>
          </p:cNvSpPr>
          <p:nvPr>
            <p:ph type="ftr" sz="quarter" idx="11"/>
          </p:nvPr>
        </p:nvSpPr>
        <p:spPr/>
        <p:txBody>
          <a:bodyPr rtlCol="0"/>
          <a:lstStyle/>
          <a:p>
            <a:pPr rtl="0"/>
            <a:endParaRPr lang="es-ES" noProof="0"/>
          </a:p>
        </p:txBody>
      </p:sp>
      <p:sp>
        <p:nvSpPr>
          <p:cNvPr id="7" name="Marcador de número de diapositiva 6"/>
          <p:cNvSpPr>
            <a:spLocks noGrp="1"/>
          </p:cNvSpPr>
          <p:nvPr>
            <p:ph type="sldNum" sz="quarter" idx="12"/>
          </p:nvPr>
        </p:nvSpPr>
        <p:spPr/>
        <p:txBody>
          <a:bodyPr rtlCol="0"/>
          <a:lstStyle/>
          <a:p>
            <a:pPr rtl="0"/>
            <a:fld id="{D57F1E4F-1CFF-5643-939E-217C01CDF565}" type="slidenum">
              <a:rPr lang="es-ES" noProof="0" smtClean="0"/>
              <a:pPr rtl="0"/>
              <a:t>‹Nº›</a:t>
            </a:fld>
            <a:endParaRPr lang="es-ES"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es-ES" noProof="0"/>
              <a:t>Haga clic para modificar el estilo de título del patrón</a:t>
            </a:r>
          </a:p>
        </p:txBody>
      </p:sp>
      <p:sp>
        <p:nvSpPr>
          <p:cNvPr id="3" name="Marcador de texto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fecha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A3DF7BF2-42BB-439B-88AA-F60334FF1291}" type="datetime1">
              <a:rPr lang="es-ES" noProof="0" smtClean="0"/>
              <a:t>13/08/2024</a:t>
            </a:fld>
            <a:endParaRPr lang="es-ES" noProof="0"/>
          </a:p>
        </p:txBody>
      </p:sp>
      <p:sp>
        <p:nvSpPr>
          <p:cNvPr id="5" name="Marcador de pie de página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es-ES" noProof="0"/>
          </a:p>
        </p:txBody>
      </p:sp>
      <p:sp>
        <p:nvSpPr>
          <p:cNvPr id="6" name="Marcador de número de diapositiva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es-ES" noProof="0" smtClean="0"/>
              <a:pPr rtl="0"/>
              <a:t>‹Nº›</a:t>
            </a:fld>
            <a:endParaRPr lang="es-ES" noProof="0"/>
          </a:p>
        </p:txBody>
      </p:sp>
      <p:sp>
        <p:nvSpPr>
          <p:cNvPr id="9" name="Rectángulo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ángulo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ángulo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8.png"/><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7" Type="http://schemas.openxmlformats.org/officeDocument/2006/relationships/image" Target="../media/image9.png"/><Relationship Id="rId2" Type="http://schemas.openxmlformats.org/officeDocument/2006/relationships/diagramData" Target="../diagrams/data3.xml"/><Relationship Id="rId1" Type="http://schemas.openxmlformats.org/officeDocument/2006/relationships/slideLayout" Target="../slideLayouts/slideLayout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10.png"/><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7" Type="http://schemas.openxmlformats.org/officeDocument/2006/relationships/image" Target="../media/image11.png"/><Relationship Id="rId2" Type="http://schemas.openxmlformats.org/officeDocument/2006/relationships/diagramData" Target="../diagrams/data5.xml"/><Relationship Id="rId1" Type="http://schemas.openxmlformats.org/officeDocument/2006/relationships/slideLayout" Target="../slideLayouts/slideLayout4.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6.xml"/><Relationship Id="rId7" Type="http://schemas.openxmlformats.org/officeDocument/2006/relationships/image" Target="../media/image12.png"/><Relationship Id="rId2" Type="http://schemas.openxmlformats.org/officeDocument/2006/relationships/diagramData" Target="../diagrams/data6.xml"/><Relationship Id="rId1" Type="http://schemas.openxmlformats.org/officeDocument/2006/relationships/slideLayout" Target="../slideLayouts/slideLayout4.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7.xml"/><Relationship Id="rId7" Type="http://schemas.openxmlformats.org/officeDocument/2006/relationships/image" Target="../media/image13.png"/><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8.xml"/><Relationship Id="rId7" Type="http://schemas.openxmlformats.org/officeDocument/2006/relationships/image" Target="../media/image19.png"/><Relationship Id="rId2" Type="http://schemas.openxmlformats.org/officeDocument/2006/relationships/diagramData" Target="../diagrams/data8.xml"/><Relationship Id="rId1" Type="http://schemas.openxmlformats.org/officeDocument/2006/relationships/slideLayout" Target="../slideLayouts/slideLayout4.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11.xml"/><Relationship Id="rId7" Type="http://schemas.openxmlformats.org/officeDocument/2006/relationships/image" Target="../media/image25.png"/><Relationship Id="rId2" Type="http://schemas.openxmlformats.org/officeDocument/2006/relationships/diagramData" Target="../diagrams/data11.xml"/><Relationship Id="rId1" Type="http://schemas.openxmlformats.org/officeDocument/2006/relationships/slideLayout" Target="../slideLayouts/slideLayout4.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2.xml"/><Relationship Id="rId7" Type="http://schemas.openxmlformats.org/officeDocument/2006/relationships/image" Target="../media/image30.png"/><Relationship Id="rId2" Type="http://schemas.openxmlformats.org/officeDocument/2006/relationships/diagramData" Target="../diagrams/data12.xml"/><Relationship Id="rId1" Type="http://schemas.openxmlformats.org/officeDocument/2006/relationships/slideLayout" Target="../slideLayouts/slideLayout4.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9.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diagramLayout" Target="../diagrams/layout17.xml"/><Relationship Id="rId7" Type="http://schemas.openxmlformats.org/officeDocument/2006/relationships/image" Target="../media/image36.png"/><Relationship Id="rId2" Type="http://schemas.openxmlformats.org/officeDocument/2006/relationships/diagramData" Target="../diagrams/data17.xml"/><Relationship Id="rId1" Type="http://schemas.openxmlformats.org/officeDocument/2006/relationships/slideLayout" Target="../slideLayouts/slideLayout4.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Layout" Target="../diagrams/layout18.xml"/><Relationship Id="rId7" Type="http://schemas.openxmlformats.org/officeDocument/2006/relationships/image" Target="../media/image40.png"/><Relationship Id="rId2" Type="http://schemas.openxmlformats.org/officeDocument/2006/relationships/diagramData" Target="../diagrams/data18.xml"/><Relationship Id="rId1" Type="http://schemas.openxmlformats.org/officeDocument/2006/relationships/slideLayout" Target="../slideLayouts/slideLayout9.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diagramLayout" Target="../diagrams/layout19.xml"/><Relationship Id="rId7" Type="http://schemas.openxmlformats.org/officeDocument/2006/relationships/image" Target="../media/image46.png"/><Relationship Id="rId2" Type="http://schemas.openxmlformats.org/officeDocument/2006/relationships/diagramData" Target="../diagrams/data19.xml"/><Relationship Id="rId1" Type="http://schemas.openxmlformats.org/officeDocument/2006/relationships/slideLayout" Target="../slideLayouts/slideLayout4.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8.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5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6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3" Type="http://schemas.openxmlformats.org/officeDocument/2006/relationships/image" Target="../media/image68.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ángulo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Imagen 6" descr="Conexiones digitale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upo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ángulo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9" name="Rectángulo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20" name="Rectángulo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grpSp>
      <p:sp>
        <p:nvSpPr>
          <p:cNvPr id="22" name="Rectángulo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2" name="Título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s-ES" sz="6000" dirty="0">
                <a:solidFill>
                  <a:schemeClr val="bg1"/>
                </a:solidFill>
              </a:rPr>
              <a:t>Procesamiento de lenguaje natural NLP</a:t>
            </a:r>
          </a:p>
        </p:txBody>
      </p:sp>
      <p:sp>
        <p:nvSpPr>
          <p:cNvPr id="3" name="Subtítulo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endParaRPr lang="es-ES">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ACE29D-C40C-A7F5-782E-9E0C6DB474A4}"/>
              </a:ext>
            </a:extLst>
          </p:cNvPr>
          <p:cNvSpPr>
            <a:spLocks noGrp="1"/>
          </p:cNvSpPr>
          <p:nvPr>
            <p:ph type="title"/>
          </p:nvPr>
        </p:nvSpPr>
        <p:spPr/>
        <p:txBody>
          <a:bodyPr/>
          <a:lstStyle/>
          <a:p>
            <a:r>
              <a:rPr lang="es-MX" dirty="0"/>
              <a:t>Unión de las diferentes vertientes: 1994-1999</a:t>
            </a:r>
            <a:endParaRPr lang="es-EC" dirty="0"/>
          </a:p>
        </p:txBody>
      </p:sp>
      <p:sp>
        <p:nvSpPr>
          <p:cNvPr id="3" name="Marcador de contenido 2">
            <a:extLst>
              <a:ext uri="{FF2B5EF4-FFF2-40B4-BE49-F238E27FC236}">
                <a16:creationId xmlns:a16="http://schemas.microsoft.com/office/drawing/2014/main" id="{EFE01B8D-93F4-0AC8-F8B3-B903925FFCD7}"/>
              </a:ext>
            </a:extLst>
          </p:cNvPr>
          <p:cNvSpPr>
            <a:spLocks noGrp="1"/>
          </p:cNvSpPr>
          <p:nvPr>
            <p:ph idx="1"/>
          </p:nvPr>
        </p:nvSpPr>
        <p:spPr/>
        <p:txBody>
          <a:bodyPr/>
          <a:lstStyle/>
          <a:p>
            <a:r>
              <a:rPr lang="es-MX" dirty="0"/>
              <a:t>Los modelos probabilísticos y los modelos basados en datos se volvieron estándares para el procesamiento del lenguaje natural.</a:t>
            </a:r>
          </a:p>
          <a:p>
            <a:r>
              <a:rPr lang="es-MX" dirty="0"/>
              <a:t>Los algoritmos de análisis, de etiquetado morfosintáctico, de resolución de referencias y de procesamiento del discurso empezaron a incorporar probabilidades y adoptaron metodologías de evaluación provenientes de los ámbitos del reconocimiento de la voz y la recuperación de información. </a:t>
            </a:r>
            <a:endParaRPr lang="es-EC" dirty="0"/>
          </a:p>
        </p:txBody>
      </p:sp>
    </p:spTree>
    <p:extLst>
      <p:ext uri="{BB962C8B-B14F-4D97-AF65-F5344CB8AC3E}">
        <p14:creationId xmlns:p14="http://schemas.microsoft.com/office/powerpoint/2010/main" val="2571404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DA6EE2-6D35-3224-D9EA-49B2BF628D51}"/>
              </a:ext>
            </a:extLst>
          </p:cNvPr>
          <p:cNvSpPr>
            <a:spLocks noGrp="1"/>
          </p:cNvSpPr>
          <p:nvPr>
            <p:ph type="title"/>
          </p:nvPr>
        </p:nvSpPr>
        <p:spPr>
          <a:xfrm>
            <a:off x="581193" y="729658"/>
            <a:ext cx="11029616" cy="988332"/>
          </a:xfrm>
        </p:spPr>
        <p:txBody>
          <a:bodyPr anchor="b">
            <a:normAutofit/>
          </a:bodyPr>
          <a:lstStyle/>
          <a:p>
            <a:r>
              <a:rPr lang="es-EC" dirty="0"/>
              <a:t>Auge del aprendizaje automático: 2000</a:t>
            </a:r>
          </a:p>
        </p:txBody>
      </p:sp>
      <p:sp>
        <p:nvSpPr>
          <p:cNvPr id="3" name="Marcador de contenido 2">
            <a:extLst>
              <a:ext uri="{FF2B5EF4-FFF2-40B4-BE49-F238E27FC236}">
                <a16:creationId xmlns:a16="http://schemas.microsoft.com/office/drawing/2014/main" id="{3E853F58-1CC9-AA6C-C752-097ACB8F562F}"/>
              </a:ext>
            </a:extLst>
          </p:cNvPr>
          <p:cNvSpPr>
            <a:spLocks noGrp="1"/>
          </p:cNvSpPr>
          <p:nvPr>
            <p:ph sz="half" idx="1"/>
          </p:nvPr>
        </p:nvSpPr>
        <p:spPr>
          <a:xfrm>
            <a:off x="581193" y="2228003"/>
            <a:ext cx="5422390" cy="3633047"/>
          </a:xfrm>
        </p:spPr>
        <p:txBody>
          <a:bodyPr anchor="ctr">
            <a:normAutofit/>
          </a:bodyPr>
          <a:lstStyle/>
          <a:p>
            <a:r>
              <a:rPr lang="es-MX" dirty="0"/>
              <a:t>Fuentes de texto estándar que venían anotados con información sintáctica, semántica y pragmática</a:t>
            </a:r>
            <a:endParaRPr lang="es-EC" dirty="0"/>
          </a:p>
        </p:txBody>
      </p:sp>
      <p:pic>
        <p:nvPicPr>
          <p:cNvPr id="5" name="Marcador de contenido 4">
            <a:extLst>
              <a:ext uri="{FF2B5EF4-FFF2-40B4-BE49-F238E27FC236}">
                <a16:creationId xmlns:a16="http://schemas.microsoft.com/office/drawing/2014/main" id="{3FEFF524-7152-FC08-4C82-4CC861651DD7}"/>
              </a:ext>
            </a:extLst>
          </p:cNvPr>
          <p:cNvPicPr>
            <a:picLocks noGrp="1" noChangeAspect="1"/>
          </p:cNvPicPr>
          <p:nvPr>
            <p:ph sz="half" idx="2"/>
          </p:nvPr>
        </p:nvPicPr>
        <p:blipFill>
          <a:blip r:embed="rId2"/>
          <a:stretch>
            <a:fillRect/>
          </a:stretch>
        </p:blipFill>
        <p:spPr>
          <a:xfrm>
            <a:off x="6227833" y="2227263"/>
            <a:ext cx="5343383" cy="3633787"/>
          </a:xfrm>
        </p:spPr>
      </p:pic>
    </p:spTree>
    <p:extLst>
      <p:ext uri="{BB962C8B-B14F-4D97-AF65-F5344CB8AC3E}">
        <p14:creationId xmlns:p14="http://schemas.microsoft.com/office/powerpoint/2010/main" val="4154424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964C62-8DB4-518B-F2B6-227166B371D4}"/>
              </a:ext>
            </a:extLst>
          </p:cNvPr>
          <p:cNvSpPr>
            <a:spLocks noGrp="1"/>
          </p:cNvSpPr>
          <p:nvPr>
            <p:ph type="title"/>
          </p:nvPr>
        </p:nvSpPr>
        <p:spPr>
          <a:xfrm>
            <a:off x="581192" y="702156"/>
            <a:ext cx="11029616" cy="1013800"/>
          </a:xfrm>
        </p:spPr>
        <p:txBody>
          <a:bodyPr anchor="b">
            <a:normAutofit/>
          </a:bodyPr>
          <a:lstStyle/>
          <a:p>
            <a:r>
              <a:rPr lang="es-EC" dirty="0"/>
              <a:t>aplicaciones</a:t>
            </a:r>
          </a:p>
        </p:txBody>
      </p:sp>
      <p:graphicFrame>
        <p:nvGraphicFramePr>
          <p:cNvPr id="5" name="Marcador de contenido 2">
            <a:extLst>
              <a:ext uri="{FF2B5EF4-FFF2-40B4-BE49-F238E27FC236}">
                <a16:creationId xmlns:a16="http://schemas.microsoft.com/office/drawing/2014/main" id="{82827092-C87D-6D0E-328D-3045E5A49A8D}"/>
              </a:ext>
            </a:extLst>
          </p:cNvPr>
          <p:cNvGraphicFramePr>
            <a:graphicFrameLocks noGrp="1"/>
          </p:cNvGraphicFramePr>
          <p:nvPr>
            <p:ph idx="1"/>
            <p:extLst>
              <p:ext uri="{D42A27DB-BD31-4B8C-83A1-F6EECF244321}">
                <p14:modId xmlns:p14="http://schemas.microsoft.com/office/powerpoint/2010/main" val="496659980"/>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43134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1BB678-3A9C-88FD-C4DC-49C4A2342001}"/>
              </a:ext>
            </a:extLst>
          </p:cNvPr>
          <p:cNvSpPr>
            <a:spLocks noGrp="1"/>
          </p:cNvSpPr>
          <p:nvPr>
            <p:ph type="title"/>
          </p:nvPr>
        </p:nvSpPr>
        <p:spPr>
          <a:xfrm>
            <a:off x="581193" y="729658"/>
            <a:ext cx="11029616" cy="988332"/>
          </a:xfrm>
        </p:spPr>
        <p:txBody>
          <a:bodyPr anchor="b">
            <a:normAutofit/>
          </a:bodyPr>
          <a:lstStyle/>
          <a:p>
            <a:r>
              <a:rPr lang="es-EC" dirty="0"/>
              <a:t>Avances recientes</a:t>
            </a:r>
          </a:p>
        </p:txBody>
      </p:sp>
      <p:graphicFrame>
        <p:nvGraphicFramePr>
          <p:cNvPr id="6" name="Marcador de contenido 5">
            <a:extLst>
              <a:ext uri="{FF2B5EF4-FFF2-40B4-BE49-F238E27FC236}">
                <a16:creationId xmlns:a16="http://schemas.microsoft.com/office/drawing/2014/main" id="{2AA401F5-CF29-23CC-6F3F-6DEA9AB02D84}"/>
              </a:ext>
            </a:extLst>
          </p:cNvPr>
          <p:cNvGraphicFramePr>
            <a:graphicFrameLocks noGrp="1"/>
          </p:cNvGraphicFramePr>
          <p:nvPr>
            <p:ph sz="half" idx="1"/>
            <p:extLst>
              <p:ext uri="{D42A27DB-BD31-4B8C-83A1-F6EECF244321}">
                <p14:modId xmlns:p14="http://schemas.microsoft.com/office/powerpoint/2010/main" val="3430485780"/>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Marcador de contenido 4" descr="Interfaz de usuario gráfica, Aplicación&#10;&#10;Descripción generada automáticamente">
            <a:extLst>
              <a:ext uri="{FF2B5EF4-FFF2-40B4-BE49-F238E27FC236}">
                <a16:creationId xmlns:a16="http://schemas.microsoft.com/office/drawing/2014/main" id="{A9E95493-E180-E4B1-8C9C-001E95ECB2AA}"/>
              </a:ext>
            </a:extLst>
          </p:cNvPr>
          <p:cNvPicPr>
            <a:picLocks noGrp="1" noChangeAspect="1"/>
          </p:cNvPicPr>
          <p:nvPr>
            <p:ph sz="half" idx="2"/>
          </p:nvPr>
        </p:nvPicPr>
        <p:blipFill>
          <a:blip r:embed="rId7"/>
          <a:stretch>
            <a:fillRect/>
          </a:stretch>
        </p:blipFill>
        <p:spPr>
          <a:xfrm>
            <a:off x="7240559" y="2228003"/>
            <a:ext cx="3318107" cy="3633047"/>
          </a:xfrm>
          <a:noFill/>
        </p:spPr>
      </p:pic>
    </p:spTree>
    <p:extLst>
      <p:ext uri="{BB962C8B-B14F-4D97-AF65-F5344CB8AC3E}">
        <p14:creationId xmlns:p14="http://schemas.microsoft.com/office/powerpoint/2010/main" val="41747638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6B981F-E8D1-345C-3B35-958465BBF216}"/>
              </a:ext>
            </a:extLst>
          </p:cNvPr>
          <p:cNvSpPr>
            <a:spLocks noGrp="1"/>
          </p:cNvSpPr>
          <p:nvPr>
            <p:ph type="title"/>
          </p:nvPr>
        </p:nvSpPr>
        <p:spPr/>
        <p:txBody>
          <a:bodyPr/>
          <a:lstStyle/>
          <a:p>
            <a:r>
              <a:rPr lang="es-EC" dirty="0"/>
              <a:t>Agenda aplicación práctica</a:t>
            </a:r>
          </a:p>
        </p:txBody>
      </p:sp>
      <p:sp>
        <p:nvSpPr>
          <p:cNvPr id="3" name="Marcador de texto 2">
            <a:extLst>
              <a:ext uri="{FF2B5EF4-FFF2-40B4-BE49-F238E27FC236}">
                <a16:creationId xmlns:a16="http://schemas.microsoft.com/office/drawing/2014/main" id="{1EAA3075-57D5-108E-317A-1E18D0D9CA07}"/>
              </a:ext>
            </a:extLst>
          </p:cNvPr>
          <p:cNvSpPr>
            <a:spLocks noGrp="1"/>
          </p:cNvSpPr>
          <p:nvPr>
            <p:ph type="body" idx="1"/>
          </p:nvPr>
        </p:nvSpPr>
        <p:spPr/>
        <p:txBody>
          <a:bodyPr/>
          <a:lstStyle/>
          <a:p>
            <a:endParaRPr lang="es-EC" dirty="0"/>
          </a:p>
        </p:txBody>
      </p:sp>
    </p:spTree>
    <p:extLst>
      <p:ext uri="{BB962C8B-B14F-4D97-AF65-F5344CB8AC3E}">
        <p14:creationId xmlns:p14="http://schemas.microsoft.com/office/powerpoint/2010/main" val="88138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3DD18C8-C87C-F023-EAF3-A0FA8F738DD4}"/>
              </a:ext>
            </a:extLst>
          </p:cNvPr>
          <p:cNvSpPr>
            <a:spLocks noGrp="1"/>
          </p:cNvSpPr>
          <p:nvPr>
            <p:ph type="title"/>
          </p:nvPr>
        </p:nvSpPr>
        <p:spPr>
          <a:xfrm>
            <a:off x="581193" y="729658"/>
            <a:ext cx="11029616" cy="988332"/>
          </a:xfrm>
        </p:spPr>
        <p:txBody>
          <a:bodyPr anchor="b">
            <a:normAutofit/>
          </a:bodyPr>
          <a:lstStyle/>
          <a:p>
            <a:r>
              <a:rPr lang="es-EC" dirty="0"/>
              <a:t>Parte 1 procesamiento de texto en la computadora</a:t>
            </a:r>
          </a:p>
        </p:txBody>
      </p:sp>
      <p:graphicFrame>
        <p:nvGraphicFramePr>
          <p:cNvPr id="6" name="Marcador de contenido 5">
            <a:extLst>
              <a:ext uri="{FF2B5EF4-FFF2-40B4-BE49-F238E27FC236}">
                <a16:creationId xmlns:a16="http://schemas.microsoft.com/office/drawing/2014/main" id="{FB1FADC5-C554-BA81-B659-7F276D4037EE}"/>
              </a:ext>
            </a:extLst>
          </p:cNvPr>
          <p:cNvGraphicFramePr>
            <a:graphicFrameLocks noGrp="1"/>
          </p:cNvGraphicFramePr>
          <p:nvPr>
            <p:ph sz="half" idx="1"/>
            <p:extLst>
              <p:ext uri="{D42A27DB-BD31-4B8C-83A1-F6EECF244321}">
                <p14:modId xmlns:p14="http://schemas.microsoft.com/office/powerpoint/2010/main" val="3173435860"/>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Marcador de contenido 4">
            <a:extLst>
              <a:ext uri="{FF2B5EF4-FFF2-40B4-BE49-F238E27FC236}">
                <a16:creationId xmlns:a16="http://schemas.microsoft.com/office/drawing/2014/main" id="{ECC23B6B-D575-359E-A660-6FC23B86F0C2}"/>
              </a:ext>
            </a:extLst>
          </p:cNvPr>
          <p:cNvPicPr>
            <a:picLocks noGrp="1" noChangeAspect="1"/>
          </p:cNvPicPr>
          <p:nvPr>
            <p:ph sz="half" idx="2"/>
          </p:nvPr>
        </p:nvPicPr>
        <p:blipFill>
          <a:blip r:embed="rId7"/>
          <a:stretch>
            <a:fillRect/>
          </a:stretch>
        </p:blipFill>
        <p:spPr>
          <a:xfrm>
            <a:off x="6232525" y="3101181"/>
            <a:ext cx="5334000" cy="1885950"/>
          </a:xfrm>
        </p:spPr>
      </p:pic>
    </p:spTree>
    <p:extLst>
      <p:ext uri="{BB962C8B-B14F-4D97-AF65-F5344CB8AC3E}">
        <p14:creationId xmlns:p14="http://schemas.microsoft.com/office/powerpoint/2010/main" val="1309869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C7848B2-F8AB-AEA0-9FFD-1ACDC11BBCB0}"/>
              </a:ext>
            </a:extLst>
          </p:cNvPr>
          <p:cNvSpPr>
            <a:spLocks noGrp="1"/>
          </p:cNvSpPr>
          <p:nvPr>
            <p:ph type="title"/>
          </p:nvPr>
        </p:nvSpPr>
        <p:spPr>
          <a:xfrm>
            <a:off x="581193" y="729658"/>
            <a:ext cx="11029616" cy="988332"/>
          </a:xfrm>
        </p:spPr>
        <p:txBody>
          <a:bodyPr anchor="b">
            <a:normAutofit/>
          </a:bodyPr>
          <a:lstStyle/>
          <a:p>
            <a:r>
              <a:rPr lang="es-EC" dirty="0"/>
              <a:t>Parte 2:Visión </a:t>
            </a:r>
            <a:r>
              <a:rPr lang="es-EC" dirty="0" err="1"/>
              <a:t>Probabilistica</a:t>
            </a:r>
            <a:r>
              <a:rPr lang="es-EC" dirty="0"/>
              <a:t> de NLP</a:t>
            </a:r>
          </a:p>
        </p:txBody>
      </p:sp>
      <p:graphicFrame>
        <p:nvGraphicFramePr>
          <p:cNvPr id="6" name="Marcador de contenido 5">
            <a:extLst>
              <a:ext uri="{FF2B5EF4-FFF2-40B4-BE49-F238E27FC236}">
                <a16:creationId xmlns:a16="http://schemas.microsoft.com/office/drawing/2014/main" id="{4743F073-AA60-0EAC-B6E8-6564FC023CBE}"/>
              </a:ext>
            </a:extLst>
          </p:cNvPr>
          <p:cNvGraphicFramePr>
            <a:graphicFrameLocks noGrp="1"/>
          </p:cNvGraphicFramePr>
          <p:nvPr>
            <p:ph sz="half" idx="1"/>
            <p:extLst>
              <p:ext uri="{D42A27DB-BD31-4B8C-83A1-F6EECF244321}">
                <p14:modId xmlns:p14="http://schemas.microsoft.com/office/powerpoint/2010/main" val="1757784252"/>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Marcador de contenido 4" descr="Icono&#10;&#10;Descripción generada automáticamente">
            <a:extLst>
              <a:ext uri="{FF2B5EF4-FFF2-40B4-BE49-F238E27FC236}">
                <a16:creationId xmlns:a16="http://schemas.microsoft.com/office/drawing/2014/main" id="{47C5D157-5E39-1BBF-CC03-08E4BFAEA3FF}"/>
              </a:ext>
            </a:extLst>
          </p:cNvPr>
          <p:cNvPicPr>
            <a:picLocks noGrp="1" noChangeAspect="1"/>
          </p:cNvPicPr>
          <p:nvPr>
            <p:ph sz="half" idx="2"/>
          </p:nvPr>
        </p:nvPicPr>
        <p:blipFill>
          <a:blip r:embed="rId7"/>
          <a:stretch>
            <a:fillRect/>
          </a:stretch>
        </p:blipFill>
        <p:spPr>
          <a:xfrm>
            <a:off x="7330815" y="2227263"/>
            <a:ext cx="3137419" cy="3633787"/>
          </a:xfrm>
          <a:noFill/>
        </p:spPr>
      </p:pic>
    </p:spTree>
    <p:extLst>
      <p:ext uri="{BB962C8B-B14F-4D97-AF65-F5344CB8AC3E}">
        <p14:creationId xmlns:p14="http://schemas.microsoft.com/office/powerpoint/2010/main" val="2292160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E37737-AA36-02B7-22C2-64B644266706}"/>
              </a:ext>
            </a:extLst>
          </p:cNvPr>
          <p:cNvSpPr>
            <a:spLocks noGrp="1"/>
          </p:cNvSpPr>
          <p:nvPr>
            <p:ph type="title"/>
          </p:nvPr>
        </p:nvSpPr>
        <p:spPr>
          <a:xfrm>
            <a:off x="581193" y="729658"/>
            <a:ext cx="11029616" cy="988332"/>
          </a:xfrm>
        </p:spPr>
        <p:txBody>
          <a:bodyPr anchor="b">
            <a:normAutofit/>
          </a:bodyPr>
          <a:lstStyle/>
          <a:p>
            <a:r>
              <a:rPr lang="es-EC" dirty="0"/>
              <a:t>Parte 3:Métodos de Machine Learning para NLP</a:t>
            </a:r>
          </a:p>
        </p:txBody>
      </p:sp>
      <p:graphicFrame>
        <p:nvGraphicFramePr>
          <p:cNvPr id="6" name="Marcador de contenido 5">
            <a:extLst>
              <a:ext uri="{FF2B5EF4-FFF2-40B4-BE49-F238E27FC236}">
                <a16:creationId xmlns:a16="http://schemas.microsoft.com/office/drawing/2014/main" id="{B78D92D8-D746-7737-5959-38D51D9AE459}"/>
              </a:ext>
            </a:extLst>
          </p:cNvPr>
          <p:cNvGraphicFramePr>
            <a:graphicFrameLocks noGrp="1"/>
          </p:cNvGraphicFramePr>
          <p:nvPr>
            <p:ph sz="half" idx="1"/>
            <p:extLst>
              <p:ext uri="{D42A27DB-BD31-4B8C-83A1-F6EECF244321}">
                <p14:modId xmlns:p14="http://schemas.microsoft.com/office/powerpoint/2010/main" val="778779409"/>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Marcador de contenido 4">
            <a:extLst>
              <a:ext uri="{FF2B5EF4-FFF2-40B4-BE49-F238E27FC236}">
                <a16:creationId xmlns:a16="http://schemas.microsoft.com/office/drawing/2014/main" id="{0EBA0F9E-1107-BF28-7A40-5AD521D2CF16}"/>
              </a:ext>
            </a:extLst>
          </p:cNvPr>
          <p:cNvPicPr>
            <a:picLocks noGrp="1" noChangeAspect="1"/>
          </p:cNvPicPr>
          <p:nvPr>
            <p:ph sz="half" idx="2"/>
          </p:nvPr>
        </p:nvPicPr>
        <p:blipFill>
          <a:blip r:embed="rId7"/>
          <a:stretch>
            <a:fillRect/>
          </a:stretch>
        </p:blipFill>
        <p:spPr>
          <a:xfrm>
            <a:off x="7732712" y="2753519"/>
            <a:ext cx="2333625" cy="2581275"/>
          </a:xfrm>
        </p:spPr>
      </p:pic>
    </p:spTree>
    <p:extLst>
      <p:ext uri="{BB962C8B-B14F-4D97-AF65-F5344CB8AC3E}">
        <p14:creationId xmlns:p14="http://schemas.microsoft.com/office/powerpoint/2010/main" val="1095503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5B6F6B-EAC6-032A-F286-EA80E5FB87C0}"/>
              </a:ext>
            </a:extLst>
          </p:cNvPr>
          <p:cNvSpPr>
            <a:spLocks noGrp="1"/>
          </p:cNvSpPr>
          <p:nvPr>
            <p:ph type="title"/>
          </p:nvPr>
        </p:nvSpPr>
        <p:spPr>
          <a:xfrm>
            <a:off x="581193" y="729658"/>
            <a:ext cx="11029616" cy="988332"/>
          </a:xfrm>
        </p:spPr>
        <p:txBody>
          <a:bodyPr anchor="b">
            <a:normAutofit/>
          </a:bodyPr>
          <a:lstStyle/>
          <a:p>
            <a:r>
              <a:rPr lang="es-EC" dirty="0"/>
              <a:t>Importancia de los vectores en el aprendizaje automático y el análisis de datos</a:t>
            </a:r>
          </a:p>
        </p:txBody>
      </p:sp>
      <p:graphicFrame>
        <p:nvGraphicFramePr>
          <p:cNvPr id="6" name="Marcador de contenido 5">
            <a:extLst>
              <a:ext uri="{FF2B5EF4-FFF2-40B4-BE49-F238E27FC236}">
                <a16:creationId xmlns:a16="http://schemas.microsoft.com/office/drawing/2014/main" id="{6E26ADC3-D11B-0CB5-0078-FE43F7D79213}"/>
              </a:ext>
            </a:extLst>
          </p:cNvPr>
          <p:cNvGraphicFramePr>
            <a:graphicFrameLocks noGrp="1"/>
          </p:cNvGraphicFramePr>
          <p:nvPr>
            <p:ph sz="half" idx="1"/>
            <p:extLst>
              <p:ext uri="{D42A27DB-BD31-4B8C-83A1-F6EECF244321}">
                <p14:modId xmlns:p14="http://schemas.microsoft.com/office/powerpoint/2010/main" val="541683346"/>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Marcador de contenido 4">
            <a:extLst>
              <a:ext uri="{FF2B5EF4-FFF2-40B4-BE49-F238E27FC236}">
                <a16:creationId xmlns:a16="http://schemas.microsoft.com/office/drawing/2014/main" id="{2600CAE6-50A0-6ADC-AA66-E8DDBE01DAD9}"/>
              </a:ext>
            </a:extLst>
          </p:cNvPr>
          <p:cNvPicPr>
            <a:picLocks noGrp="1" noChangeAspect="1"/>
          </p:cNvPicPr>
          <p:nvPr>
            <p:ph sz="half" idx="2"/>
          </p:nvPr>
        </p:nvPicPr>
        <p:blipFill>
          <a:blip r:embed="rId7"/>
          <a:stretch>
            <a:fillRect/>
          </a:stretch>
        </p:blipFill>
        <p:spPr>
          <a:xfrm>
            <a:off x="6188075" y="3045201"/>
            <a:ext cx="5422900" cy="1997910"/>
          </a:xfrm>
        </p:spPr>
      </p:pic>
    </p:spTree>
    <p:extLst>
      <p:ext uri="{BB962C8B-B14F-4D97-AF65-F5344CB8AC3E}">
        <p14:creationId xmlns:p14="http://schemas.microsoft.com/office/powerpoint/2010/main" val="11541981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2FE30-A70B-905D-9B40-A16F023D96A9}"/>
              </a:ext>
            </a:extLst>
          </p:cNvPr>
          <p:cNvSpPr>
            <a:spLocks noGrp="1"/>
          </p:cNvSpPr>
          <p:nvPr>
            <p:ph type="title"/>
          </p:nvPr>
        </p:nvSpPr>
        <p:spPr>
          <a:xfrm>
            <a:off x="581192" y="702156"/>
            <a:ext cx="11029616" cy="1013800"/>
          </a:xfrm>
        </p:spPr>
        <p:txBody>
          <a:bodyPr anchor="b">
            <a:normAutofit/>
          </a:bodyPr>
          <a:lstStyle/>
          <a:p>
            <a:r>
              <a:rPr lang="es-EC" dirty="0"/>
              <a:t>Definición de vector</a:t>
            </a:r>
          </a:p>
        </p:txBody>
      </p:sp>
      <p:graphicFrame>
        <p:nvGraphicFramePr>
          <p:cNvPr id="13" name="Marcador de contenido 12">
            <a:extLst>
              <a:ext uri="{FF2B5EF4-FFF2-40B4-BE49-F238E27FC236}">
                <a16:creationId xmlns:a16="http://schemas.microsoft.com/office/drawing/2014/main" id="{AE6F69CF-604B-A5F8-8E9C-A448D6C8AC14}"/>
              </a:ext>
            </a:extLst>
          </p:cNvPr>
          <p:cNvGraphicFramePr>
            <a:graphicFrameLocks/>
          </p:cNvGraphicFramePr>
          <p:nvPr>
            <p:extLst>
              <p:ext uri="{D42A27DB-BD31-4B8C-83A1-F6EECF244321}">
                <p14:modId xmlns:p14="http://schemas.microsoft.com/office/powerpoint/2010/main" val="715005237"/>
              </p:ext>
            </p:extLst>
          </p:nvPr>
        </p:nvGraphicFramePr>
        <p:xfrm>
          <a:off x="1850636" y="2181122"/>
          <a:ext cx="4589462" cy="30749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2" name="Marcador de contenido 11" descr="Gráfico&#10;&#10;Descripción generada automáticamente con confianza baja">
            <a:extLst>
              <a:ext uri="{FF2B5EF4-FFF2-40B4-BE49-F238E27FC236}">
                <a16:creationId xmlns:a16="http://schemas.microsoft.com/office/drawing/2014/main" id="{8AAE3312-7621-8CE7-514B-2602B13E59AA}"/>
              </a:ext>
            </a:extLst>
          </p:cNvPr>
          <p:cNvPicPr>
            <a:picLocks noChangeAspect="1"/>
          </p:cNvPicPr>
          <p:nvPr/>
        </p:nvPicPr>
        <p:blipFill>
          <a:blip r:embed="rId7"/>
          <a:stretch>
            <a:fillRect/>
          </a:stretch>
        </p:blipFill>
        <p:spPr>
          <a:xfrm>
            <a:off x="7849352" y="2180496"/>
            <a:ext cx="2492010" cy="3678303"/>
          </a:xfrm>
          <a:prstGeom prst="rect">
            <a:avLst/>
          </a:prstGeom>
          <a:noFill/>
        </p:spPr>
      </p:pic>
    </p:spTree>
    <p:extLst>
      <p:ext uri="{BB962C8B-B14F-4D97-AF65-F5344CB8AC3E}">
        <p14:creationId xmlns:p14="http://schemas.microsoft.com/office/powerpoint/2010/main" val="2602954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38C89-EFDD-0586-A4C9-26A34EE9A315}"/>
              </a:ext>
            </a:extLst>
          </p:cNvPr>
          <p:cNvSpPr>
            <a:spLocks noGrp="1"/>
          </p:cNvSpPr>
          <p:nvPr>
            <p:ph type="title"/>
          </p:nvPr>
        </p:nvSpPr>
        <p:spPr>
          <a:xfrm>
            <a:off x="581193" y="729658"/>
            <a:ext cx="11029616" cy="988332"/>
          </a:xfrm>
        </p:spPr>
        <p:txBody>
          <a:bodyPr anchor="b">
            <a:normAutofit/>
          </a:bodyPr>
          <a:lstStyle/>
          <a:p>
            <a:r>
              <a:rPr lang="es-EC" dirty="0"/>
              <a:t>definición</a:t>
            </a:r>
          </a:p>
        </p:txBody>
      </p:sp>
      <p:sp>
        <p:nvSpPr>
          <p:cNvPr id="3" name="Marcador de contenido 2">
            <a:extLst>
              <a:ext uri="{FF2B5EF4-FFF2-40B4-BE49-F238E27FC236}">
                <a16:creationId xmlns:a16="http://schemas.microsoft.com/office/drawing/2014/main" id="{874F1E27-1413-94F8-3D0F-53E9BF503901}"/>
              </a:ext>
            </a:extLst>
          </p:cNvPr>
          <p:cNvSpPr>
            <a:spLocks noGrp="1"/>
          </p:cNvSpPr>
          <p:nvPr>
            <p:ph sz="half" idx="1"/>
          </p:nvPr>
        </p:nvSpPr>
        <p:spPr>
          <a:xfrm>
            <a:off x="581193" y="2228003"/>
            <a:ext cx="5422390" cy="3633047"/>
          </a:xfrm>
        </p:spPr>
        <p:txBody>
          <a:bodyPr anchor="ctr">
            <a:normAutofit/>
          </a:bodyPr>
          <a:lstStyle/>
          <a:p>
            <a:r>
              <a:rPr lang="es-MX" dirty="0"/>
              <a:t>En la inteligencia artificial, el procesamiento del lenguaje natural es un campo que tiene como objetivo que las máquinas sean capaces de realizar tareas que involucren el lenguaje humano</a:t>
            </a:r>
            <a:endParaRPr lang="es-EC" dirty="0"/>
          </a:p>
        </p:txBody>
      </p:sp>
      <p:pic>
        <p:nvPicPr>
          <p:cNvPr id="5" name="Marcador de contenido 4">
            <a:extLst>
              <a:ext uri="{FF2B5EF4-FFF2-40B4-BE49-F238E27FC236}">
                <a16:creationId xmlns:a16="http://schemas.microsoft.com/office/drawing/2014/main" id="{75CA7B05-06F0-0BFB-134D-981E5164708A}"/>
              </a:ext>
            </a:extLst>
          </p:cNvPr>
          <p:cNvPicPr>
            <a:picLocks noGrp="1" noChangeAspect="1"/>
          </p:cNvPicPr>
          <p:nvPr>
            <p:ph sz="half" idx="2"/>
          </p:nvPr>
        </p:nvPicPr>
        <p:blipFill>
          <a:blip r:embed="rId2"/>
          <a:stretch>
            <a:fillRect/>
          </a:stretch>
        </p:blipFill>
        <p:spPr>
          <a:xfrm>
            <a:off x="6188417" y="2786755"/>
            <a:ext cx="5422392" cy="2515542"/>
          </a:xfrm>
          <a:noFill/>
        </p:spPr>
      </p:pic>
    </p:spTree>
    <p:extLst>
      <p:ext uri="{BB962C8B-B14F-4D97-AF65-F5344CB8AC3E}">
        <p14:creationId xmlns:p14="http://schemas.microsoft.com/office/powerpoint/2010/main" val="4269363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85C2D3-B984-63D4-F7F4-2C9E3E8ECE0B}"/>
              </a:ext>
            </a:extLst>
          </p:cNvPr>
          <p:cNvSpPr>
            <a:spLocks noGrp="1"/>
          </p:cNvSpPr>
          <p:nvPr>
            <p:ph type="title"/>
          </p:nvPr>
        </p:nvSpPr>
        <p:spPr>
          <a:xfrm>
            <a:off x="581193" y="729658"/>
            <a:ext cx="11029616" cy="988332"/>
          </a:xfrm>
        </p:spPr>
        <p:txBody>
          <a:bodyPr anchor="b">
            <a:normAutofit/>
          </a:bodyPr>
          <a:lstStyle/>
          <a:p>
            <a:r>
              <a:rPr lang="es-EC" dirty="0"/>
              <a:t>Ventajas de trabajar con representaciones numéricas</a:t>
            </a:r>
          </a:p>
        </p:txBody>
      </p:sp>
      <p:sp>
        <p:nvSpPr>
          <p:cNvPr id="3" name="Marcador de contenido 2">
            <a:extLst>
              <a:ext uri="{FF2B5EF4-FFF2-40B4-BE49-F238E27FC236}">
                <a16:creationId xmlns:a16="http://schemas.microsoft.com/office/drawing/2014/main" id="{28C82694-7FA4-D58F-2654-D6AE176F4DA9}"/>
              </a:ext>
            </a:extLst>
          </p:cNvPr>
          <p:cNvSpPr>
            <a:spLocks noGrp="1"/>
          </p:cNvSpPr>
          <p:nvPr>
            <p:ph sz="half" idx="1"/>
          </p:nvPr>
        </p:nvSpPr>
        <p:spPr>
          <a:xfrm>
            <a:off x="581193" y="2228003"/>
            <a:ext cx="5422390" cy="3633047"/>
          </a:xfrm>
        </p:spPr>
        <p:txBody>
          <a:bodyPr anchor="ctr">
            <a:normAutofit/>
          </a:bodyPr>
          <a:lstStyle/>
          <a:p>
            <a:r>
              <a:rPr lang="es-EC" dirty="0"/>
              <a:t>En lugar de trabajar con texto sin procesa, se convierte el texto en vectores, que son representaciones numéricas del texto</a:t>
            </a:r>
          </a:p>
          <a:p>
            <a:r>
              <a:rPr lang="es-EC" dirty="0"/>
              <a:t>Se analiza el texto de forma numérica, es decir distancias de un vector a otro, similitudes de un vector a otro, </a:t>
            </a:r>
            <a:r>
              <a:rPr lang="es-EC" dirty="0" err="1"/>
              <a:t>etc</a:t>
            </a:r>
            <a:endParaRPr lang="es-EC" dirty="0"/>
          </a:p>
          <a:p>
            <a:pPr marL="0" indent="0">
              <a:buNone/>
            </a:pPr>
            <a:endParaRPr lang="es-EC" dirty="0"/>
          </a:p>
        </p:txBody>
      </p:sp>
      <p:pic>
        <p:nvPicPr>
          <p:cNvPr id="4" name="Marcador de contenido 4">
            <a:extLst>
              <a:ext uri="{FF2B5EF4-FFF2-40B4-BE49-F238E27FC236}">
                <a16:creationId xmlns:a16="http://schemas.microsoft.com/office/drawing/2014/main" id="{2F0C36C7-72E7-2363-9392-1E99A34C599F}"/>
              </a:ext>
            </a:extLst>
          </p:cNvPr>
          <p:cNvPicPr>
            <a:picLocks noGrp="1" noChangeAspect="1"/>
          </p:cNvPicPr>
          <p:nvPr>
            <p:ph sz="half" idx="2"/>
          </p:nvPr>
        </p:nvPicPr>
        <p:blipFill>
          <a:blip r:embed="rId2"/>
          <a:stretch>
            <a:fillRect/>
          </a:stretch>
        </p:blipFill>
        <p:spPr>
          <a:xfrm>
            <a:off x="6188075" y="3045201"/>
            <a:ext cx="5422900" cy="1997910"/>
          </a:xfrm>
        </p:spPr>
      </p:pic>
    </p:spTree>
    <p:extLst>
      <p:ext uri="{BB962C8B-B14F-4D97-AF65-F5344CB8AC3E}">
        <p14:creationId xmlns:p14="http://schemas.microsoft.com/office/powerpoint/2010/main" val="16521291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8E0948-51B2-D174-3AA4-F4F84B22FDAD}"/>
              </a:ext>
            </a:extLst>
          </p:cNvPr>
          <p:cNvSpPr>
            <a:spLocks noGrp="1"/>
          </p:cNvSpPr>
          <p:nvPr>
            <p:ph type="title"/>
          </p:nvPr>
        </p:nvSpPr>
        <p:spPr>
          <a:xfrm>
            <a:off x="581193" y="729658"/>
            <a:ext cx="11029616" cy="988332"/>
          </a:xfrm>
        </p:spPr>
        <p:txBody>
          <a:bodyPr anchor="b">
            <a:normAutofit/>
          </a:bodyPr>
          <a:lstStyle/>
          <a:p>
            <a:r>
              <a:rPr lang="es-EC" dirty="0"/>
              <a:t>Utilidades específicas de los vectores en PLN</a:t>
            </a:r>
          </a:p>
        </p:txBody>
      </p:sp>
      <p:sp>
        <p:nvSpPr>
          <p:cNvPr id="3" name="Marcador de contenido 2">
            <a:extLst>
              <a:ext uri="{FF2B5EF4-FFF2-40B4-BE49-F238E27FC236}">
                <a16:creationId xmlns:a16="http://schemas.microsoft.com/office/drawing/2014/main" id="{88E2ACF1-9DFB-B79E-0358-3E5A0AD8246C}"/>
              </a:ext>
            </a:extLst>
          </p:cNvPr>
          <p:cNvSpPr>
            <a:spLocks noGrp="1"/>
          </p:cNvSpPr>
          <p:nvPr>
            <p:ph sz="half" idx="1"/>
          </p:nvPr>
        </p:nvSpPr>
        <p:spPr>
          <a:xfrm>
            <a:off x="581193" y="2228003"/>
            <a:ext cx="5422390" cy="3633047"/>
          </a:xfrm>
        </p:spPr>
        <p:txBody>
          <a:bodyPr anchor="ctr">
            <a:normAutofit/>
          </a:bodyPr>
          <a:lstStyle/>
          <a:p>
            <a:r>
              <a:rPr lang="es-EC" dirty="0"/>
              <a:t>Detección de spam utilizando vectores</a:t>
            </a:r>
          </a:p>
        </p:txBody>
      </p:sp>
      <p:pic>
        <p:nvPicPr>
          <p:cNvPr id="5" name="Marcador de contenido 4">
            <a:extLst>
              <a:ext uri="{FF2B5EF4-FFF2-40B4-BE49-F238E27FC236}">
                <a16:creationId xmlns:a16="http://schemas.microsoft.com/office/drawing/2014/main" id="{626A5BE4-878A-2103-8C10-BB7DB0AFD3B3}"/>
              </a:ext>
            </a:extLst>
          </p:cNvPr>
          <p:cNvPicPr>
            <a:picLocks noGrp="1" noChangeAspect="1"/>
          </p:cNvPicPr>
          <p:nvPr>
            <p:ph sz="half" idx="2"/>
          </p:nvPr>
        </p:nvPicPr>
        <p:blipFill>
          <a:blip r:embed="rId2"/>
          <a:stretch>
            <a:fillRect/>
          </a:stretch>
        </p:blipFill>
        <p:spPr>
          <a:xfrm>
            <a:off x="6387102" y="2227263"/>
            <a:ext cx="5024846" cy="3633787"/>
          </a:xfrm>
        </p:spPr>
      </p:pic>
    </p:spTree>
    <p:extLst>
      <p:ext uri="{BB962C8B-B14F-4D97-AF65-F5344CB8AC3E}">
        <p14:creationId xmlns:p14="http://schemas.microsoft.com/office/powerpoint/2010/main" val="29386267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8E0948-51B2-D174-3AA4-F4F84B22FDAD}"/>
              </a:ext>
            </a:extLst>
          </p:cNvPr>
          <p:cNvSpPr>
            <a:spLocks noGrp="1"/>
          </p:cNvSpPr>
          <p:nvPr>
            <p:ph type="title"/>
          </p:nvPr>
        </p:nvSpPr>
        <p:spPr>
          <a:xfrm>
            <a:off x="581193" y="729658"/>
            <a:ext cx="11029616" cy="988332"/>
          </a:xfrm>
        </p:spPr>
        <p:txBody>
          <a:bodyPr anchor="b">
            <a:normAutofit/>
          </a:bodyPr>
          <a:lstStyle/>
          <a:p>
            <a:r>
              <a:rPr lang="es-EC" dirty="0"/>
              <a:t>Utilidades específicas de los vectores en PLN</a:t>
            </a:r>
          </a:p>
        </p:txBody>
      </p:sp>
      <p:sp>
        <p:nvSpPr>
          <p:cNvPr id="3" name="Marcador de contenido 2">
            <a:extLst>
              <a:ext uri="{FF2B5EF4-FFF2-40B4-BE49-F238E27FC236}">
                <a16:creationId xmlns:a16="http://schemas.microsoft.com/office/drawing/2014/main" id="{88E2ACF1-9DFB-B79E-0358-3E5A0AD8246C}"/>
              </a:ext>
            </a:extLst>
          </p:cNvPr>
          <p:cNvSpPr>
            <a:spLocks noGrp="1"/>
          </p:cNvSpPr>
          <p:nvPr>
            <p:ph sz="half" idx="1"/>
          </p:nvPr>
        </p:nvSpPr>
        <p:spPr>
          <a:xfrm>
            <a:off x="581193" y="2228003"/>
            <a:ext cx="5422390" cy="3633047"/>
          </a:xfrm>
        </p:spPr>
        <p:txBody>
          <a:bodyPr anchor="ctr">
            <a:normAutofit/>
          </a:bodyPr>
          <a:lstStyle/>
          <a:p>
            <a:r>
              <a:rPr lang="es-EC" dirty="0"/>
              <a:t>Organización de documentos mediante el uso de vectores</a:t>
            </a:r>
          </a:p>
        </p:txBody>
      </p:sp>
      <p:pic>
        <p:nvPicPr>
          <p:cNvPr id="8" name="Marcador de contenido 7">
            <a:extLst>
              <a:ext uri="{FF2B5EF4-FFF2-40B4-BE49-F238E27FC236}">
                <a16:creationId xmlns:a16="http://schemas.microsoft.com/office/drawing/2014/main" id="{D220A569-0439-857E-AFE3-69E1D0E8A322}"/>
              </a:ext>
            </a:extLst>
          </p:cNvPr>
          <p:cNvPicPr>
            <a:picLocks noGrp="1" noChangeAspect="1"/>
          </p:cNvPicPr>
          <p:nvPr>
            <p:ph sz="half" idx="2"/>
          </p:nvPr>
        </p:nvPicPr>
        <p:blipFill>
          <a:blip r:embed="rId2"/>
          <a:stretch>
            <a:fillRect/>
          </a:stretch>
        </p:blipFill>
        <p:spPr>
          <a:xfrm>
            <a:off x="6188417" y="2268693"/>
            <a:ext cx="5422392" cy="3551666"/>
          </a:xfrm>
          <a:noFill/>
        </p:spPr>
      </p:pic>
    </p:spTree>
    <p:extLst>
      <p:ext uri="{BB962C8B-B14F-4D97-AF65-F5344CB8AC3E}">
        <p14:creationId xmlns:p14="http://schemas.microsoft.com/office/powerpoint/2010/main" val="1534164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B2EBB8-E58D-612D-A1C6-5A6B36373B67}"/>
              </a:ext>
            </a:extLst>
          </p:cNvPr>
          <p:cNvSpPr>
            <a:spLocks noGrp="1"/>
          </p:cNvSpPr>
          <p:nvPr>
            <p:ph type="title"/>
          </p:nvPr>
        </p:nvSpPr>
        <p:spPr>
          <a:xfrm>
            <a:off x="581193" y="729658"/>
            <a:ext cx="11029616" cy="988332"/>
          </a:xfrm>
        </p:spPr>
        <p:txBody>
          <a:bodyPr anchor="b">
            <a:normAutofit/>
          </a:bodyPr>
          <a:lstStyle/>
          <a:p>
            <a:r>
              <a:rPr lang="es-EC" dirty="0"/>
              <a:t>Desafíos y consideraciones al convertir texto en vectores</a:t>
            </a:r>
          </a:p>
        </p:txBody>
      </p:sp>
      <p:sp>
        <p:nvSpPr>
          <p:cNvPr id="3" name="Marcador de contenido 2">
            <a:extLst>
              <a:ext uri="{FF2B5EF4-FFF2-40B4-BE49-F238E27FC236}">
                <a16:creationId xmlns:a16="http://schemas.microsoft.com/office/drawing/2014/main" id="{0CA3F61F-D520-ACCC-4D90-7163DE000DA1}"/>
              </a:ext>
            </a:extLst>
          </p:cNvPr>
          <p:cNvSpPr>
            <a:spLocks noGrp="1"/>
          </p:cNvSpPr>
          <p:nvPr>
            <p:ph sz="half" idx="1"/>
          </p:nvPr>
        </p:nvSpPr>
        <p:spPr>
          <a:xfrm>
            <a:off x="581193" y="2228003"/>
            <a:ext cx="5422390" cy="3633047"/>
          </a:xfrm>
        </p:spPr>
        <p:txBody>
          <a:bodyPr anchor="ctr">
            <a:normAutofit/>
          </a:bodyPr>
          <a:lstStyle/>
          <a:p>
            <a:r>
              <a:rPr lang="es-EC" dirty="0"/>
              <a:t>No todas las representaciones vectoriales son útiles</a:t>
            </a:r>
          </a:p>
          <a:p>
            <a:r>
              <a:rPr lang="es-EC" dirty="0"/>
              <a:t>El objetivo es obtener representaciones vectoriales útiles.</a:t>
            </a:r>
          </a:p>
          <a:p>
            <a:r>
              <a:rPr lang="es-EC" dirty="0"/>
              <a:t>Técnicas automáticas transformación de texto a vector</a:t>
            </a:r>
          </a:p>
          <a:p>
            <a:r>
              <a:rPr lang="es-EC" dirty="0"/>
              <a:t>Verificar las clasificaciones</a:t>
            </a:r>
          </a:p>
        </p:txBody>
      </p:sp>
      <p:pic>
        <p:nvPicPr>
          <p:cNvPr id="5" name="Marcador de contenido 4">
            <a:extLst>
              <a:ext uri="{FF2B5EF4-FFF2-40B4-BE49-F238E27FC236}">
                <a16:creationId xmlns:a16="http://schemas.microsoft.com/office/drawing/2014/main" id="{BD1068A3-61F4-8995-AFC3-4F6A6837EFC4}"/>
              </a:ext>
            </a:extLst>
          </p:cNvPr>
          <p:cNvPicPr>
            <a:picLocks noGrp="1" noChangeAspect="1"/>
          </p:cNvPicPr>
          <p:nvPr>
            <p:ph sz="half" idx="2"/>
          </p:nvPr>
        </p:nvPicPr>
        <p:blipFill>
          <a:blip r:embed="rId2"/>
          <a:stretch>
            <a:fillRect/>
          </a:stretch>
        </p:blipFill>
        <p:spPr>
          <a:xfrm>
            <a:off x="6188075" y="3012451"/>
            <a:ext cx="5422900" cy="2063410"/>
          </a:xfrm>
        </p:spPr>
      </p:pic>
    </p:spTree>
    <p:extLst>
      <p:ext uri="{BB962C8B-B14F-4D97-AF65-F5344CB8AC3E}">
        <p14:creationId xmlns:p14="http://schemas.microsoft.com/office/powerpoint/2010/main" val="32846003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9950B-9012-D94C-8376-75555743CAAD}"/>
              </a:ext>
            </a:extLst>
          </p:cNvPr>
          <p:cNvSpPr>
            <a:spLocks noGrp="1"/>
          </p:cNvSpPr>
          <p:nvPr>
            <p:ph type="title"/>
          </p:nvPr>
        </p:nvSpPr>
        <p:spPr>
          <a:xfrm>
            <a:off x="581193" y="729658"/>
            <a:ext cx="11029616" cy="988332"/>
          </a:xfrm>
        </p:spPr>
        <p:txBody>
          <a:bodyPr anchor="b">
            <a:normAutofit/>
          </a:bodyPr>
          <a:lstStyle/>
          <a:p>
            <a:r>
              <a:rPr lang="es-EC" dirty="0"/>
              <a:t>Bag </a:t>
            </a:r>
            <a:r>
              <a:rPr lang="es-EC" dirty="0" err="1"/>
              <a:t>of</a:t>
            </a:r>
            <a:r>
              <a:rPr lang="es-EC" dirty="0"/>
              <a:t> </a:t>
            </a:r>
            <a:r>
              <a:rPr lang="es-EC" dirty="0" err="1"/>
              <a:t>words</a:t>
            </a:r>
            <a:r>
              <a:rPr lang="es-EC" dirty="0"/>
              <a:t> (bolsa e palabras)</a:t>
            </a:r>
          </a:p>
        </p:txBody>
      </p:sp>
      <p:sp>
        <p:nvSpPr>
          <p:cNvPr id="3" name="Marcador de contenido 2">
            <a:extLst>
              <a:ext uri="{FF2B5EF4-FFF2-40B4-BE49-F238E27FC236}">
                <a16:creationId xmlns:a16="http://schemas.microsoft.com/office/drawing/2014/main" id="{8BCCFDA2-04C9-B368-37F1-BB013A78B72A}"/>
              </a:ext>
            </a:extLst>
          </p:cNvPr>
          <p:cNvSpPr>
            <a:spLocks noGrp="1"/>
          </p:cNvSpPr>
          <p:nvPr>
            <p:ph sz="half" idx="1"/>
          </p:nvPr>
        </p:nvSpPr>
        <p:spPr>
          <a:xfrm>
            <a:off x="581193" y="2228003"/>
            <a:ext cx="5422390" cy="3633047"/>
          </a:xfrm>
        </p:spPr>
        <p:txBody>
          <a:bodyPr anchor="ctr">
            <a:normAutofit/>
          </a:bodyPr>
          <a:lstStyle/>
          <a:p>
            <a:r>
              <a:rPr lang="es-EC" dirty="0"/>
              <a:t>Técnica para trasformar palabra a números</a:t>
            </a:r>
          </a:p>
          <a:p>
            <a:r>
              <a:rPr lang="es-EC" dirty="0"/>
              <a:t>Cada palabra es representada por un número</a:t>
            </a:r>
          </a:p>
          <a:p>
            <a:r>
              <a:rPr lang="es-EC" dirty="0"/>
              <a:t>El lenguaje es secuencial. No es lo mismo Juan lanzó la pelota que Juan pelota lanzó</a:t>
            </a:r>
          </a:p>
        </p:txBody>
      </p:sp>
      <p:pic>
        <p:nvPicPr>
          <p:cNvPr id="5" name="Marcador de contenido 4">
            <a:extLst>
              <a:ext uri="{FF2B5EF4-FFF2-40B4-BE49-F238E27FC236}">
                <a16:creationId xmlns:a16="http://schemas.microsoft.com/office/drawing/2014/main" id="{30356527-E9B6-FD32-105A-723F743B7EFD}"/>
              </a:ext>
            </a:extLst>
          </p:cNvPr>
          <p:cNvPicPr>
            <a:picLocks noGrp="1" noChangeAspect="1"/>
          </p:cNvPicPr>
          <p:nvPr>
            <p:ph sz="half" idx="2"/>
          </p:nvPr>
        </p:nvPicPr>
        <p:blipFill>
          <a:blip r:embed="rId2"/>
          <a:stretch>
            <a:fillRect/>
          </a:stretch>
        </p:blipFill>
        <p:spPr>
          <a:xfrm>
            <a:off x="7529720" y="2227263"/>
            <a:ext cx="2739609" cy="3633787"/>
          </a:xfrm>
          <a:noFill/>
        </p:spPr>
      </p:pic>
    </p:spTree>
    <p:extLst>
      <p:ext uri="{BB962C8B-B14F-4D97-AF65-F5344CB8AC3E}">
        <p14:creationId xmlns:p14="http://schemas.microsoft.com/office/powerpoint/2010/main" val="3492618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47B009-4FA4-0F2B-9273-D7EA4B49655B}"/>
              </a:ext>
            </a:extLst>
          </p:cNvPr>
          <p:cNvSpPr>
            <a:spLocks noGrp="1"/>
          </p:cNvSpPr>
          <p:nvPr>
            <p:ph type="title"/>
          </p:nvPr>
        </p:nvSpPr>
        <p:spPr/>
        <p:txBody>
          <a:bodyPr/>
          <a:lstStyle/>
          <a:p>
            <a:r>
              <a:rPr lang="es-EC" dirty="0"/>
              <a:t>Enfoques del procesamiento del lenguaje natural</a:t>
            </a:r>
          </a:p>
        </p:txBody>
      </p:sp>
      <p:sp>
        <p:nvSpPr>
          <p:cNvPr id="3" name="Marcador de contenido 2">
            <a:extLst>
              <a:ext uri="{FF2B5EF4-FFF2-40B4-BE49-F238E27FC236}">
                <a16:creationId xmlns:a16="http://schemas.microsoft.com/office/drawing/2014/main" id="{47DA5714-77C9-16D1-DC4D-C9A7206BF426}"/>
              </a:ext>
            </a:extLst>
          </p:cNvPr>
          <p:cNvSpPr>
            <a:spLocks noGrp="1"/>
          </p:cNvSpPr>
          <p:nvPr>
            <p:ph sz="half" idx="1"/>
          </p:nvPr>
        </p:nvSpPr>
        <p:spPr/>
        <p:txBody>
          <a:bodyPr/>
          <a:lstStyle/>
          <a:p>
            <a:r>
              <a:rPr lang="es-EC" dirty="0"/>
              <a:t>La prevalencia de los enfoques de NLP que no consideran le orden de las palabras</a:t>
            </a:r>
          </a:p>
          <a:p>
            <a:r>
              <a:rPr lang="es-EC" dirty="0"/>
              <a:t>La propuesta de una representación numérica del texto no considera el orden de las palabras: la bolsa de palabras.</a:t>
            </a:r>
          </a:p>
          <a:p>
            <a:r>
              <a:rPr lang="es-EC" dirty="0"/>
              <a:t>Importa la presencia de las palabras</a:t>
            </a:r>
          </a:p>
        </p:txBody>
      </p:sp>
      <p:pic>
        <p:nvPicPr>
          <p:cNvPr id="6" name="Marcador de contenido 5">
            <a:extLst>
              <a:ext uri="{FF2B5EF4-FFF2-40B4-BE49-F238E27FC236}">
                <a16:creationId xmlns:a16="http://schemas.microsoft.com/office/drawing/2014/main" id="{707F42C4-4E0D-4453-33C0-100F7104755F}"/>
              </a:ext>
            </a:extLst>
          </p:cNvPr>
          <p:cNvPicPr>
            <a:picLocks noGrp="1" noChangeAspect="1"/>
          </p:cNvPicPr>
          <p:nvPr>
            <p:ph sz="half" idx="2"/>
          </p:nvPr>
        </p:nvPicPr>
        <p:blipFill>
          <a:blip r:embed="rId2"/>
          <a:stretch>
            <a:fillRect/>
          </a:stretch>
        </p:blipFill>
        <p:spPr>
          <a:xfrm>
            <a:off x="6261100" y="3434556"/>
            <a:ext cx="5276850" cy="1219200"/>
          </a:xfrm>
        </p:spPr>
      </p:pic>
    </p:spTree>
    <p:extLst>
      <p:ext uri="{BB962C8B-B14F-4D97-AF65-F5344CB8AC3E}">
        <p14:creationId xmlns:p14="http://schemas.microsoft.com/office/powerpoint/2010/main" val="2282843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1DAD99-CAB4-EE07-D75B-054CB663B0D7}"/>
              </a:ext>
            </a:extLst>
          </p:cNvPr>
          <p:cNvSpPr>
            <a:spLocks noGrp="1"/>
          </p:cNvSpPr>
          <p:nvPr>
            <p:ph type="title"/>
          </p:nvPr>
        </p:nvSpPr>
        <p:spPr/>
        <p:txBody>
          <a:bodyPr/>
          <a:lstStyle/>
          <a:p>
            <a:r>
              <a:rPr lang="es-EC" dirty="0"/>
              <a:t>Representación de bolsa de palabras</a:t>
            </a:r>
          </a:p>
        </p:txBody>
      </p:sp>
      <p:graphicFrame>
        <p:nvGraphicFramePr>
          <p:cNvPr id="7" name="Marcador de contenido 6">
            <a:extLst>
              <a:ext uri="{FF2B5EF4-FFF2-40B4-BE49-F238E27FC236}">
                <a16:creationId xmlns:a16="http://schemas.microsoft.com/office/drawing/2014/main" id="{692A39E5-1461-BDCD-DF06-5C7E348F81DE}"/>
              </a:ext>
            </a:extLst>
          </p:cNvPr>
          <p:cNvGraphicFramePr>
            <a:graphicFrameLocks noGrp="1"/>
          </p:cNvGraphicFramePr>
          <p:nvPr>
            <p:ph sz="half" idx="1"/>
            <p:extLst>
              <p:ext uri="{D42A27DB-BD31-4B8C-83A1-F6EECF244321}">
                <p14:modId xmlns:p14="http://schemas.microsoft.com/office/powerpoint/2010/main" val="694128765"/>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Marcador de contenido 5">
            <a:extLst>
              <a:ext uri="{FF2B5EF4-FFF2-40B4-BE49-F238E27FC236}">
                <a16:creationId xmlns:a16="http://schemas.microsoft.com/office/drawing/2014/main" id="{2E52A5AD-9B4C-B61D-49D0-254758CD48CA}"/>
              </a:ext>
            </a:extLst>
          </p:cNvPr>
          <p:cNvPicPr>
            <a:picLocks noGrp="1" noChangeAspect="1"/>
          </p:cNvPicPr>
          <p:nvPr>
            <p:ph sz="half" idx="2"/>
          </p:nvPr>
        </p:nvPicPr>
        <p:blipFill rotWithShape="1">
          <a:blip r:embed="rId7"/>
          <a:srcRect l="6972"/>
          <a:stretch/>
        </p:blipFill>
        <p:spPr>
          <a:xfrm>
            <a:off x="6566169" y="3313214"/>
            <a:ext cx="5044805" cy="1461885"/>
          </a:xfrm>
        </p:spPr>
      </p:pic>
    </p:spTree>
    <p:extLst>
      <p:ext uri="{BB962C8B-B14F-4D97-AF65-F5344CB8AC3E}">
        <p14:creationId xmlns:p14="http://schemas.microsoft.com/office/powerpoint/2010/main" val="2026463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4FC3ED-178E-7DF5-2956-F77379FBCA91}"/>
              </a:ext>
            </a:extLst>
          </p:cNvPr>
          <p:cNvSpPr>
            <a:spLocks noGrp="1"/>
          </p:cNvSpPr>
          <p:nvPr>
            <p:ph type="title"/>
          </p:nvPr>
        </p:nvSpPr>
        <p:spPr>
          <a:xfrm>
            <a:off x="581192" y="702156"/>
            <a:ext cx="11029616" cy="1013800"/>
          </a:xfrm>
        </p:spPr>
        <p:txBody>
          <a:bodyPr anchor="b">
            <a:normAutofit/>
          </a:bodyPr>
          <a:lstStyle/>
          <a:p>
            <a:r>
              <a:rPr lang="es-EC"/>
              <a:t>Aplicaciones de la bolsa de palabras</a:t>
            </a:r>
            <a:endParaRPr lang="es-EC" dirty="0"/>
          </a:p>
        </p:txBody>
      </p:sp>
      <p:graphicFrame>
        <p:nvGraphicFramePr>
          <p:cNvPr id="6" name="Marcador de contenido 2">
            <a:extLst>
              <a:ext uri="{FF2B5EF4-FFF2-40B4-BE49-F238E27FC236}">
                <a16:creationId xmlns:a16="http://schemas.microsoft.com/office/drawing/2014/main" id="{76EDBE85-8ABC-E381-80DF-CBBAD973FD6A}"/>
              </a:ext>
            </a:extLst>
          </p:cNvPr>
          <p:cNvGraphicFramePr>
            <a:graphicFrameLocks noGrp="1"/>
          </p:cNvGraphicFramePr>
          <p:nvPr>
            <p:ph idx="1"/>
            <p:extLst>
              <p:ext uri="{D42A27DB-BD31-4B8C-83A1-F6EECF244321}">
                <p14:modId xmlns:p14="http://schemas.microsoft.com/office/powerpoint/2010/main" val="2789198212"/>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3079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AEA32F-71F6-3FFE-F148-4EF039DC738C}"/>
              </a:ext>
            </a:extLst>
          </p:cNvPr>
          <p:cNvSpPr>
            <a:spLocks noGrp="1"/>
          </p:cNvSpPr>
          <p:nvPr>
            <p:ph type="title"/>
          </p:nvPr>
        </p:nvSpPr>
        <p:spPr/>
        <p:txBody>
          <a:bodyPr/>
          <a:lstStyle/>
          <a:p>
            <a:r>
              <a:rPr lang="es-EC" dirty="0"/>
              <a:t>Valor y eficacia de la bolsa de palabras</a:t>
            </a:r>
          </a:p>
        </p:txBody>
      </p:sp>
      <p:sp>
        <p:nvSpPr>
          <p:cNvPr id="3" name="Marcador de contenido 2">
            <a:extLst>
              <a:ext uri="{FF2B5EF4-FFF2-40B4-BE49-F238E27FC236}">
                <a16:creationId xmlns:a16="http://schemas.microsoft.com/office/drawing/2014/main" id="{6C8AE636-7701-86E7-CA44-A1834808AB59}"/>
              </a:ext>
            </a:extLst>
          </p:cNvPr>
          <p:cNvSpPr>
            <a:spLocks noGrp="1"/>
          </p:cNvSpPr>
          <p:nvPr>
            <p:ph idx="1"/>
          </p:nvPr>
        </p:nvSpPr>
        <p:spPr/>
        <p:txBody>
          <a:bodyPr/>
          <a:lstStyle/>
          <a:p>
            <a:r>
              <a:rPr lang="es-EC" dirty="0"/>
              <a:t>Reflexión sobre las limitaciones y la precisión de la bolsa de palabras</a:t>
            </a:r>
          </a:p>
          <a:p>
            <a:pPr lvl="1"/>
            <a:r>
              <a:rPr lang="es-EC" dirty="0"/>
              <a:t>Existen escenario donde es útil como reconocer un SPAM o reconocer el sentimiento</a:t>
            </a:r>
          </a:p>
          <a:p>
            <a:r>
              <a:rPr lang="es-EC" dirty="0"/>
              <a:t>Reconocimiento de las palabras utiliza de la bolsa de palabras en el análisis y procesamiento del lenguaje natural como una técnica que sigue siendo usada</a:t>
            </a:r>
          </a:p>
        </p:txBody>
      </p:sp>
    </p:spTree>
    <p:extLst>
      <p:ext uri="{BB962C8B-B14F-4D97-AF65-F5344CB8AC3E}">
        <p14:creationId xmlns:p14="http://schemas.microsoft.com/office/powerpoint/2010/main" val="24838737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A04E4CC2-8ED7-78B7-871A-4C1753D8D4D5}"/>
              </a:ext>
            </a:extLst>
          </p:cNvPr>
          <p:cNvSpPr>
            <a:spLocks noGrp="1"/>
          </p:cNvSpPr>
          <p:nvPr>
            <p:ph type="ctrTitle"/>
          </p:nvPr>
        </p:nvSpPr>
        <p:spPr>
          <a:xfrm>
            <a:off x="581191" y="1020431"/>
            <a:ext cx="10993549" cy="1475013"/>
          </a:xfrm>
        </p:spPr>
        <p:txBody>
          <a:bodyPr anchor="b">
            <a:normAutofit/>
          </a:bodyPr>
          <a:lstStyle/>
          <a:p>
            <a:r>
              <a:rPr lang="es-EC" dirty="0"/>
              <a:t>Método de conteo</a:t>
            </a:r>
          </a:p>
        </p:txBody>
      </p:sp>
      <p:sp>
        <p:nvSpPr>
          <p:cNvPr id="12" name="Subtitle 2">
            <a:extLst>
              <a:ext uri="{FF2B5EF4-FFF2-40B4-BE49-F238E27FC236}">
                <a16:creationId xmlns:a16="http://schemas.microsoft.com/office/drawing/2014/main" id="{BA2C2B1C-92C3-7D1B-38C1-C569E23FC87A}"/>
              </a:ext>
            </a:extLst>
          </p:cNvPr>
          <p:cNvSpPr>
            <a:spLocks noGrp="1"/>
          </p:cNvSpPr>
          <p:nvPr>
            <p:ph type="subTitle" idx="1"/>
          </p:nvPr>
        </p:nvSpPr>
        <p:spPr>
          <a:xfrm>
            <a:off x="581194" y="2495445"/>
            <a:ext cx="10993546" cy="590321"/>
          </a:xfrm>
        </p:spPr>
        <p:txBody>
          <a:bodyPr/>
          <a:lstStyle/>
          <a:p>
            <a:endParaRPr lang="en-US"/>
          </a:p>
        </p:txBody>
      </p:sp>
    </p:spTree>
    <p:extLst>
      <p:ext uri="{BB962C8B-B14F-4D97-AF65-F5344CB8AC3E}">
        <p14:creationId xmlns:p14="http://schemas.microsoft.com/office/powerpoint/2010/main" val="3504838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7B9D02-7074-B86C-0F6E-34DEE904E6C8}"/>
              </a:ext>
            </a:extLst>
          </p:cNvPr>
          <p:cNvSpPr>
            <a:spLocks noGrp="1"/>
          </p:cNvSpPr>
          <p:nvPr>
            <p:ph type="title"/>
          </p:nvPr>
        </p:nvSpPr>
        <p:spPr>
          <a:xfrm>
            <a:off x="581192" y="5262296"/>
            <a:ext cx="4909445" cy="689514"/>
          </a:xfrm>
        </p:spPr>
        <p:txBody>
          <a:bodyPr anchor="ctr">
            <a:normAutofit/>
          </a:bodyPr>
          <a:lstStyle/>
          <a:p>
            <a:pPr>
              <a:lnSpc>
                <a:spcPct val="90000"/>
              </a:lnSpc>
            </a:pPr>
            <a:r>
              <a:rPr lang="es-EC"/>
              <a:t>Fundamentos</a:t>
            </a:r>
            <a:r>
              <a:rPr lang="es-EC" dirty="0"/>
              <a:t> </a:t>
            </a:r>
            <a:r>
              <a:rPr lang="es-EC"/>
              <a:t>Procesamiento Lenguaje Natural</a:t>
            </a:r>
          </a:p>
        </p:txBody>
      </p:sp>
      <p:pic>
        <p:nvPicPr>
          <p:cNvPr id="11" name="Picture 10" descr="Persona escribiendo en un bloc de notas">
            <a:extLst>
              <a:ext uri="{FF2B5EF4-FFF2-40B4-BE49-F238E27FC236}">
                <a16:creationId xmlns:a16="http://schemas.microsoft.com/office/drawing/2014/main" id="{349DED7D-73A7-0AE5-75E2-FB1262281488}"/>
              </a:ext>
            </a:extLst>
          </p:cNvPr>
          <p:cNvPicPr>
            <a:picLocks noChangeAspect="1"/>
          </p:cNvPicPr>
          <p:nvPr/>
        </p:nvPicPr>
        <p:blipFill>
          <a:blip r:embed="rId2"/>
          <a:srcRect t="25174" b="27842"/>
          <a:stretch/>
        </p:blipFill>
        <p:spPr>
          <a:xfrm>
            <a:off x="447816" y="601200"/>
            <a:ext cx="11292840" cy="4204800"/>
          </a:xfrm>
          <a:prstGeom prst="rect">
            <a:avLst/>
          </a:prstGeom>
          <a:noFill/>
        </p:spPr>
      </p:pic>
      <p:sp>
        <p:nvSpPr>
          <p:cNvPr id="15" name="Text Placeholder 3">
            <a:extLst>
              <a:ext uri="{FF2B5EF4-FFF2-40B4-BE49-F238E27FC236}">
                <a16:creationId xmlns:a16="http://schemas.microsoft.com/office/drawing/2014/main" id="{5C76ABA6-B3C1-F1EA-5593-223349FE9926}"/>
              </a:ext>
            </a:extLst>
          </p:cNvPr>
          <p:cNvSpPr>
            <a:spLocks noGrp="1"/>
          </p:cNvSpPr>
          <p:nvPr>
            <p:ph type="body" sz="half" idx="2"/>
          </p:nvPr>
        </p:nvSpPr>
        <p:spPr>
          <a:xfrm>
            <a:off x="5740823" y="5262296"/>
            <a:ext cx="5869987" cy="689515"/>
          </a:xfrm>
        </p:spPr>
        <p:txBody>
          <a:bodyPr/>
          <a:lstStyle/>
          <a:p>
            <a:endParaRPr lang="en-US"/>
          </a:p>
        </p:txBody>
      </p:sp>
    </p:spTree>
    <p:extLst>
      <p:ext uri="{BB962C8B-B14F-4D97-AF65-F5344CB8AC3E}">
        <p14:creationId xmlns:p14="http://schemas.microsoft.com/office/powerpoint/2010/main" val="3117599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099AA5-17AA-4615-CB61-724115404D3C}"/>
              </a:ext>
            </a:extLst>
          </p:cNvPr>
          <p:cNvSpPr>
            <a:spLocks noGrp="1"/>
          </p:cNvSpPr>
          <p:nvPr>
            <p:ph type="title"/>
          </p:nvPr>
        </p:nvSpPr>
        <p:spPr>
          <a:xfrm>
            <a:off x="581192" y="702156"/>
            <a:ext cx="11029616" cy="1013800"/>
          </a:xfrm>
        </p:spPr>
        <p:txBody>
          <a:bodyPr anchor="b">
            <a:normAutofit/>
          </a:bodyPr>
          <a:lstStyle/>
          <a:p>
            <a:r>
              <a:rPr lang="es-EC" dirty="0"/>
              <a:t>introducción</a:t>
            </a:r>
          </a:p>
        </p:txBody>
      </p:sp>
      <p:graphicFrame>
        <p:nvGraphicFramePr>
          <p:cNvPr id="5" name="Marcador de contenido 2">
            <a:extLst>
              <a:ext uri="{FF2B5EF4-FFF2-40B4-BE49-F238E27FC236}">
                <a16:creationId xmlns:a16="http://schemas.microsoft.com/office/drawing/2014/main" id="{CA894000-43FA-216E-5870-AE6F42F1C0A3}"/>
              </a:ext>
            </a:extLst>
          </p:cNvPr>
          <p:cNvGraphicFramePr>
            <a:graphicFrameLocks noGrp="1"/>
          </p:cNvGraphicFramePr>
          <p:nvPr>
            <p:ph idx="1"/>
            <p:extLst>
              <p:ext uri="{D42A27DB-BD31-4B8C-83A1-F6EECF244321}">
                <p14:modId xmlns:p14="http://schemas.microsoft.com/office/powerpoint/2010/main" val="1978518486"/>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991692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AFB1C-B94A-06B2-F9B8-B32622E937EC}"/>
              </a:ext>
            </a:extLst>
          </p:cNvPr>
          <p:cNvSpPr>
            <a:spLocks noGrp="1"/>
          </p:cNvSpPr>
          <p:nvPr>
            <p:ph type="title"/>
          </p:nvPr>
        </p:nvSpPr>
        <p:spPr/>
        <p:txBody>
          <a:bodyPr/>
          <a:lstStyle/>
          <a:p>
            <a:r>
              <a:rPr lang="es-EC" dirty="0"/>
              <a:t>Definición de documento</a:t>
            </a:r>
          </a:p>
        </p:txBody>
      </p:sp>
      <p:sp>
        <p:nvSpPr>
          <p:cNvPr id="3" name="Marcador de contenido 2">
            <a:extLst>
              <a:ext uri="{FF2B5EF4-FFF2-40B4-BE49-F238E27FC236}">
                <a16:creationId xmlns:a16="http://schemas.microsoft.com/office/drawing/2014/main" id="{F9EB813A-C4A5-47B3-F243-C07D506A5A2D}"/>
              </a:ext>
            </a:extLst>
          </p:cNvPr>
          <p:cNvSpPr>
            <a:spLocks noGrp="1"/>
          </p:cNvSpPr>
          <p:nvPr>
            <p:ph idx="1"/>
          </p:nvPr>
        </p:nvSpPr>
        <p:spPr/>
        <p:txBody>
          <a:bodyPr/>
          <a:lstStyle/>
          <a:p>
            <a:r>
              <a:rPr lang="es-EC" dirty="0"/>
              <a:t>Diversos significados de “documento” en diferentes contextos</a:t>
            </a:r>
          </a:p>
          <a:p>
            <a:pPr lvl="1"/>
            <a:r>
              <a:rPr lang="es-EC" dirty="0"/>
              <a:t>Email, </a:t>
            </a:r>
            <a:r>
              <a:rPr lang="es-EC" dirty="0" err="1"/>
              <a:t>paper</a:t>
            </a:r>
            <a:r>
              <a:rPr lang="es-EC" dirty="0"/>
              <a:t>, comentarios, </a:t>
            </a:r>
            <a:r>
              <a:rPr lang="es-EC" dirty="0" err="1"/>
              <a:t>parrafo,etc</a:t>
            </a:r>
            <a:endParaRPr lang="es-EC" dirty="0"/>
          </a:p>
          <a:p>
            <a:r>
              <a:rPr lang="es-EC" dirty="0"/>
              <a:t>Ejemplos de tipos de documentos en diferentes tareas</a:t>
            </a:r>
          </a:p>
          <a:p>
            <a:pPr lvl="1"/>
            <a:r>
              <a:rPr lang="es-EC" dirty="0"/>
              <a:t>Análisis de sentimientos, determinar SPAM, título del documentos</a:t>
            </a:r>
          </a:p>
        </p:txBody>
      </p:sp>
    </p:spTree>
    <p:extLst>
      <p:ext uri="{BB962C8B-B14F-4D97-AF65-F5344CB8AC3E}">
        <p14:creationId xmlns:p14="http://schemas.microsoft.com/office/powerpoint/2010/main" val="3029404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C078A8-03D5-ECC4-316D-8A98FA2C0F70}"/>
              </a:ext>
            </a:extLst>
          </p:cNvPr>
          <p:cNvSpPr>
            <a:spLocks noGrp="1"/>
          </p:cNvSpPr>
          <p:nvPr>
            <p:ph type="title"/>
          </p:nvPr>
        </p:nvSpPr>
        <p:spPr>
          <a:xfrm>
            <a:off x="581193" y="729658"/>
            <a:ext cx="11029616" cy="988332"/>
          </a:xfrm>
        </p:spPr>
        <p:txBody>
          <a:bodyPr anchor="b">
            <a:normAutofit/>
          </a:bodyPr>
          <a:lstStyle/>
          <a:p>
            <a:r>
              <a:rPr lang="es-EC" dirty="0"/>
              <a:t>El método de conteo</a:t>
            </a:r>
          </a:p>
        </p:txBody>
      </p:sp>
      <p:graphicFrame>
        <p:nvGraphicFramePr>
          <p:cNvPr id="6" name="Marcador de contenido 5">
            <a:extLst>
              <a:ext uri="{FF2B5EF4-FFF2-40B4-BE49-F238E27FC236}">
                <a16:creationId xmlns:a16="http://schemas.microsoft.com/office/drawing/2014/main" id="{CC55B101-E6FC-7825-5715-9FF8451ABB43}"/>
              </a:ext>
            </a:extLst>
          </p:cNvPr>
          <p:cNvGraphicFramePr>
            <a:graphicFrameLocks noGrp="1"/>
          </p:cNvGraphicFramePr>
          <p:nvPr>
            <p:ph sz="half" idx="1"/>
            <p:extLst>
              <p:ext uri="{D42A27DB-BD31-4B8C-83A1-F6EECF244321}">
                <p14:modId xmlns:p14="http://schemas.microsoft.com/office/powerpoint/2010/main" val="2086138427"/>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Marcador de contenido 4">
            <a:extLst>
              <a:ext uri="{FF2B5EF4-FFF2-40B4-BE49-F238E27FC236}">
                <a16:creationId xmlns:a16="http://schemas.microsoft.com/office/drawing/2014/main" id="{C9D1D586-E0F1-FBDB-EAF0-6ED6637C3F0F}"/>
              </a:ext>
            </a:extLst>
          </p:cNvPr>
          <p:cNvPicPr>
            <a:picLocks noGrp="1" noChangeAspect="1"/>
          </p:cNvPicPr>
          <p:nvPr>
            <p:ph sz="half" idx="2"/>
          </p:nvPr>
        </p:nvPicPr>
        <p:blipFill>
          <a:blip r:embed="rId7"/>
          <a:stretch>
            <a:fillRect/>
          </a:stretch>
        </p:blipFill>
        <p:spPr>
          <a:xfrm>
            <a:off x="6188075" y="3514405"/>
            <a:ext cx="5422900" cy="1059503"/>
          </a:xfrm>
        </p:spPr>
      </p:pic>
    </p:spTree>
    <p:extLst>
      <p:ext uri="{BB962C8B-B14F-4D97-AF65-F5344CB8AC3E}">
        <p14:creationId xmlns:p14="http://schemas.microsoft.com/office/powerpoint/2010/main" val="2983930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5FA495-E3A9-2477-EA1C-F4EBC7A3CE39}"/>
              </a:ext>
            </a:extLst>
          </p:cNvPr>
          <p:cNvSpPr>
            <a:spLocks noGrp="1"/>
          </p:cNvSpPr>
          <p:nvPr>
            <p:ph type="title"/>
          </p:nvPr>
        </p:nvSpPr>
        <p:spPr/>
        <p:txBody>
          <a:bodyPr anchor="b">
            <a:normAutofit/>
          </a:bodyPr>
          <a:lstStyle/>
          <a:p>
            <a:r>
              <a:rPr lang="es-EC" dirty="0"/>
              <a:t>Desafíos Prácticos conteo de palabras</a:t>
            </a:r>
          </a:p>
        </p:txBody>
      </p:sp>
      <p:graphicFrame>
        <p:nvGraphicFramePr>
          <p:cNvPr id="5" name="Marcador de contenido 2">
            <a:extLst>
              <a:ext uri="{FF2B5EF4-FFF2-40B4-BE49-F238E27FC236}">
                <a16:creationId xmlns:a16="http://schemas.microsoft.com/office/drawing/2014/main" id="{7807FC87-F8B2-880D-934F-9A4CFF8DC0EE}"/>
              </a:ext>
            </a:extLst>
          </p:cNvPr>
          <p:cNvGraphicFramePr>
            <a:graphicFrameLocks noGrp="1"/>
          </p:cNvGraphicFramePr>
          <p:nvPr>
            <p:ph sz="half" idx="1"/>
            <p:extLst>
              <p:ext uri="{D42A27DB-BD31-4B8C-83A1-F6EECF244321}">
                <p14:modId xmlns:p14="http://schemas.microsoft.com/office/powerpoint/2010/main" val="3436613279"/>
              </p:ext>
            </p:extLst>
          </p:nvPr>
        </p:nvGraphicFramePr>
        <p:xfrm>
          <a:off x="581025" y="2227263"/>
          <a:ext cx="542290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Marcador de contenido 6">
            <a:extLst>
              <a:ext uri="{FF2B5EF4-FFF2-40B4-BE49-F238E27FC236}">
                <a16:creationId xmlns:a16="http://schemas.microsoft.com/office/drawing/2014/main" id="{40CCBBA3-28AD-9ACE-E68E-1B55D0344BDD}"/>
              </a:ext>
            </a:extLst>
          </p:cNvPr>
          <p:cNvPicPr>
            <a:picLocks noGrp="1" noChangeAspect="1"/>
          </p:cNvPicPr>
          <p:nvPr>
            <p:ph sz="half" idx="2"/>
          </p:nvPr>
        </p:nvPicPr>
        <p:blipFill>
          <a:blip r:embed="rId7"/>
          <a:stretch>
            <a:fillRect/>
          </a:stretch>
        </p:blipFill>
        <p:spPr>
          <a:xfrm>
            <a:off x="6935094" y="2227263"/>
            <a:ext cx="3928861" cy="3633787"/>
          </a:xfrm>
        </p:spPr>
      </p:pic>
    </p:spTree>
    <p:extLst>
      <p:ext uri="{BB962C8B-B14F-4D97-AF65-F5344CB8AC3E}">
        <p14:creationId xmlns:p14="http://schemas.microsoft.com/office/powerpoint/2010/main" val="70269576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8EC396-178B-CC9F-8B85-96FDCCCC40FC}"/>
              </a:ext>
            </a:extLst>
          </p:cNvPr>
          <p:cNvSpPr>
            <a:spLocks noGrp="1"/>
          </p:cNvSpPr>
          <p:nvPr>
            <p:ph type="title"/>
          </p:nvPr>
        </p:nvSpPr>
        <p:spPr>
          <a:xfrm>
            <a:off x="581192" y="702156"/>
            <a:ext cx="11029616" cy="1013800"/>
          </a:xfrm>
        </p:spPr>
        <p:txBody>
          <a:bodyPr anchor="b">
            <a:normAutofit/>
          </a:bodyPr>
          <a:lstStyle/>
          <a:p>
            <a:r>
              <a:rPr lang="es-EC" dirty="0"/>
              <a:t>Desafíos prácticos</a:t>
            </a:r>
          </a:p>
        </p:txBody>
      </p:sp>
      <p:graphicFrame>
        <p:nvGraphicFramePr>
          <p:cNvPr id="5" name="Marcador de contenido 2">
            <a:extLst>
              <a:ext uri="{FF2B5EF4-FFF2-40B4-BE49-F238E27FC236}">
                <a16:creationId xmlns:a16="http://schemas.microsoft.com/office/drawing/2014/main" id="{D6F04E1A-F873-7A32-BADD-A88E285FFC0E}"/>
              </a:ext>
            </a:extLst>
          </p:cNvPr>
          <p:cNvGraphicFramePr>
            <a:graphicFrameLocks noGrp="1"/>
          </p:cNvGraphicFramePr>
          <p:nvPr>
            <p:ph idx="1"/>
            <p:extLst>
              <p:ext uri="{D42A27DB-BD31-4B8C-83A1-F6EECF244321}">
                <p14:modId xmlns:p14="http://schemas.microsoft.com/office/powerpoint/2010/main" val="213083429"/>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325950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DE987B-9E25-DB4B-2E4B-0A5DDCBFE826}"/>
              </a:ext>
            </a:extLst>
          </p:cNvPr>
          <p:cNvSpPr>
            <a:spLocks noGrp="1"/>
          </p:cNvSpPr>
          <p:nvPr>
            <p:ph type="title"/>
          </p:nvPr>
        </p:nvSpPr>
        <p:spPr/>
        <p:txBody>
          <a:bodyPr/>
          <a:lstStyle/>
          <a:p>
            <a:r>
              <a:rPr lang="es-EC" dirty="0" err="1"/>
              <a:t>tokenización</a:t>
            </a:r>
            <a:endParaRPr lang="es-EC" dirty="0"/>
          </a:p>
        </p:txBody>
      </p:sp>
      <p:sp>
        <p:nvSpPr>
          <p:cNvPr id="3" name="Marcador de texto 2">
            <a:extLst>
              <a:ext uri="{FF2B5EF4-FFF2-40B4-BE49-F238E27FC236}">
                <a16:creationId xmlns:a16="http://schemas.microsoft.com/office/drawing/2014/main" id="{39541117-7F40-2EBE-A7CB-05E79F70949D}"/>
              </a:ext>
            </a:extLst>
          </p:cNvPr>
          <p:cNvSpPr>
            <a:spLocks noGrp="1"/>
          </p:cNvSpPr>
          <p:nvPr>
            <p:ph type="body" idx="1"/>
          </p:nvPr>
        </p:nvSpPr>
        <p:spPr/>
        <p:txBody>
          <a:bodyPr/>
          <a:lstStyle/>
          <a:p>
            <a:endParaRPr lang="es-EC"/>
          </a:p>
        </p:txBody>
      </p:sp>
    </p:spTree>
    <p:extLst>
      <p:ext uri="{BB962C8B-B14F-4D97-AF65-F5344CB8AC3E}">
        <p14:creationId xmlns:p14="http://schemas.microsoft.com/office/powerpoint/2010/main" val="322592773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51CAB4B-F809-0D86-2CED-8A3A795DD76A}"/>
              </a:ext>
            </a:extLst>
          </p:cNvPr>
          <p:cNvSpPr>
            <a:spLocks noGrp="1"/>
          </p:cNvSpPr>
          <p:nvPr>
            <p:ph type="title"/>
          </p:nvPr>
        </p:nvSpPr>
        <p:spPr>
          <a:xfrm>
            <a:off x="581192" y="702156"/>
            <a:ext cx="11029616" cy="1013800"/>
          </a:xfrm>
        </p:spPr>
        <p:txBody>
          <a:bodyPr anchor="b">
            <a:normAutofit/>
          </a:bodyPr>
          <a:lstStyle/>
          <a:p>
            <a:r>
              <a:rPr lang="es-EC" dirty="0"/>
              <a:t>definición</a:t>
            </a:r>
          </a:p>
        </p:txBody>
      </p:sp>
      <p:graphicFrame>
        <p:nvGraphicFramePr>
          <p:cNvPr id="4" name="Marcador de contenido 3">
            <a:extLst>
              <a:ext uri="{FF2B5EF4-FFF2-40B4-BE49-F238E27FC236}">
                <a16:creationId xmlns:a16="http://schemas.microsoft.com/office/drawing/2014/main" id="{9479DDDF-1A07-DAED-F93A-190E7BDE9783}"/>
              </a:ext>
            </a:extLst>
          </p:cNvPr>
          <p:cNvGraphicFramePr>
            <a:graphicFrameLocks noGrp="1"/>
          </p:cNvGraphicFramePr>
          <p:nvPr>
            <p:ph idx="1"/>
            <p:extLst>
              <p:ext uri="{D42A27DB-BD31-4B8C-83A1-F6EECF244321}">
                <p14:modId xmlns:p14="http://schemas.microsoft.com/office/powerpoint/2010/main" val="3481639270"/>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0127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069D7C-216A-849A-F1FE-B44D98E80A47}"/>
              </a:ext>
            </a:extLst>
          </p:cNvPr>
          <p:cNvSpPr>
            <a:spLocks noGrp="1"/>
          </p:cNvSpPr>
          <p:nvPr>
            <p:ph type="title"/>
          </p:nvPr>
        </p:nvSpPr>
        <p:spPr>
          <a:xfrm>
            <a:off x="581192" y="702156"/>
            <a:ext cx="11029616" cy="1013800"/>
          </a:xfrm>
        </p:spPr>
        <p:txBody>
          <a:bodyPr anchor="b">
            <a:normAutofit/>
          </a:bodyPr>
          <a:lstStyle/>
          <a:p>
            <a:r>
              <a:rPr lang="es-EC" dirty="0"/>
              <a:t>Como se hace en Python, Función </a:t>
            </a:r>
            <a:r>
              <a:rPr lang="es-EC" dirty="0" err="1"/>
              <a:t>split</a:t>
            </a:r>
            <a:endParaRPr lang="es-EC" dirty="0"/>
          </a:p>
        </p:txBody>
      </p:sp>
      <p:pic>
        <p:nvPicPr>
          <p:cNvPr id="5" name="Marcador de contenido 4">
            <a:extLst>
              <a:ext uri="{FF2B5EF4-FFF2-40B4-BE49-F238E27FC236}">
                <a16:creationId xmlns:a16="http://schemas.microsoft.com/office/drawing/2014/main" id="{696BCF94-31C8-8356-989D-15A9954BC51E}"/>
              </a:ext>
            </a:extLst>
          </p:cNvPr>
          <p:cNvPicPr>
            <a:picLocks noGrp="1" noChangeAspect="1"/>
          </p:cNvPicPr>
          <p:nvPr>
            <p:ph idx="1"/>
          </p:nvPr>
        </p:nvPicPr>
        <p:blipFill>
          <a:blip r:embed="rId2"/>
          <a:stretch>
            <a:fillRect/>
          </a:stretch>
        </p:blipFill>
        <p:spPr>
          <a:xfrm>
            <a:off x="878548" y="2180496"/>
            <a:ext cx="10434902" cy="3678303"/>
          </a:xfrm>
          <a:noFill/>
        </p:spPr>
      </p:pic>
    </p:spTree>
    <p:extLst>
      <p:ext uri="{BB962C8B-B14F-4D97-AF65-F5344CB8AC3E}">
        <p14:creationId xmlns:p14="http://schemas.microsoft.com/office/powerpoint/2010/main" val="6131435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40D8E-7408-87A5-9DA5-D33D57551229}"/>
              </a:ext>
            </a:extLst>
          </p:cNvPr>
          <p:cNvSpPr>
            <a:spLocks noGrp="1"/>
          </p:cNvSpPr>
          <p:nvPr>
            <p:ph type="title"/>
          </p:nvPr>
        </p:nvSpPr>
        <p:spPr>
          <a:xfrm>
            <a:off x="581192" y="702156"/>
            <a:ext cx="11029616" cy="1013800"/>
          </a:xfrm>
        </p:spPr>
        <p:txBody>
          <a:bodyPr anchor="b">
            <a:normAutofit/>
          </a:bodyPr>
          <a:lstStyle/>
          <a:p>
            <a:r>
              <a:rPr lang="es-EC" dirty="0"/>
              <a:t>Perspectivas para </a:t>
            </a:r>
            <a:r>
              <a:rPr lang="es-EC" dirty="0" err="1"/>
              <a:t>tokenizar</a:t>
            </a:r>
            <a:endParaRPr lang="es-EC" dirty="0"/>
          </a:p>
        </p:txBody>
      </p:sp>
      <p:graphicFrame>
        <p:nvGraphicFramePr>
          <p:cNvPr id="4" name="Marcador de contenido 3">
            <a:extLst>
              <a:ext uri="{FF2B5EF4-FFF2-40B4-BE49-F238E27FC236}">
                <a16:creationId xmlns:a16="http://schemas.microsoft.com/office/drawing/2014/main" id="{C16717A5-123E-CA05-6BF0-6EF9532DDFA4}"/>
              </a:ext>
            </a:extLst>
          </p:cNvPr>
          <p:cNvGraphicFramePr>
            <a:graphicFrameLocks noGrp="1"/>
          </p:cNvGraphicFramePr>
          <p:nvPr>
            <p:ph idx="1"/>
            <p:extLst>
              <p:ext uri="{D42A27DB-BD31-4B8C-83A1-F6EECF244321}">
                <p14:modId xmlns:p14="http://schemas.microsoft.com/office/powerpoint/2010/main" val="3169240032"/>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14084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1D9EE3-5839-F856-B92E-A7C03A61E073}"/>
              </a:ext>
            </a:extLst>
          </p:cNvPr>
          <p:cNvSpPr>
            <a:spLocks noGrp="1"/>
          </p:cNvSpPr>
          <p:nvPr>
            <p:ph type="title"/>
          </p:nvPr>
        </p:nvSpPr>
        <p:spPr>
          <a:xfrm>
            <a:off x="581192" y="702156"/>
            <a:ext cx="11029616" cy="1013800"/>
          </a:xfrm>
        </p:spPr>
        <p:txBody>
          <a:bodyPr anchor="b">
            <a:normAutofit/>
          </a:bodyPr>
          <a:lstStyle/>
          <a:p>
            <a:r>
              <a:rPr lang="es-EC" dirty="0"/>
              <a:t>Consideraciones durante la </a:t>
            </a:r>
            <a:r>
              <a:rPr lang="es-EC" dirty="0" err="1"/>
              <a:t>tokenización</a:t>
            </a:r>
            <a:endParaRPr lang="es-EC" dirty="0"/>
          </a:p>
        </p:txBody>
      </p:sp>
      <p:graphicFrame>
        <p:nvGraphicFramePr>
          <p:cNvPr id="5" name="Marcador de contenido 2">
            <a:extLst>
              <a:ext uri="{FF2B5EF4-FFF2-40B4-BE49-F238E27FC236}">
                <a16:creationId xmlns:a16="http://schemas.microsoft.com/office/drawing/2014/main" id="{620FF93B-8B48-BAA9-4F0A-EAEF726E7A06}"/>
              </a:ext>
            </a:extLst>
          </p:cNvPr>
          <p:cNvGraphicFramePr>
            <a:graphicFrameLocks noGrp="1"/>
          </p:cNvGraphicFramePr>
          <p:nvPr>
            <p:ph idx="1"/>
            <p:extLst>
              <p:ext uri="{D42A27DB-BD31-4B8C-83A1-F6EECF244321}">
                <p14:modId xmlns:p14="http://schemas.microsoft.com/office/powerpoint/2010/main" val="2361261517"/>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7853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CAE66E-B0C3-9006-7AD5-0A44A2AD2AA0}"/>
              </a:ext>
            </a:extLst>
          </p:cNvPr>
          <p:cNvSpPr>
            <a:spLocks noGrp="1"/>
          </p:cNvSpPr>
          <p:nvPr>
            <p:ph type="title"/>
          </p:nvPr>
        </p:nvSpPr>
        <p:spPr>
          <a:xfrm>
            <a:off x="581192" y="702156"/>
            <a:ext cx="11029616" cy="1013800"/>
          </a:xfrm>
        </p:spPr>
        <p:txBody>
          <a:bodyPr anchor="b">
            <a:normAutofit/>
          </a:bodyPr>
          <a:lstStyle/>
          <a:p>
            <a:r>
              <a:rPr lang="es-EC" dirty="0"/>
              <a:t>Historia</a:t>
            </a:r>
          </a:p>
        </p:txBody>
      </p:sp>
      <p:pic>
        <p:nvPicPr>
          <p:cNvPr id="5" name="Marcador de contenido 4">
            <a:extLst>
              <a:ext uri="{FF2B5EF4-FFF2-40B4-BE49-F238E27FC236}">
                <a16:creationId xmlns:a16="http://schemas.microsoft.com/office/drawing/2014/main" id="{54ABD806-EB15-DDB3-CD58-B4F6BA428BB4}"/>
              </a:ext>
            </a:extLst>
          </p:cNvPr>
          <p:cNvPicPr>
            <a:picLocks noGrp="1" noChangeAspect="1"/>
          </p:cNvPicPr>
          <p:nvPr>
            <p:ph idx="1"/>
          </p:nvPr>
        </p:nvPicPr>
        <p:blipFill>
          <a:blip r:embed="rId2"/>
          <a:stretch>
            <a:fillRect/>
          </a:stretch>
        </p:blipFill>
        <p:spPr>
          <a:xfrm>
            <a:off x="2952150" y="2180496"/>
            <a:ext cx="6287698" cy="3678303"/>
          </a:xfrm>
          <a:noFill/>
        </p:spPr>
      </p:pic>
    </p:spTree>
    <p:extLst>
      <p:ext uri="{BB962C8B-B14F-4D97-AF65-F5344CB8AC3E}">
        <p14:creationId xmlns:p14="http://schemas.microsoft.com/office/powerpoint/2010/main" val="100810960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AA5962-E307-113E-56BA-7A14832768EC}"/>
              </a:ext>
            </a:extLst>
          </p:cNvPr>
          <p:cNvSpPr>
            <a:spLocks noGrp="1"/>
          </p:cNvSpPr>
          <p:nvPr>
            <p:ph type="title"/>
          </p:nvPr>
        </p:nvSpPr>
        <p:spPr>
          <a:xfrm>
            <a:off x="581193" y="729658"/>
            <a:ext cx="11029616" cy="988332"/>
          </a:xfrm>
        </p:spPr>
        <p:txBody>
          <a:bodyPr anchor="b">
            <a:normAutofit/>
          </a:bodyPr>
          <a:lstStyle/>
          <a:p>
            <a:r>
              <a:rPr lang="es-EC" dirty="0"/>
              <a:t>Volumen de datos</a:t>
            </a:r>
          </a:p>
        </p:txBody>
      </p:sp>
      <p:graphicFrame>
        <p:nvGraphicFramePr>
          <p:cNvPr id="6" name="Marcador de contenido 5">
            <a:extLst>
              <a:ext uri="{FF2B5EF4-FFF2-40B4-BE49-F238E27FC236}">
                <a16:creationId xmlns:a16="http://schemas.microsoft.com/office/drawing/2014/main" id="{3FDEEDA1-8FDF-0230-EEB9-6B0442DB2D98}"/>
              </a:ext>
            </a:extLst>
          </p:cNvPr>
          <p:cNvGraphicFramePr>
            <a:graphicFrameLocks noGrp="1"/>
          </p:cNvGraphicFramePr>
          <p:nvPr>
            <p:ph sz="half" idx="1"/>
            <p:extLst>
              <p:ext uri="{D42A27DB-BD31-4B8C-83A1-F6EECF244321}">
                <p14:modId xmlns:p14="http://schemas.microsoft.com/office/powerpoint/2010/main" val="3226459875"/>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Marcador de contenido 4" descr="Un circuito electrónico&#10;&#10;Descripción generada automáticamente con confianza baja">
            <a:extLst>
              <a:ext uri="{FF2B5EF4-FFF2-40B4-BE49-F238E27FC236}">
                <a16:creationId xmlns:a16="http://schemas.microsoft.com/office/drawing/2014/main" id="{7FA6A171-AEC2-EE37-236B-6FE57189C48E}"/>
              </a:ext>
            </a:extLst>
          </p:cNvPr>
          <p:cNvPicPr>
            <a:picLocks noGrp="1" noChangeAspect="1"/>
          </p:cNvPicPr>
          <p:nvPr>
            <p:ph sz="half" idx="2"/>
          </p:nvPr>
        </p:nvPicPr>
        <p:blipFill>
          <a:blip r:embed="rId7"/>
          <a:srcRect l="4044" r="4966" b="-3"/>
          <a:stretch/>
        </p:blipFill>
        <p:spPr>
          <a:xfrm>
            <a:off x="6188417" y="2228003"/>
            <a:ext cx="5422392" cy="3633047"/>
          </a:xfrm>
          <a:noFill/>
        </p:spPr>
      </p:pic>
    </p:spTree>
    <p:extLst>
      <p:ext uri="{BB962C8B-B14F-4D97-AF65-F5344CB8AC3E}">
        <p14:creationId xmlns:p14="http://schemas.microsoft.com/office/powerpoint/2010/main" val="26613288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EE8DA12-5FC9-4DD8-29F3-3B196FE1D6BC}"/>
              </a:ext>
            </a:extLst>
          </p:cNvPr>
          <p:cNvSpPr>
            <a:spLocks noGrp="1"/>
          </p:cNvSpPr>
          <p:nvPr>
            <p:ph type="title"/>
          </p:nvPr>
        </p:nvSpPr>
        <p:spPr>
          <a:xfrm>
            <a:off x="581193" y="729658"/>
            <a:ext cx="11029616" cy="988332"/>
          </a:xfrm>
        </p:spPr>
        <p:txBody>
          <a:bodyPr anchor="b">
            <a:normAutofit/>
          </a:bodyPr>
          <a:lstStyle/>
          <a:p>
            <a:r>
              <a:rPr lang="es-EC" dirty="0"/>
              <a:t>Manejo de letras mayúsculas y minúsculas</a:t>
            </a:r>
          </a:p>
        </p:txBody>
      </p:sp>
      <p:sp>
        <p:nvSpPr>
          <p:cNvPr id="3" name="Marcador de contenido 2">
            <a:extLst>
              <a:ext uri="{FF2B5EF4-FFF2-40B4-BE49-F238E27FC236}">
                <a16:creationId xmlns:a16="http://schemas.microsoft.com/office/drawing/2014/main" id="{C50899A4-AF9C-AF47-D3AC-B16B4A34B2A2}"/>
              </a:ext>
            </a:extLst>
          </p:cNvPr>
          <p:cNvSpPr>
            <a:spLocks noGrp="1"/>
          </p:cNvSpPr>
          <p:nvPr>
            <p:ph sz="half" idx="1"/>
          </p:nvPr>
        </p:nvSpPr>
        <p:spPr>
          <a:xfrm>
            <a:off x="581193" y="2228003"/>
            <a:ext cx="5422390" cy="3633047"/>
          </a:xfrm>
        </p:spPr>
        <p:txBody>
          <a:bodyPr anchor="ctr">
            <a:normAutofit/>
          </a:bodyPr>
          <a:lstStyle/>
          <a:p>
            <a:r>
              <a:rPr lang="es-EC" dirty="0"/>
              <a:t>La palabra Hola no es igual que hola</a:t>
            </a:r>
          </a:p>
          <a:p>
            <a:r>
              <a:rPr lang="es-EC" dirty="0"/>
              <a:t>Se recomienda transformar todo a minúsculas</a:t>
            </a:r>
          </a:p>
        </p:txBody>
      </p:sp>
      <p:pic>
        <p:nvPicPr>
          <p:cNvPr id="5" name="Marcador de contenido 4">
            <a:extLst>
              <a:ext uri="{FF2B5EF4-FFF2-40B4-BE49-F238E27FC236}">
                <a16:creationId xmlns:a16="http://schemas.microsoft.com/office/drawing/2014/main" id="{AC35F4C6-1580-D49B-119E-76F30E77C1BE}"/>
              </a:ext>
            </a:extLst>
          </p:cNvPr>
          <p:cNvPicPr>
            <a:picLocks noGrp="1" noChangeAspect="1"/>
          </p:cNvPicPr>
          <p:nvPr>
            <p:ph sz="half" idx="2"/>
          </p:nvPr>
        </p:nvPicPr>
        <p:blipFill>
          <a:blip r:embed="rId2"/>
          <a:stretch>
            <a:fillRect/>
          </a:stretch>
        </p:blipFill>
        <p:spPr>
          <a:xfrm>
            <a:off x="6188417" y="2526257"/>
            <a:ext cx="5422392" cy="3036539"/>
          </a:xfrm>
          <a:noFill/>
        </p:spPr>
      </p:pic>
    </p:spTree>
    <p:extLst>
      <p:ext uri="{BB962C8B-B14F-4D97-AF65-F5344CB8AC3E}">
        <p14:creationId xmlns:p14="http://schemas.microsoft.com/office/powerpoint/2010/main" val="35720607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4A11A-6CB6-3C03-DE9C-DA65D02F3AB0}"/>
              </a:ext>
            </a:extLst>
          </p:cNvPr>
          <p:cNvSpPr>
            <a:spLocks noGrp="1"/>
          </p:cNvSpPr>
          <p:nvPr>
            <p:ph type="title"/>
          </p:nvPr>
        </p:nvSpPr>
        <p:spPr/>
        <p:txBody>
          <a:bodyPr/>
          <a:lstStyle/>
          <a:p>
            <a:r>
              <a:rPr lang="es-EC" dirty="0"/>
              <a:t>Stop </a:t>
            </a:r>
            <a:r>
              <a:rPr lang="es-EC" dirty="0" err="1"/>
              <a:t>words</a:t>
            </a:r>
            <a:endParaRPr lang="es-EC" dirty="0"/>
          </a:p>
        </p:txBody>
      </p:sp>
      <p:sp>
        <p:nvSpPr>
          <p:cNvPr id="3" name="Marcador de texto 2">
            <a:extLst>
              <a:ext uri="{FF2B5EF4-FFF2-40B4-BE49-F238E27FC236}">
                <a16:creationId xmlns:a16="http://schemas.microsoft.com/office/drawing/2014/main" id="{F949A9DA-2E53-18EE-B0C8-9D45DA57D750}"/>
              </a:ext>
            </a:extLst>
          </p:cNvPr>
          <p:cNvSpPr>
            <a:spLocks noGrp="1"/>
          </p:cNvSpPr>
          <p:nvPr>
            <p:ph type="body" idx="1"/>
          </p:nvPr>
        </p:nvSpPr>
        <p:spPr/>
        <p:txBody>
          <a:bodyPr/>
          <a:lstStyle/>
          <a:p>
            <a:endParaRPr lang="es-EC"/>
          </a:p>
        </p:txBody>
      </p:sp>
    </p:spTree>
    <p:extLst>
      <p:ext uri="{BB962C8B-B14F-4D97-AF65-F5344CB8AC3E}">
        <p14:creationId xmlns:p14="http://schemas.microsoft.com/office/powerpoint/2010/main" val="4591452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194467-E8AD-E641-4A74-0239C38D6CF0}"/>
              </a:ext>
            </a:extLst>
          </p:cNvPr>
          <p:cNvSpPr>
            <a:spLocks noGrp="1"/>
          </p:cNvSpPr>
          <p:nvPr>
            <p:ph type="title"/>
          </p:nvPr>
        </p:nvSpPr>
        <p:spPr>
          <a:xfrm>
            <a:off x="581193" y="729658"/>
            <a:ext cx="11029616" cy="988332"/>
          </a:xfrm>
        </p:spPr>
        <p:txBody>
          <a:bodyPr anchor="b">
            <a:normAutofit/>
          </a:bodyPr>
          <a:lstStyle/>
          <a:p>
            <a:r>
              <a:rPr lang="es-EC" dirty="0"/>
              <a:t>introducción</a:t>
            </a:r>
          </a:p>
        </p:txBody>
      </p:sp>
      <p:sp>
        <p:nvSpPr>
          <p:cNvPr id="3" name="Marcador de contenido 2">
            <a:extLst>
              <a:ext uri="{FF2B5EF4-FFF2-40B4-BE49-F238E27FC236}">
                <a16:creationId xmlns:a16="http://schemas.microsoft.com/office/drawing/2014/main" id="{94FD76F8-DADF-19E0-362C-A0E135F727D4}"/>
              </a:ext>
            </a:extLst>
          </p:cNvPr>
          <p:cNvSpPr>
            <a:spLocks noGrp="1"/>
          </p:cNvSpPr>
          <p:nvPr>
            <p:ph sz="half" idx="1"/>
          </p:nvPr>
        </p:nvSpPr>
        <p:spPr>
          <a:xfrm>
            <a:off x="581193" y="2228003"/>
            <a:ext cx="5422390" cy="3633047"/>
          </a:xfrm>
        </p:spPr>
        <p:txBody>
          <a:bodyPr anchor="ctr">
            <a:normAutofit/>
          </a:bodyPr>
          <a:lstStyle/>
          <a:p>
            <a:r>
              <a:rPr lang="es-EC" dirty="0" err="1"/>
              <a:t>Stopwords</a:t>
            </a:r>
            <a:r>
              <a:rPr lang="es-EC" dirty="0"/>
              <a:t> son las palabras que no aportan al modelo y aumentan la dimensionalidad del problema. Estos son los artículos, deben ser eliminados</a:t>
            </a:r>
          </a:p>
          <a:p>
            <a:r>
              <a:rPr lang="es-EC" dirty="0"/>
              <a:t> Palabras diferentes (7), vector más grande y complicado</a:t>
            </a:r>
          </a:p>
          <a:p>
            <a:r>
              <a:rPr lang="es-EC" dirty="0"/>
              <a:t>Sin </a:t>
            </a:r>
            <a:r>
              <a:rPr lang="es-EC" dirty="0" err="1"/>
              <a:t>Stopwords</a:t>
            </a:r>
            <a:r>
              <a:rPr lang="es-EC" dirty="0"/>
              <a:t> (4)(gato, negro perro, blanco), vector pequeño y manejable</a:t>
            </a:r>
          </a:p>
        </p:txBody>
      </p:sp>
      <p:pic>
        <p:nvPicPr>
          <p:cNvPr id="5" name="Marcador de contenido 4">
            <a:extLst>
              <a:ext uri="{FF2B5EF4-FFF2-40B4-BE49-F238E27FC236}">
                <a16:creationId xmlns:a16="http://schemas.microsoft.com/office/drawing/2014/main" id="{C6E17884-B339-1BF4-0F0A-095172F6E883}"/>
              </a:ext>
            </a:extLst>
          </p:cNvPr>
          <p:cNvPicPr>
            <a:picLocks noGrp="1" noChangeAspect="1"/>
          </p:cNvPicPr>
          <p:nvPr>
            <p:ph sz="half" idx="2"/>
          </p:nvPr>
        </p:nvPicPr>
        <p:blipFill>
          <a:blip r:embed="rId2"/>
          <a:stretch>
            <a:fillRect/>
          </a:stretch>
        </p:blipFill>
        <p:spPr>
          <a:xfrm>
            <a:off x="6846887" y="3825081"/>
            <a:ext cx="4105275" cy="438150"/>
          </a:xfrm>
        </p:spPr>
      </p:pic>
    </p:spTree>
    <p:extLst>
      <p:ext uri="{BB962C8B-B14F-4D97-AF65-F5344CB8AC3E}">
        <p14:creationId xmlns:p14="http://schemas.microsoft.com/office/powerpoint/2010/main" val="1231078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7E872C-73D8-316C-B1E8-0AACB2898FC1}"/>
              </a:ext>
            </a:extLst>
          </p:cNvPr>
          <p:cNvSpPr>
            <a:spLocks noGrp="1"/>
          </p:cNvSpPr>
          <p:nvPr>
            <p:ph type="title"/>
          </p:nvPr>
        </p:nvSpPr>
        <p:spPr>
          <a:xfrm>
            <a:off x="581192" y="702156"/>
            <a:ext cx="11029616" cy="1013800"/>
          </a:xfrm>
        </p:spPr>
        <p:txBody>
          <a:bodyPr anchor="b">
            <a:normAutofit/>
          </a:bodyPr>
          <a:lstStyle/>
          <a:p>
            <a:r>
              <a:rPr lang="es-EC" dirty="0"/>
              <a:t>Ejercicio obtener los </a:t>
            </a:r>
            <a:r>
              <a:rPr lang="es-EC" dirty="0" err="1"/>
              <a:t>stopwords</a:t>
            </a:r>
            <a:endParaRPr lang="es-EC" dirty="0"/>
          </a:p>
        </p:txBody>
      </p:sp>
      <p:pic>
        <p:nvPicPr>
          <p:cNvPr id="5" name="Marcador de contenido 4">
            <a:extLst>
              <a:ext uri="{FF2B5EF4-FFF2-40B4-BE49-F238E27FC236}">
                <a16:creationId xmlns:a16="http://schemas.microsoft.com/office/drawing/2014/main" id="{299B0ADB-99D1-9C8A-C58D-B151EEBD4D7A}"/>
              </a:ext>
            </a:extLst>
          </p:cNvPr>
          <p:cNvPicPr>
            <a:picLocks noGrp="1" noChangeAspect="1"/>
          </p:cNvPicPr>
          <p:nvPr>
            <p:ph idx="1"/>
          </p:nvPr>
        </p:nvPicPr>
        <p:blipFill>
          <a:blip r:embed="rId2"/>
          <a:stretch>
            <a:fillRect/>
          </a:stretch>
        </p:blipFill>
        <p:spPr>
          <a:xfrm>
            <a:off x="1498121" y="2180496"/>
            <a:ext cx="9195756" cy="3678303"/>
          </a:xfrm>
          <a:noFill/>
        </p:spPr>
      </p:pic>
    </p:spTree>
    <p:extLst>
      <p:ext uri="{BB962C8B-B14F-4D97-AF65-F5344CB8AC3E}">
        <p14:creationId xmlns:p14="http://schemas.microsoft.com/office/powerpoint/2010/main" val="3552756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5FD9-A434-092D-DFEE-996C739B70AF}"/>
              </a:ext>
            </a:extLst>
          </p:cNvPr>
          <p:cNvSpPr>
            <a:spLocks noGrp="1"/>
          </p:cNvSpPr>
          <p:nvPr>
            <p:ph type="title"/>
          </p:nvPr>
        </p:nvSpPr>
        <p:spPr>
          <a:xfrm>
            <a:off x="581193" y="4693389"/>
            <a:ext cx="11029616" cy="566738"/>
          </a:xfrm>
        </p:spPr>
        <p:txBody>
          <a:bodyPr anchor="b">
            <a:normAutofit/>
          </a:bodyPr>
          <a:lstStyle/>
          <a:p>
            <a:r>
              <a:rPr lang="es-EC" dirty="0"/>
              <a:t>Creación de tokens</a:t>
            </a:r>
          </a:p>
        </p:txBody>
      </p:sp>
      <p:sp>
        <p:nvSpPr>
          <p:cNvPr id="10" name="Text Placeholder 3">
            <a:extLst>
              <a:ext uri="{FF2B5EF4-FFF2-40B4-BE49-F238E27FC236}">
                <a16:creationId xmlns:a16="http://schemas.microsoft.com/office/drawing/2014/main" id="{323F3DF5-2833-326A-1C49-3CB87557A12A}"/>
              </a:ext>
            </a:extLst>
          </p:cNvPr>
          <p:cNvSpPr>
            <a:spLocks noGrp="1"/>
          </p:cNvSpPr>
          <p:nvPr>
            <p:ph type="body" sz="half" idx="2"/>
          </p:nvPr>
        </p:nvSpPr>
        <p:spPr>
          <a:xfrm>
            <a:off x="581192" y="5260127"/>
            <a:ext cx="11029617" cy="598671"/>
          </a:xfrm>
        </p:spPr>
        <p:txBody>
          <a:bodyPr/>
          <a:lstStyle/>
          <a:p>
            <a:endParaRPr lang="en-US"/>
          </a:p>
        </p:txBody>
      </p:sp>
      <p:graphicFrame>
        <p:nvGraphicFramePr>
          <p:cNvPr id="11" name="Diagrama 10">
            <a:extLst>
              <a:ext uri="{FF2B5EF4-FFF2-40B4-BE49-F238E27FC236}">
                <a16:creationId xmlns:a16="http://schemas.microsoft.com/office/drawing/2014/main" id="{CD0D66F1-8872-E1D2-470A-C4D9BF1827CB}"/>
              </a:ext>
            </a:extLst>
          </p:cNvPr>
          <p:cNvGraphicFramePr/>
          <p:nvPr>
            <p:extLst>
              <p:ext uri="{D42A27DB-BD31-4B8C-83A1-F6EECF244321}">
                <p14:modId xmlns:p14="http://schemas.microsoft.com/office/powerpoint/2010/main" val="2106593283"/>
              </p:ext>
            </p:extLst>
          </p:nvPr>
        </p:nvGraphicFramePr>
        <p:xfrm>
          <a:off x="656553" y="599725"/>
          <a:ext cx="2930832" cy="35572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8" name="Marcador de contenido 7" descr="Interfaz de usuario gráfica&#10;&#10;Descripción generada automáticamente con confianza media">
            <a:extLst>
              <a:ext uri="{FF2B5EF4-FFF2-40B4-BE49-F238E27FC236}">
                <a16:creationId xmlns:a16="http://schemas.microsoft.com/office/drawing/2014/main" id="{E473CBAB-36B5-3204-A04F-B4DC0A19B73E}"/>
              </a:ext>
            </a:extLst>
          </p:cNvPr>
          <p:cNvPicPr>
            <a:picLocks noChangeAspect="1"/>
          </p:cNvPicPr>
          <p:nvPr/>
        </p:nvPicPr>
        <p:blipFill>
          <a:blip r:embed="rId7"/>
          <a:stretch>
            <a:fillRect/>
          </a:stretch>
        </p:blipFill>
        <p:spPr>
          <a:xfrm>
            <a:off x="4627748" y="2335282"/>
            <a:ext cx="6907699" cy="1093718"/>
          </a:xfrm>
          <a:prstGeom prst="rect">
            <a:avLst/>
          </a:prstGeom>
        </p:spPr>
      </p:pic>
    </p:spTree>
    <p:extLst>
      <p:ext uri="{BB962C8B-B14F-4D97-AF65-F5344CB8AC3E}">
        <p14:creationId xmlns:p14="http://schemas.microsoft.com/office/powerpoint/2010/main" val="208658553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AA5FD9-A434-092D-DFEE-996C739B70AF}"/>
              </a:ext>
            </a:extLst>
          </p:cNvPr>
          <p:cNvSpPr>
            <a:spLocks noGrp="1"/>
          </p:cNvSpPr>
          <p:nvPr>
            <p:ph type="title"/>
          </p:nvPr>
        </p:nvSpPr>
        <p:spPr>
          <a:xfrm>
            <a:off x="581192" y="702156"/>
            <a:ext cx="11029616" cy="1013800"/>
          </a:xfrm>
        </p:spPr>
        <p:txBody>
          <a:bodyPr anchor="b">
            <a:normAutofit/>
          </a:bodyPr>
          <a:lstStyle/>
          <a:p>
            <a:r>
              <a:rPr lang="es-EC" dirty="0"/>
              <a:t>Creación de tokens</a:t>
            </a:r>
          </a:p>
        </p:txBody>
      </p:sp>
      <p:pic>
        <p:nvPicPr>
          <p:cNvPr id="7" name="Marcador de contenido 6">
            <a:extLst>
              <a:ext uri="{FF2B5EF4-FFF2-40B4-BE49-F238E27FC236}">
                <a16:creationId xmlns:a16="http://schemas.microsoft.com/office/drawing/2014/main" id="{483FD8B0-8C67-82EE-5AB2-5D5C9B096EB3}"/>
              </a:ext>
            </a:extLst>
          </p:cNvPr>
          <p:cNvPicPr>
            <a:picLocks noGrp="1" noChangeAspect="1"/>
          </p:cNvPicPr>
          <p:nvPr>
            <p:ph idx="1"/>
          </p:nvPr>
        </p:nvPicPr>
        <p:blipFill>
          <a:blip r:embed="rId2"/>
          <a:stretch>
            <a:fillRect/>
          </a:stretch>
        </p:blipFill>
        <p:spPr>
          <a:xfrm>
            <a:off x="771698" y="2180496"/>
            <a:ext cx="10648603" cy="3678303"/>
          </a:xfrm>
          <a:noFill/>
        </p:spPr>
      </p:pic>
    </p:spTree>
    <p:extLst>
      <p:ext uri="{BB962C8B-B14F-4D97-AF65-F5344CB8AC3E}">
        <p14:creationId xmlns:p14="http://schemas.microsoft.com/office/powerpoint/2010/main" val="42581378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FFFE60-D985-5861-9855-22BEB8F77D36}"/>
              </a:ext>
            </a:extLst>
          </p:cNvPr>
          <p:cNvSpPr>
            <a:spLocks noGrp="1"/>
          </p:cNvSpPr>
          <p:nvPr>
            <p:ph type="title"/>
          </p:nvPr>
        </p:nvSpPr>
        <p:spPr/>
        <p:txBody>
          <a:bodyPr/>
          <a:lstStyle/>
          <a:p>
            <a:r>
              <a:rPr lang="es-EC" dirty="0" err="1"/>
              <a:t>Stemming</a:t>
            </a:r>
            <a:r>
              <a:rPr lang="es-EC" dirty="0"/>
              <a:t> y </a:t>
            </a:r>
            <a:r>
              <a:rPr lang="es-EC"/>
              <a:t>lemmatization</a:t>
            </a:r>
            <a:endParaRPr lang="es-EC" dirty="0"/>
          </a:p>
        </p:txBody>
      </p:sp>
      <p:sp>
        <p:nvSpPr>
          <p:cNvPr id="3" name="Marcador de texto 2">
            <a:extLst>
              <a:ext uri="{FF2B5EF4-FFF2-40B4-BE49-F238E27FC236}">
                <a16:creationId xmlns:a16="http://schemas.microsoft.com/office/drawing/2014/main" id="{79F0259E-A3C4-5E94-00F1-3CB9127422AE}"/>
              </a:ext>
            </a:extLst>
          </p:cNvPr>
          <p:cNvSpPr>
            <a:spLocks noGrp="1"/>
          </p:cNvSpPr>
          <p:nvPr>
            <p:ph type="body" idx="1"/>
          </p:nvPr>
        </p:nvSpPr>
        <p:spPr/>
        <p:txBody>
          <a:bodyPr/>
          <a:lstStyle/>
          <a:p>
            <a:endParaRPr lang="es-EC"/>
          </a:p>
        </p:txBody>
      </p:sp>
    </p:spTree>
    <p:extLst>
      <p:ext uri="{BB962C8B-B14F-4D97-AF65-F5344CB8AC3E}">
        <p14:creationId xmlns:p14="http://schemas.microsoft.com/office/powerpoint/2010/main" val="27607228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9E6D57-0F74-DE2F-C5D3-E47B290BF990}"/>
              </a:ext>
            </a:extLst>
          </p:cNvPr>
          <p:cNvSpPr>
            <a:spLocks noGrp="1"/>
          </p:cNvSpPr>
          <p:nvPr>
            <p:ph type="title"/>
          </p:nvPr>
        </p:nvSpPr>
        <p:spPr>
          <a:xfrm>
            <a:off x="581193" y="729658"/>
            <a:ext cx="11029616" cy="988332"/>
          </a:xfrm>
        </p:spPr>
        <p:txBody>
          <a:bodyPr anchor="b">
            <a:normAutofit/>
          </a:bodyPr>
          <a:lstStyle/>
          <a:p>
            <a:r>
              <a:rPr lang="es-EC" dirty="0"/>
              <a:t>data</a:t>
            </a:r>
          </a:p>
        </p:txBody>
      </p:sp>
      <p:sp>
        <p:nvSpPr>
          <p:cNvPr id="3" name="Marcador de contenido 2">
            <a:extLst>
              <a:ext uri="{FF2B5EF4-FFF2-40B4-BE49-F238E27FC236}">
                <a16:creationId xmlns:a16="http://schemas.microsoft.com/office/drawing/2014/main" id="{8ECA838D-078E-8B64-0E42-B7C5A1927A0C}"/>
              </a:ext>
            </a:extLst>
          </p:cNvPr>
          <p:cNvSpPr>
            <a:spLocks noGrp="1"/>
          </p:cNvSpPr>
          <p:nvPr>
            <p:ph sz="half" idx="1"/>
          </p:nvPr>
        </p:nvSpPr>
        <p:spPr>
          <a:xfrm>
            <a:off x="581193" y="2228003"/>
            <a:ext cx="5422390" cy="3633047"/>
          </a:xfrm>
        </p:spPr>
        <p:txBody>
          <a:bodyPr anchor="ctr">
            <a:normAutofit/>
          </a:bodyPr>
          <a:lstStyle/>
          <a:p>
            <a:r>
              <a:rPr lang="es-EC" dirty="0"/>
              <a:t>Se obtiene datos de noticias en español, del archivo df_total.csv</a:t>
            </a:r>
          </a:p>
        </p:txBody>
      </p:sp>
      <p:pic>
        <p:nvPicPr>
          <p:cNvPr id="5" name="Marcador de contenido 4">
            <a:extLst>
              <a:ext uri="{FF2B5EF4-FFF2-40B4-BE49-F238E27FC236}">
                <a16:creationId xmlns:a16="http://schemas.microsoft.com/office/drawing/2014/main" id="{F574DAE1-3A35-85E2-55A4-A0C7D931F68C}"/>
              </a:ext>
            </a:extLst>
          </p:cNvPr>
          <p:cNvPicPr>
            <a:picLocks noGrp="1" noChangeAspect="1"/>
          </p:cNvPicPr>
          <p:nvPr>
            <p:ph sz="half" idx="2"/>
          </p:nvPr>
        </p:nvPicPr>
        <p:blipFill>
          <a:blip r:embed="rId2"/>
          <a:stretch>
            <a:fillRect/>
          </a:stretch>
        </p:blipFill>
        <p:spPr>
          <a:xfrm>
            <a:off x="6813550" y="3425031"/>
            <a:ext cx="4171950" cy="1238250"/>
          </a:xfrm>
        </p:spPr>
      </p:pic>
    </p:spTree>
    <p:extLst>
      <p:ext uri="{BB962C8B-B14F-4D97-AF65-F5344CB8AC3E}">
        <p14:creationId xmlns:p14="http://schemas.microsoft.com/office/powerpoint/2010/main" val="2491661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AF9E40-9802-DE47-9335-8D34CFD35F4F}"/>
              </a:ext>
            </a:extLst>
          </p:cNvPr>
          <p:cNvSpPr>
            <a:spLocks noGrp="1"/>
          </p:cNvSpPr>
          <p:nvPr>
            <p:ph type="title"/>
          </p:nvPr>
        </p:nvSpPr>
        <p:spPr>
          <a:xfrm>
            <a:off x="581193" y="729658"/>
            <a:ext cx="11029616" cy="988332"/>
          </a:xfrm>
        </p:spPr>
        <p:txBody>
          <a:bodyPr anchor="b">
            <a:normAutofit/>
          </a:bodyPr>
          <a:lstStyle/>
          <a:p>
            <a:r>
              <a:rPr lang="es-EC" dirty="0" err="1"/>
              <a:t>Tokenización</a:t>
            </a:r>
            <a:r>
              <a:rPr lang="es-EC" dirty="0"/>
              <a:t> paso 1</a:t>
            </a:r>
          </a:p>
        </p:txBody>
      </p:sp>
      <p:pic>
        <p:nvPicPr>
          <p:cNvPr id="11" name="Marcador de contenido 10">
            <a:extLst>
              <a:ext uri="{FF2B5EF4-FFF2-40B4-BE49-F238E27FC236}">
                <a16:creationId xmlns:a16="http://schemas.microsoft.com/office/drawing/2014/main" id="{E9B0F0D1-23FE-5669-397B-3E36740F8A1A}"/>
              </a:ext>
            </a:extLst>
          </p:cNvPr>
          <p:cNvPicPr>
            <a:picLocks noGrp="1" noChangeAspect="1"/>
          </p:cNvPicPr>
          <p:nvPr>
            <p:ph sz="half" idx="2"/>
          </p:nvPr>
        </p:nvPicPr>
        <p:blipFill>
          <a:blip r:embed="rId2"/>
          <a:stretch>
            <a:fillRect/>
          </a:stretch>
        </p:blipFill>
        <p:spPr>
          <a:xfrm>
            <a:off x="6188075" y="2766726"/>
            <a:ext cx="5422900" cy="2554861"/>
          </a:xfrm>
        </p:spPr>
      </p:pic>
      <p:pic>
        <p:nvPicPr>
          <p:cNvPr id="15" name="Marcador de contenido 14">
            <a:extLst>
              <a:ext uri="{FF2B5EF4-FFF2-40B4-BE49-F238E27FC236}">
                <a16:creationId xmlns:a16="http://schemas.microsoft.com/office/drawing/2014/main" id="{47EB2355-5AB6-926B-1697-540AADEDA0C4}"/>
              </a:ext>
            </a:extLst>
          </p:cNvPr>
          <p:cNvPicPr>
            <a:picLocks noGrp="1" noChangeAspect="1"/>
          </p:cNvPicPr>
          <p:nvPr>
            <p:ph sz="half" idx="1"/>
          </p:nvPr>
        </p:nvPicPr>
        <p:blipFill>
          <a:blip r:embed="rId3"/>
          <a:stretch>
            <a:fillRect/>
          </a:stretch>
        </p:blipFill>
        <p:spPr>
          <a:xfrm>
            <a:off x="581025" y="2956776"/>
            <a:ext cx="5422900" cy="2174760"/>
          </a:xfrm>
        </p:spPr>
      </p:pic>
    </p:spTree>
    <p:extLst>
      <p:ext uri="{BB962C8B-B14F-4D97-AF65-F5344CB8AC3E}">
        <p14:creationId xmlns:p14="http://schemas.microsoft.com/office/powerpoint/2010/main" val="3534610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C898E-B85B-4E0B-C06D-3B1B3401F14A}"/>
              </a:ext>
            </a:extLst>
          </p:cNvPr>
          <p:cNvSpPr>
            <a:spLocks noGrp="1"/>
          </p:cNvSpPr>
          <p:nvPr>
            <p:ph type="title"/>
          </p:nvPr>
        </p:nvSpPr>
        <p:spPr>
          <a:xfrm>
            <a:off x="581193" y="729658"/>
            <a:ext cx="11029616" cy="988332"/>
          </a:xfrm>
        </p:spPr>
        <p:txBody>
          <a:bodyPr anchor="b">
            <a:normAutofit/>
          </a:bodyPr>
          <a:lstStyle/>
          <a:p>
            <a:r>
              <a:rPr lang="es-MX" dirty="0"/>
              <a:t>Paradigmas fundacionales: década de 1940 y 1950</a:t>
            </a:r>
            <a:endParaRPr lang="es-EC" dirty="0"/>
          </a:p>
        </p:txBody>
      </p:sp>
      <p:sp>
        <p:nvSpPr>
          <p:cNvPr id="15" name="Text Placeholder 2">
            <a:extLst>
              <a:ext uri="{FF2B5EF4-FFF2-40B4-BE49-F238E27FC236}">
                <a16:creationId xmlns:a16="http://schemas.microsoft.com/office/drawing/2014/main" id="{76AF13CE-FE63-2C17-1FAC-EEC25F2DB8B2}"/>
              </a:ext>
            </a:extLst>
          </p:cNvPr>
          <p:cNvSpPr>
            <a:spLocks noGrp="1"/>
          </p:cNvSpPr>
          <p:nvPr>
            <p:ph type="body" idx="1"/>
          </p:nvPr>
        </p:nvSpPr>
        <p:spPr>
          <a:xfrm>
            <a:off x="887219" y="2250892"/>
            <a:ext cx="5087075" cy="536005"/>
          </a:xfrm>
        </p:spPr>
        <p:txBody>
          <a:bodyPr/>
          <a:lstStyle/>
          <a:p>
            <a:pPr algn="ctr"/>
            <a:r>
              <a:rPr lang="es-EC" dirty="0"/>
              <a:t>Autómatas</a:t>
            </a:r>
          </a:p>
        </p:txBody>
      </p:sp>
      <p:sp>
        <p:nvSpPr>
          <p:cNvPr id="17" name="Text Placeholder 4">
            <a:extLst>
              <a:ext uri="{FF2B5EF4-FFF2-40B4-BE49-F238E27FC236}">
                <a16:creationId xmlns:a16="http://schemas.microsoft.com/office/drawing/2014/main" id="{DEBFB0D8-49EA-F034-3565-B99630703CE8}"/>
              </a:ext>
            </a:extLst>
          </p:cNvPr>
          <p:cNvSpPr>
            <a:spLocks noGrp="1"/>
          </p:cNvSpPr>
          <p:nvPr>
            <p:ph type="body" sz="quarter" idx="3"/>
          </p:nvPr>
        </p:nvSpPr>
        <p:spPr>
          <a:xfrm>
            <a:off x="6523735" y="2250892"/>
            <a:ext cx="5087073" cy="553373"/>
          </a:xfrm>
        </p:spPr>
        <p:txBody>
          <a:bodyPr/>
          <a:lstStyle/>
          <a:p>
            <a:pPr algn="ctr"/>
            <a:r>
              <a:rPr lang="es-EC" dirty="0"/>
              <a:t>Modelos </a:t>
            </a:r>
            <a:r>
              <a:rPr lang="es-EC" dirty="0" err="1"/>
              <a:t>probabilisticos</a:t>
            </a:r>
            <a:r>
              <a:rPr lang="es-EC" dirty="0"/>
              <a:t> o de teoría de la información</a:t>
            </a:r>
          </a:p>
        </p:txBody>
      </p:sp>
      <p:sp>
        <p:nvSpPr>
          <p:cNvPr id="10" name="Content Placeholder 3">
            <a:extLst>
              <a:ext uri="{FF2B5EF4-FFF2-40B4-BE49-F238E27FC236}">
                <a16:creationId xmlns:a16="http://schemas.microsoft.com/office/drawing/2014/main" id="{7D7CFE12-0FEC-917B-5035-8A05F399E2D4}"/>
              </a:ext>
            </a:extLst>
          </p:cNvPr>
          <p:cNvSpPr>
            <a:spLocks noGrp="1"/>
          </p:cNvSpPr>
          <p:nvPr>
            <p:ph sz="quarter" idx="4"/>
          </p:nvPr>
        </p:nvSpPr>
        <p:spPr>
          <a:xfrm>
            <a:off x="6217709" y="2926052"/>
            <a:ext cx="5393100" cy="2934999"/>
          </a:xfrm>
        </p:spPr>
        <p:txBody>
          <a:bodyPr anchor="t">
            <a:normAutofit lnSpcReduction="10000"/>
          </a:bodyPr>
          <a:lstStyle/>
          <a:p>
            <a:r>
              <a:rPr lang="es-MX" dirty="0"/>
              <a:t>Paradigma fundamental de este período fue el desarrollo de algoritmos probabilísticos para el procesamiento del lenguaje y del habla. Esta idea proviene la contribución de Shannon, el teorema de codificación de canal en la teoría de la información, y que muestra que es posible la transmisión y decodificación del lenguaje a través de un canal de comunicación ruidoso.</a:t>
            </a:r>
          </a:p>
          <a:p>
            <a:r>
              <a:rPr lang="es-EC" dirty="0"/>
              <a:t>Concepto de entropía</a:t>
            </a:r>
            <a:r>
              <a:rPr lang="en-US" dirty="0"/>
              <a:t> </a:t>
            </a:r>
            <a:r>
              <a:rPr lang="es-EC" dirty="0"/>
              <a:t>para medir la capacidad de información</a:t>
            </a:r>
          </a:p>
        </p:txBody>
      </p:sp>
      <p:sp>
        <p:nvSpPr>
          <p:cNvPr id="7" name="Marcador de contenido 6">
            <a:extLst>
              <a:ext uri="{FF2B5EF4-FFF2-40B4-BE49-F238E27FC236}">
                <a16:creationId xmlns:a16="http://schemas.microsoft.com/office/drawing/2014/main" id="{8BDEA642-8C39-33CC-6C6A-D7E8ACAC8ABB}"/>
              </a:ext>
            </a:extLst>
          </p:cNvPr>
          <p:cNvSpPr>
            <a:spLocks noGrp="1"/>
          </p:cNvSpPr>
          <p:nvPr>
            <p:ph sz="half" idx="2"/>
          </p:nvPr>
        </p:nvSpPr>
        <p:spPr/>
        <p:txBody>
          <a:bodyPr>
            <a:normAutofit lnSpcReduction="10000"/>
          </a:bodyPr>
          <a:lstStyle/>
          <a:p>
            <a:r>
              <a:rPr lang="es-MX" dirty="0"/>
              <a:t>El autómata surgió en la década de 1950 a partir del estudio publicado  por Turing (1936), se considera como la base de la informática moderna.  El trabajo de Turing (modelo simplificado de la neurona) se describe en términos de lógica proposicional</a:t>
            </a:r>
            <a:endParaRPr lang="en-US" dirty="0"/>
          </a:p>
          <a:p>
            <a:endParaRPr lang="es-EC" dirty="0"/>
          </a:p>
        </p:txBody>
      </p:sp>
    </p:spTree>
    <p:extLst>
      <p:ext uri="{BB962C8B-B14F-4D97-AF65-F5344CB8AC3E}">
        <p14:creationId xmlns:p14="http://schemas.microsoft.com/office/powerpoint/2010/main" val="26808647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5E313F-EB6A-5BDF-B2FB-5C4936484BFC}"/>
              </a:ext>
            </a:extLst>
          </p:cNvPr>
          <p:cNvSpPr>
            <a:spLocks noGrp="1"/>
          </p:cNvSpPr>
          <p:nvPr>
            <p:ph type="title"/>
          </p:nvPr>
        </p:nvSpPr>
        <p:spPr/>
        <p:txBody>
          <a:bodyPr/>
          <a:lstStyle/>
          <a:p>
            <a:r>
              <a:rPr lang="es-EC" dirty="0"/>
              <a:t>Revisión noticia 3</a:t>
            </a:r>
          </a:p>
        </p:txBody>
      </p:sp>
      <p:pic>
        <p:nvPicPr>
          <p:cNvPr id="5" name="Marcador de contenido 4">
            <a:extLst>
              <a:ext uri="{FF2B5EF4-FFF2-40B4-BE49-F238E27FC236}">
                <a16:creationId xmlns:a16="http://schemas.microsoft.com/office/drawing/2014/main" id="{910BCF05-9896-9425-CFBC-CD82271DAF91}"/>
              </a:ext>
            </a:extLst>
          </p:cNvPr>
          <p:cNvPicPr>
            <a:picLocks noGrp="1" noChangeAspect="1"/>
          </p:cNvPicPr>
          <p:nvPr>
            <p:ph idx="1"/>
          </p:nvPr>
        </p:nvPicPr>
        <p:blipFill>
          <a:blip r:embed="rId2"/>
          <a:stretch>
            <a:fillRect/>
          </a:stretch>
        </p:blipFill>
        <p:spPr>
          <a:xfrm>
            <a:off x="1962150" y="2201069"/>
            <a:ext cx="8267700" cy="3638550"/>
          </a:xfrm>
        </p:spPr>
      </p:pic>
    </p:spTree>
    <p:extLst>
      <p:ext uri="{BB962C8B-B14F-4D97-AF65-F5344CB8AC3E}">
        <p14:creationId xmlns:p14="http://schemas.microsoft.com/office/powerpoint/2010/main" val="19872328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07A18-2CFD-5D74-F187-650F263B5A1B}"/>
              </a:ext>
            </a:extLst>
          </p:cNvPr>
          <p:cNvSpPr>
            <a:spLocks noGrp="1"/>
          </p:cNvSpPr>
          <p:nvPr>
            <p:ph type="title"/>
          </p:nvPr>
        </p:nvSpPr>
        <p:spPr>
          <a:xfrm>
            <a:off x="581193" y="729658"/>
            <a:ext cx="11029616" cy="988332"/>
          </a:xfrm>
        </p:spPr>
        <p:txBody>
          <a:bodyPr anchor="b">
            <a:normAutofit/>
          </a:bodyPr>
          <a:lstStyle/>
          <a:p>
            <a:r>
              <a:rPr lang="es-EC" dirty="0"/>
              <a:t>Datos de target y predictores</a:t>
            </a:r>
          </a:p>
        </p:txBody>
      </p:sp>
      <p:graphicFrame>
        <p:nvGraphicFramePr>
          <p:cNvPr id="6" name="Marcador de contenido 5">
            <a:extLst>
              <a:ext uri="{FF2B5EF4-FFF2-40B4-BE49-F238E27FC236}">
                <a16:creationId xmlns:a16="http://schemas.microsoft.com/office/drawing/2014/main" id="{01EA9484-0193-11F5-31B0-17FB9A3751D9}"/>
              </a:ext>
            </a:extLst>
          </p:cNvPr>
          <p:cNvGraphicFramePr>
            <a:graphicFrameLocks noGrp="1"/>
          </p:cNvGraphicFramePr>
          <p:nvPr>
            <p:ph sz="half" idx="1"/>
            <p:extLst>
              <p:ext uri="{D42A27DB-BD31-4B8C-83A1-F6EECF244321}">
                <p14:modId xmlns:p14="http://schemas.microsoft.com/office/powerpoint/2010/main" val="4184947335"/>
              </p:ext>
            </p:extLst>
          </p:nvPr>
        </p:nvGraphicFramePr>
        <p:xfrm>
          <a:off x="581193" y="2228003"/>
          <a:ext cx="5422390" cy="36330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Marcador de contenido 4" descr="Interfaz de usuario gráfica&#10;&#10;Descripción generada automáticamente con confianza media">
            <a:extLst>
              <a:ext uri="{FF2B5EF4-FFF2-40B4-BE49-F238E27FC236}">
                <a16:creationId xmlns:a16="http://schemas.microsoft.com/office/drawing/2014/main" id="{724DE600-C5CC-11AD-D8D6-D004CD6B3C7B}"/>
              </a:ext>
            </a:extLst>
          </p:cNvPr>
          <p:cNvPicPr>
            <a:picLocks noGrp="1" noChangeAspect="1"/>
          </p:cNvPicPr>
          <p:nvPr>
            <p:ph sz="half" idx="2"/>
          </p:nvPr>
        </p:nvPicPr>
        <p:blipFill>
          <a:blip r:embed="rId7"/>
          <a:stretch>
            <a:fillRect/>
          </a:stretch>
        </p:blipFill>
        <p:spPr>
          <a:xfrm>
            <a:off x="6188417" y="2493765"/>
            <a:ext cx="5422392" cy="3101523"/>
          </a:xfrm>
          <a:noFill/>
        </p:spPr>
      </p:pic>
    </p:spTree>
    <p:extLst>
      <p:ext uri="{BB962C8B-B14F-4D97-AF65-F5344CB8AC3E}">
        <p14:creationId xmlns:p14="http://schemas.microsoft.com/office/powerpoint/2010/main" val="16368350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Marcador de contenido 13">
            <a:extLst>
              <a:ext uri="{FF2B5EF4-FFF2-40B4-BE49-F238E27FC236}">
                <a16:creationId xmlns:a16="http://schemas.microsoft.com/office/drawing/2014/main" id="{29273513-0346-F17E-4A7C-EBD6727872B1}"/>
              </a:ext>
            </a:extLst>
          </p:cNvPr>
          <p:cNvPicPr>
            <a:picLocks noGrp="1" noChangeAspect="1"/>
          </p:cNvPicPr>
          <p:nvPr>
            <p:ph sz="half" idx="2"/>
          </p:nvPr>
        </p:nvPicPr>
        <p:blipFill>
          <a:blip r:embed="rId2"/>
          <a:stretch>
            <a:fillRect/>
          </a:stretch>
        </p:blipFill>
        <p:spPr>
          <a:xfrm>
            <a:off x="7999412" y="3315494"/>
            <a:ext cx="1800225" cy="1457325"/>
          </a:xfrm>
        </p:spPr>
      </p:pic>
      <p:sp>
        <p:nvSpPr>
          <p:cNvPr id="7" name="Título 6">
            <a:extLst>
              <a:ext uri="{FF2B5EF4-FFF2-40B4-BE49-F238E27FC236}">
                <a16:creationId xmlns:a16="http://schemas.microsoft.com/office/drawing/2014/main" id="{8499A11C-EA02-F96A-C698-2C46E48C2F51}"/>
              </a:ext>
            </a:extLst>
          </p:cNvPr>
          <p:cNvSpPr>
            <a:spLocks noGrp="1"/>
          </p:cNvSpPr>
          <p:nvPr>
            <p:ph type="title"/>
          </p:nvPr>
        </p:nvSpPr>
        <p:spPr/>
        <p:txBody>
          <a:bodyPr/>
          <a:lstStyle/>
          <a:p>
            <a:r>
              <a:rPr lang="es-EC" dirty="0"/>
              <a:t>Vectorización de datos</a:t>
            </a:r>
          </a:p>
        </p:txBody>
      </p:sp>
      <p:pic>
        <p:nvPicPr>
          <p:cNvPr id="12" name="Marcador de contenido 11">
            <a:extLst>
              <a:ext uri="{FF2B5EF4-FFF2-40B4-BE49-F238E27FC236}">
                <a16:creationId xmlns:a16="http://schemas.microsoft.com/office/drawing/2014/main" id="{A9DEFF93-A664-3DEF-A7DF-137358FD913E}"/>
              </a:ext>
            </a:extLst>
          </p:cNvPr>
          <p:cNvPicPr>
            <a:picLocks noGrp="1" noChangeAspect="1"/>
          </p:cNvPicPr>
          <p:nvPr>
            <p:ph sz="half" idx="1"/>
          </p:nvPr>
        </p:nvPicPr>
        <p:blipFill>
          <a:blip r:embed="rId3"/>
          <a:stretch>
            <a:fillRect/>
          </a:stretch>
        </p:blipFill>
        <p:spPr>
          <a:xfrm>
            <a:off x="581025" y="2899133"/>
            <a:ext cx="5422900" cy="2290047"/>
          </a:xfrm>
        </p:spPr>
      </p:pic>
    </p:spTree>
    <p:extLst>
      <p:ext uri="{BB962C8B-B14F-4D97-AF65-F5344CB8AC3E}">
        <p14:creationId xmlns:p14="http://schemas.microsoft.com/office/powerpoint/2010/main" val="28028187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1A9A925-61C8-3959-D077-42FAA1A53881}"/>
              </a:ext>
            </a:extLst>
          </p:cNvPr>
          <p:cNvSpPr>
            <a:spLocks noGrp="1"/>
          </p:cNvSpPr>
          <p:nvPr>
            <p:ph type="title"/>
          </p:nvPr>
        </p:nvSpPr>
        <p:spPr>
          <a:xfrm>
            <a:off x="581193" y="729658"/>
            <a:ext cx="11029616" cy="988332"/>
          </a:xfrm>
        </p:spPr>
        <p:txBody>
          <a:bodyPr anchor="b">
            <a:normAutofit/>
          </a:bodyPr>
          <a:lstStyle/>
          <a:p>
            <a:r>
              <a:rPr lang="es-EC" dirty="0"/>
              <a:t>Datos de entrenamiento y test</a:t>
            </a:r>
          </a:p>
        </p:txBody>
      </p:sp>
      <p:pic>
        <p:nvPicPr>
          <p:cNvPr id="9" name="Marcador de contenido 8">
            <a:extLst>
              <a:ext uri="{FF2B5EF4-FFF2-40B4-BE49-F238E27FC236}">
                <a16:creationId xmlns:a16="http://schemas.microsoft.com/office/drawing/2014/main" id="{088FC52E-0A52-B6FA-E200-861B920A2C79}"/>
              </a:ext>
            </a:extLst>
          </p:cNvPr>
          <p:cNvPicPr>
            <a:picLocks noGrp="1" noChangeAspect="1"/>
          </p:cNvPicPr>
          <p:nvPr>
            <p:ph sz="half" idx="1"/>
          </p:nvPr>
        </p:nvPicPr>
        <p:blipFill>
          <a:blip r:embed="rId2"/>
          <a:stretch>
            <a:fillRect/>
          </a:stretch>
        </p:blipFill>
        <p:spPr>
          <a:xfrm>
            <a:off x="581193" y="2513804"/>
            <a:ext cx="5422390" cy="3061445"/>
          </a:xfrm>
          <a:noFill/>
        </p:spPr>
      </p:pic>
      <p:pic>
        <p:nvPicPr>
          <p:cNvPr id="11" name="Marcador de contenido 10">
            <a:extLst>
              <a:ext uri="{FF2B5EF4-FFF2-40B4-BE49-F238E27FC236}">
                <a16:creationId xmlns:a16="http://schemas.microsoft.com/office/drawing/2014/main" id="{74F815F7-8553-EC4A-9DC4-D80FCA1948ED}"/>
              </a:ext>
            </a:extLst>
          </p:cNvPr>
          <p:cNvPicPr>
            <a:picLocks noGrp="1" noChangeAspect="1"/>
          </p:cNvPicPr>
          <p:nvPr>
            <p:ph sz="half" idx="2"/>
          </p:nvPr>
        </p:nvPicPr>
        <p:blipFill>
          <a:blip r:embed="rId3"/>
          <a:stretch>
            <a:fillRect/>
          </a:stretch>
        </p:blipFill>
        <p:spPr>
          <a:xfrm>
            <a:off x="6342062" y="2563019"/>
            <a:ext cx="5114925" cy="2962275"/>
          </a:xfrm>
        </p:spPr>
      </p:pic>
    </p:spTree>
    <p:extLst>
      <p:ext uri="{BB962C8B-B14F-4D97-AF65-F5344CB8AC3E}">
        <p14:creationId xmlns:p14="http://schemas.microsoft.com/office/powerpoint/2010/main" val="28934045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F4A88F-E474-DC67-E1CE-1A58201E7FC9}"/>
              </a:ext>
            </a:extLst>
          </p:cNvPr>
          <p:cNvSpPr>
            <a:spLocks noGrp="1"/>
          </p:cNvSpPr>
          <p:nvPr>
            <p:ph type="title"/>
          </p:nvPr>
        </p:nvSpPr>
        <p:spPr>
          <a:xfrm>
            <a:off x="581193" y="729658"/>
            <a:ext cx="11029616" cy="988332"/>
          </a:xfrm>
        </p:spPr>
        <p:txBody>
          <a:bodyPr anchor="b">
            <a:normAutofit/>
          </a:bodyPr>
          <a:lstStyle/>
          <a:p>
            <a:r>
              <a:rPr lang="es-EC" dirty="0"/>
              <a:t>Lo que realmente debemos hacer</a:t>
            </a:r>
          </a:p>
        </p:txBody>
      </p:sp>
      <p:pic>
        <p:nvPicPr>
          <p:cNvPr id="7" name="Marcador de contenido 6">
            <a:extLst>
              <a:ext uri="{FF2B5EF4-FFF2-40B4-BE49-F238E27FC236}">
                <a16:creationId xmlns:a16="http://schemas.microsoft.com/office/drawing/2014/main" id="{947A81EB-B264-D503-9D9F-B89ED42EE805}"/>
              </a:ext>
            </a:extLst>
          </p:cNvPr>
          <p:cNvPicPr>
            <a:picLocks noGrp="1" noChangeAspect="1"/>
          </p:cNvPicPr>
          <p:nvPr>
            <p:ph sz="half" idx="1"/>
          </p:nvPr>
        </p:nvPicPr>
        <p:blipFill>
          <a:blip r:embed="rId2"/>
          <a:stretch>
            <a:fillRect/>
          </a:stretch>
        </p:blipFill>
        <p:spPr>
          <a:xfrm>
            <a:off x="581025" y="3656293"/>
            <a:ext cx="5422900" cy="775726"/>
          </a:xfrm>
        </p:spPr>
      </p:pic>
      <p:sp>
        <p:nvSpPr>
          <p:cNvPr id="10" name="Content Placeholder 3">
            <a:extLst>
              <a:ext uri="{FF2B5EF4-FFF2-40B4-BE49-F238E27FC236}">
                <a16:creationId xmlns:a16="http://schemas.microsoft.com/office/drawing/2014/main" id="{361274B2-E28A-A706-6A5E-6015E9DE695F}"/>
              </a:ext>
            </a:extLst>
          </p:cNvPr>
          <p:cNvSpPr>
            <a:spLocks noGrp="1"/>
          </p:cNvSpPr>
          <p:nvPr>
            <p:ph sz="half" idx="2"/>
          </p:nvPr>
        </p:nvSpPr>
        <p:spPr>
          <a:xfrm>
            <a:off x="6188417" y="2228003"/>
            <a:ext cx="5422392" cy="3633047"/>
          </a:xfrm>
        </p:spPr>
        <p:txBody>
          <a:bodyPr/>
          <a:lstStyle/>
          <a:p>
            <a:r>
              <a:rPr lang="es-EC" dirty="0"/>
              <a:t>Ejecutar el </a:t>
            </a:r>
            <a:r>
              <a:rPr lang="es-EC" dirty="0" err="1"/>
              <a:t>split</a:t>
            </a:r>
            <a:r>
              <a:rPr lang="es-EC" dirty="0"/>
              <a:t> con el vector. Nunca con los datos. ¿Porque? Por el número de columnas</a:t>
            </a:r>
          </a:p>
        </p:txBody>
      </p:sp>
    </p:spTree>
    <p:extLst>
      <p:ext uri="{BB962C8B-B14F-4D97-AF65-F5344CB8AC3E}">
        <p14:creationId xmlns:p14="http://schemas.microsoft.com/office/powerpoint/2010/main" val="7012568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CAF11B6-CB21-7FFA-687F-AF38E5896390}"/>
              </a:ext>
            </a:extLst>
          </p:cNvPr>
          <p:cNvSpPr>
            <a:spLocks noGrp="1"/>
          </p:cNvSpPr>
          <p:nvPr>
            <p:ph type="title"/>
          </p:nvPr>
        </p:nvSpPr>
        <p:spPr/>
        <p:txBody>
          <a:bodyPr/>
          <a:lstStyle/>
          <a:p>
            <a:r>
              <a:rPr lang="es-EC" dirty="0"/>
              <a:t>predicción</a:t>
            </a:r>
          </a:p>
        </p:txBody>
      </p:sp>
      <p:sp>
        <p:nvSpPr>
          <p:cNvPr id="5" name="Marcador de texto 4">
            <a:extLst>
              <a:ext uri="{FF2B5EF4-FFF2-40B4-BE49-F238E27FC236}">
                <a16:creationId xmlns:a16="http://schemas.microsoft.com/office/drawing/2014/main" id="{C045E787-F663-104E-7CD0-45EB4A2EAE85}"/>
              </a:ext>
            </a:extLst>
          </p:cNvPr>
          <p:cNvSpPr>
            <a:spLocks noGrp="1"/>
          </p:cNvSpPr>
          <p:nvPr>
            <p:ph type="body" idx="1"/>
          </p:nvPr>
        </p:nvSpPr>
        <p:spPr/>
        <p:txBody>
          <a:bodyPr/>
          <a:lstStyle/>
          <a:p>
            <a:endParaRPr lang="es-EC"/>
          </a:p>
        </p:txBody>
      </p:sp>
    </p:spTree>
    <p:extLst>
      <p:ext uri="{BB962C8B-B14F-4D97-AF65-F5344CB8AC3E}">
        <p14:creationId xmlns:p14="http://schemas.microsoft.com/office/powerpoint/2010/main" val="28600750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AF63D861-3B49-59A3-88E1-D997F14C8A84}"/>
              </a:ext>
            </a:extLst>
          </p:cNvPr>
          <p:cNvSpPr>
            <a:spLocks noGrp="1"/>
          </p:cNvSpPr>
          <p:nvPr>
            <p:ph type="title"/>
          </p:nvPr>
        </p:nvSpPr>
        <p:spPr>
          <a:xfrm>
            <a:off x="581192" y="702156"/>
            <a:ext cx="11029616" cy="1013800"/>
          </a:xfrm>
        </p:spPr>
        <p:txBody>
          <a:bodyPr anchor="b">
            <a:normAutofit/>
          </a:bodyPr>
          <a:lstStyle/>
          <a:p>
            <a:r>
              <a:rPr lang="es-EC" dirty="0"/>
              <a:t>Predicción y score</a:t>
            </a:r>
          </a:p>
        </p:txBody>
      </p:sp>
      <p:pic>
        <p:nvPicPr>
          <p:cNvPr id="18" name="Marcador de contenido 17">
            <a:extLst>
              <a:ext uri="{FF2B5EF4-FFF2-40B4-BE49-F238E27FC236}">
                <a16:creationId xmlns:a16="http://schemas.microsoft.com/office/drawing/2014/main" id="{76D48DF8-1D27-3209-0E59-609FFACFDC95}"/>
              </a:ext>
            </a:extLst>
          </p:cNvPr>
          <p:cNvPicPr>
            <a:picLocks noGrp="1" noChangeAspect="1"/>
          </p:cNvPicPr>
          <p:nvPr>
            <p:ph idx="1"/>
          </p:nvPr>
        </p:nvPicPr>
        <p:blipFill>
          <a:blip r:embed="rId2"/>
          <a:stretch>
            <a:fillRect/>
          </a:stretch>
        </p:blipFill>
        <p:spPr>
          <a:xfrm>
            <a:off x="1825579" y="2180496"/>
            <a:ext cx="8540840" cy="3678303"/>
          </a:xfrm>
          <a:noFill/>
        </p:spPr>
      </p:pic>
    </p:spTree>
    <p:extLst>
      <p:ext uri="{BB962C8B-B14F-4D97-AF65-F5344CB8AC3E}">
        <p14:creationId xmlns:p14="http://schemas.microsoft.com/office/powerpoint/2010/main" val="2355188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5160B0-E91D-B3F6-9021-347C81415AB6}"/>
              </a:ext>
            </a:extLst>
          </p:cNvPr>
          <p:cNvSpPr>
            <a:spLocks noGrp="1"/>
          </p:cNvSpPr>
          <p:nvPr>
            <p:ph type="title"/>
          </p:nvPr>
        </p:nvSpPr>
        <p:spPr/>
        <p:txBody>
          <a:bodyPr/>
          <a:lstStyle/>
          <a:p>
            <a:r>
              <a:rPr lang="es-EC" dirty="0" err="1"/>
              <a:t>Steeming</a:t>
            </a:r>
            <a:endParaRPr lang="es-EC" dirty="0"/>
          </a:p>
        </p:txBody>
      </p:sp>
      <p:sp>
        <p:nvSpPr>
          <p:cNvPr id="4" name="Marcador de texto 3">
            <a:extLst>
              <a:ext uri="{FF2B5EF4-FFF2-40B4-BE49-F238E27FC236}">
                <a16:creationId xmlns:a16="http://schemas.microsoft.com/office/drawing/2014/main" id="{161BA335-3BC6-BB49-4B94-84433A642BC2}"/>
              </a:ext>
            </a:extLst>
          </p:cNvPr>
          <p:cNvSpPr>
            <a:spLocks noGrp="1"/>
          </p:cNvSpPr>
          <p:nvPr>
            <p:ph type="body" idx="1"/>
          </p:nvPr>
        </p:nvSpPr>
        <p:spPr/>
        <p:txBody>
          <a:bodyPr/>
          <a:lstStyle/>
          <a:p>
            <a:endParaRPr lang="es-EC"/>
          </a:p>
        </p:txBody>
      </p:sp>
    </p:spTree>
    <p:extLst>
      <p:ext uri="{BB962C8B-B14F-4D97-AF65-F5344CB8AC3E}">
        <p14:creationId xmlns:p14="http://schemas.microsoft.com/office/powerpoint/2010/main" val="71585855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E6AB63-D63F-4D12-7E7D-D47F74B63459}"/>
              </a:ext>
            </a:extLst>
          </p:cNvPr>
          <p:cNvSpPr>
            <a:spLocks noGrp="1"/>
          </p:cNvSpPr>
          <p:nvPr>
            <p:ph type="title"/>
          </p:nvPr>
        </p:nvSpPr>
        <p:spPr>
          <a:xfrm>
            <a:off x="581192" y="5262296"/>
            <a:ext cx="4909445" cy="689514"/>
          </a:xfrm>
        </p:spPr>
        <p:txBody>
          <a:bodyPr anchor="ctr">
            <a:normAutofit/>
          </a:bodyPr>
          <a:lstStyle/>
          <a:p>
            <a:r>
              <a:rPr lang="es-EC" dirty="0"/>
              <a:t>introducción</a:t>
            </a:r>
          </a:p>
        </p:txBody>
      </p:sp>
      <p:sp>
        <p:nvSpPr>
          <p:cNvPr id="9" name="Text Placeholder 3">
            <a:extLst>
              <a:ext uri="{FF2B5EF4-FFF2-40B4-BE49-F238E27FC236}">
                <a16:creationId xmlns:a16="http://schemas.microsoft.com/office/drawing/2014/main" id="{2C92022D-3DAE-8DDB-534C-B4A68DE51165}"/>
              </a:ext>
            </a:extLst>
          </p:cNvPr>
          <p:cNvSpPr>
            <a:spLocks noGrp="1"/>
          </p:cNvSpPr>
          <p:nvPr>
            <p:ph type="body" sz="half" idx="2"/>
          </p:nvPr>
        </p:nvSpPr>
        <p:spPr>
          <a:xfrm>
            <a:off x="5740823" y="5262296"/>
            <a:ext cx="5869987" cy="689515"/>
          </a:xfrm>
        </p:spPr>
        <p:txBody>
          <a:bodyPr/>
          <a:lstStyle/>
          <a:p>
            <a:endParaRPr lang="en-US"/>
          </a:p>
        </p:txBody>
      </p:sp>
      <p:graphicFrame>
        <p:nvGraphicFramePr>
          <p:cNvPr id="4" name="Marcador de contenido 3">
            <a:extLst>
              <a:ext uri="{FF2B5EF4-FFF2-40B4-BE49-F238E27FC236}">
                <a16:creationId xmlns:a16="http://schemas.microsoft.com/office/drawing/2014/main" id="{9FAD378D-ECC8-37AA-3813-E84B2BE5734A}"/>
              </a:ext>
            </a:extLst>
          </p:cNvPr>
          <p:cNvGraphicFramePr>
            <a:graphicFrameLocks noGrp="1"/>
          </p:cNvGraphicFramePr>
          <p:nvPr>
            <p:ph idx="1"/>
            <p:extLst>
              <p:ext uri="{D42A27DB-BD31-4B8C-83A1-F6EECF244321}">
                <p14:modId xmlns:p14="http://schemas.microsoft.com/office/powerpoint/2010/main" val="3026906152"/>
              </p:ext>
            </p:extLst>
          </p:nvPr>
        </p:nvGraphicFramePr>
        <p:xfrm>
          <a:off x="447816" y="601200"/>
          <a:ext cx="11292840" cy="4204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93380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94BA12-97D3-B314-93B0-DE7DB055B9AF}"/>
              </a:ext>
            </a:extLst>
          </p:cNvPr>
          <p:cNvSpPr>
            <a:spLocks noGrp="1"/>
          </p:cNvSpPr>
          <p:nvPr>
            <p:ph type="title"/>
          </p:nvPr>
        </p:nvSpPr>
        <p:spPr>
          <a:xfrm>
            <a:off x="581192" y="702156"/>
            <a:ext cx="11029616" cy="1013800"/>
          </a:xfrm>
        </p:spPr>
        <p:txBody>
          <a:bodyPr anchor="b">
            <a:normAutofit/>
          </a:bodyPr>
          <a:lstStyle/>
          <a:p>
            <a:r>
              <a:rPr lang="es-EC" dirty="0"/>
              <a:t>Importamos datos y descargamos corpus</a:t>
            </a:r>
          </a:p>
        </p:txBody>
      </p:sp>
      <p:pic>
        <p:nvPicPr>
          <p:cNvPr id="5" name="Marcador de contenido 4">
            <a:extLst>
              <a:ext uri="{FF2B5EF4-FFF2-40B4-BE49-F238E27FC236}">
                <a16:creationId xmlns:a16="http://schemas.microsoft.com/office/drawing/2014/main" id="{BB5E2C65-E8B7-F83C-8675-6396223DFE28}"/>
              </a:ext>
            </a:extLst>
          </p:cNvPr>
          <p:cNvPicPr>
            <a:picLocks noGrp="1" noChangeAspect="1"/>
          </p:cNvPicPr>
          <p:nvPr>
            <p:ph idx="1"/>
          </p:nvPr>
        </p:nvPicPr>
        <p:blipFill>
          <a:blip r:embed="rId2"/>
          <a:stretch>
            <a:fillRect/>
          </a:stretch>
        </p:blipFill>
        <p:spPr>
          <a:xfrm>
            <a:off x="2224102" y="2180496"/>
            <a:ext cx="7743794" cy="3678303"/>
          </a:xfrm>
          <a:noFill/>
        </p:spPr>
      </p:pic>
    </p:spTree>
    <p:extLst>
      <p:ext uri="{BB962C8B-B14F-4D97-AF65-F5344CB8AC3E}">
        <p14:creationId xmlns:p14="http://schemas.microsoft.com/office/powerpoint/2010/main" val="676281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47AE2-CA5F-C1E8-1203-13D332CBB3F6}"/>
              </a:ext>
            </a:extLst>
          </p:cNvPr>
          <p:cNvSpPr>
            <a:spLocks noGrp="1"/>
          </p:cNvSpPr>
          <p:nvPr>
            <p:ph type="title"/>
          </p:nvPr>
        </p:nvSpPr>
        <p:spPr/>
        <p:txBody>
          <a:bodyPr/>
          <a:lstStyle/>
          <a:p>
            <a:r>
              <a:rPr lang="es-MX" dirty="0"/>
              <a:t>Paradigma simbólico y estocástico: 1957-1970</a:t>
            </a:r>
            <a:endParaRPr lang="es-EC" dirty="0"/>
          </a:p>
        </p:txBody>
      </p:sp>
      <p:sp>
        <p:nvSpPr>
          <p:cNvPr id="4" name="Marcador de texto 3">
            <a:extLst>
              <a:ext uri="{FF2B5EF4-FFF2-40B4-BE49-F238E27FC236}">
                <a16:creationId xmlns:a16="http://schemas.microsoft.com/office/drawing/2014/main" id="{720E6F82-05E7-B20D-DF65-6564A383E99A}"/>
              </a:ext>
            </a:extLst>
          </p:cNvPr>
          <p:cNvSpPr>
            <a:spLocks noGrp="1"/>
          </p:cNvSpPr>
          <p:nvPr>
            <p:ph type="body" idx="1"/>
          </p:nvPr>
        </p:nvSpPr>
        <p:spPr/>
        <p:txBody>
          <a:bodyPr/>
          <a:lstStyle/>
          <a:p>
            <a:r>
              <a:rPr lang="es-EC" dirty="0"/>
              <a:t>Paradigma simbólico</a:t>
            </a:r>
          </a:p>
        </p:txBody>
      </p:sp>
      <p:sp>
        <p:nvSpPr>
          <p:cNvPr id="5" name="Marcador de contenido 4">
            <a:extLst>
              <a:ext uri="{FF2B5EF4-FFF2-40B4-BE49-F238E27FC236}">
                <a16:creationId xmlns:a16="http://schemas.microsoft.com/office/drawing/2014/main" id="{E210D2DE-447C-EA5D-D52B-3AD2798D7BCE}"/>
              </a:ext>
            </a:extLst>
          </p:cNvPr>
          <p:cNvSpPr>
            <a:spLocks noGrp="1"/>
          </p:cNvSpPr>
          <p:nvPr>
            <p:ph sz="half" idx="2"/>
          </p:nvPr>
        </p:nvSpPr>
        <p:spPr/>
        <p:txBody>
          <a:bodyPr>
            <a:normAutofit/>
          </a:bodyPr>
          <a:lstStyle/>
          <a:p>
            <a:r>
              <a:rPr lang="es-MX" dirty="0"/>
              <a:t>Dos líneas de investigación: la teoría del lenguaje formal y la inteligencia artificial. </a:t>
            </a:r>
          </a:p>
          <a:p>
            <a:r>
              <a:rPr lang="es-MX" dirty="0"/>
              <a:t>Teoría del lenguaje formal y la sintaxis generativa.</a:t>
            </a:r>
          </a:p>
          <a:p>
            <a:r>
              <a:rPr lang="es-MX" dirty="0"/>
              <a:t>Campo de la inteligencia artificial, incluía una minoría de investigadores centrados en algoritmos estocásticos y estadísticos (incluidos los modelos probabilísticos y las redes neuronales), este nuevo campo se enfocó básicamente en el razonamiento y la lógica,</a:t>
            </a:r>
            <a:endParaRPr lang="es-EC" dirty="0"/>
          </a:p>
        </p:txBody>
      </p:sp>
      <p:sp>
        <p:nvSpPr>
          <p:cNvPr id="6" name="Marcador de texto 5">
            <a:extLst>
              <a:ext uri="{FF2B5EF4-FFF2-40B4-BE49-F238E27FC236}">
                <a16:creationId xmlns:a16="http://schemas.microsoft.com/office/drawing/2014/main" id="{CF5F0722-A294-433B-D27F-DFEE2636CAB7}"/>
              </a:ext>
            </a:extLst>
          </p:cNvPr>
          <p:cNvSpPr>
            <a:spLocks noGrp="1"/>
          </p:cNvSpPr>
          <p:nvPr>
            <p:ph type="body" sz="quarter" idx="3"/>
          </p:nvPr>
        </p:nvSpPr>
        <p:spPr/>
        <p:txBody>
          <a:bodyPr/>
          <a:lstStyle/>
          <a:p>
            <a:r>
              <a:rPr lang="es-EC" dirty="0"/>
              <a:t>El paradigma estocástico</a:t>
            </a:r>
          </a:p>
        </p:txBody>
      </p:sp>
      <p:sp>
        <p:nvSpPr>
          <p:cNvPr id="7" name="Marcador de contenido 6">
            <a:extLst>
              <a:ext uri="{FF2B5EF4-FFF2-40B4-BE49-F238E27FC236}">
                <a16:creationId xmlns:a16="http://schemas.microsoft.com/office/drawing/2014/main" id="{CBA25DF0-15E5-E026-3C2B-169E4FEE490F}"/>
              </a:ext>
            </a:extLst>
          </p:cNvPr>
          <p:cNvSpPr>
            <a:spLocks noGrp="1"/>
          </p:cNvSpPr>
          <p:nvPr>
            <p:ph sz="quarter" idx="4"/>
          </p:nvPr>
        </p:nvSpPr>
        <p:spPr/>
        <p:txBody>
          <a:bodyPr>
            <a:normAutofit/>
          </a:bodyPr>
          <a:lstStyle/>
          <a:p>
            <a:r>
              <a:rPr lang="es-MX" dirty="0"/>
              <a:t>En la década de 1950 comenzó a aplicarse el método bayesiano al problema del reconocimiento óptico de caracteres.</a:t>
            </a:r>
          </a:p>
          <a:p>
            <a:r>
              <a:rPr lang="es-MX" dirty="0"/>
              <a:t>Primeros modelos psicológicos para el PLN basados en gramáticas transformacionales y los primeros corpus disponibles online</a:t>
            </a:r>
            <a:endParaRPr lang="es-EC" dirty="0"/>
          </a:p>
        </p:txBody>
      </p:sp>
    </p:spTree>
    <p:extLst>
      <p:ext uri="{BB962C8B-B14F-4D97-AF65-F5344CB8AC3E}">
        <p14:creationId xmlns:p14="http://schemas.microsoft.com/office/powerpoint/2010/main" val="288100788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8D8885-9D87-E323-6038-672C6CA287E3}"/>
              </a:ext>
            </a:extLst>
          </p:cNvPr>
          <p:cNvSpPr>
            <a:spLocks noGrp="1"/>
          </p:cNvSpPr>
          <p:nvPr>
            <p:ph type="title"/>
          </p:nvPr>
        </p:nvSpPr>
        <p:spPr>
          <a:xfrm>
            <a:off x="581192" y="702156"/>
            <a:ext cx="11029616" cy="1013800"/>
          </a:xfrm>
        </p:spPr>
        <p:txBody>
          <a:bodyPr anchor="b">
            <a:normAutofit/>
          </a:bodyPr>
          <a:lstStyle/>
          <a:p>
            <a:r>
              <a:rPr lang="es-EC" dirty="0"/>
              <a:t>Obtenemos el </a:t>
            </a:r>
            <a:r>
              <a:rPr lang="es-EC" dirty="0" err="1"/>
              <a:t>steem</a:t>
            </a:r>
            <a:r>
              <a:rPr lang="es-EC" dirty="0"/>
              <a:t> y </a:t>
            </a:r>
            <a:r>
              <a:rPr lang="es-EC" dirty="0" err="1"/>
              <a:t>tokenizamos</a:t>
            </a:r>
            <a:endParaRPr lang="es-EC" dirty="0"/>
          </a:p>
        </p:txBody>
      </p:sp>
      <p:pic>
        <p:nvPicPr>
          <p:cNvPr id="5" name="Marcador de contenido 4">
            <a:extLst>
              <a:ext uri="{FF2B5EF4-FFF2-40B4-BE49-F238E27FC236}">
                <a16:creationId xmlns:a16="http://schemas.microsoft.com/office/drawing/2014/main" id="{997667EA-B796-5C50-AB29-52C68DAF25CA}"/>
              </a:ext>
            </a:extLst>
          </p:cNvPr>
          <p:cNvPicPr>
            <a:picLocks noGrp="1" noChangeAspect="1"/>
          </p:cNvPicPr>
          <p:nvPr>
            <p:ph idx="1"/>
          </p:nvPr>
        </p:nvPicPr>
        <p:blipFill>
          <a:blip r:embed="rId2"/>
          <a:stretch>
            <a:fillRect/>
          </a:stretch>
        </p:blipFill>
        <p:spPr>
          <a:xfrm>
            <a:off x="1380225" y="2180496"/>
            <a:ext cx="9431549" cy="3678303"/>
          </a:xfrm>
          <a:noFill/>
        </p:spPr>
      </p:pic>
    </p:spTree>
    <p:extLst>
      <p:ext uri="{BB962C8B-B14F-4D97-AF65-F5344CB8AC3E}">
        <p14:creationId xmlns:p14="http://schemas.microsoft.com/office/powerpoint/2010/main" val="205493977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2C07FD8A-D50B-5FF0-510D-02799E72E103}"/>
              </a:ext>
            </a:extLst>
          </p:cNvPr>
          <p:cNvSpPr>
            <a:spLocks noGrp="1"/>
          </p:cNvSpPr>
          <p:nvPr>
            <p:ph type="title"/>
          </p:nvPr>
        </p:nvSpPr>
        <p:spPr/>
        <p:txBody>
          <a:bodyPr/>
          <a:lstStyle/>
          <a:p>
            <a:r>
              <a:rPr lang="es-EC" dirty="0"/>
              <a:t>comparamos</a:t>
            </a:r>
          </a:p>
        </p:txBody>
      </p:sp>
      <p:sp>
        <p:nvSpPr>
          <p:cNvPr id="6" name="Marcador de texto 5">
            <a:extLst>
              <a:ext uri="{FF2B5EF4-FFF2-40B4-BE49-F238E27FC236}">
                <a16:creationId xmlns:a16="http://schemas.microsoft.com/office/drawing/2014/main" id="{3689187A-9190-30B9-2E69-C4EC0BBC7186}"/>
              </a:ext>
            </a:extLst>
          </p:cNvPr>
          <p:cNvSpPr>
            <a:spLocks noGrp="1"/>
          </p:cNvSpPr>
          <p:nvPr>
            <p:ph type="body" idx="1"/>
          </p:nvPr>
        </p:nvSpPr>
        <p:spPr/>
        <p:txBody>
          <a:bodyPr/>
          <a:lstStyle/>
          <a:p>
            <a:r>
              <a:rPr lang="es-EC" dirty="0"/>
              <a:t>Con </a:t>
            </a:r>
            <a:r>
              <a:rPr lang="es-EC" dirty="0" err="1"/>
              <a:t>steem</a:t>
            </a:r>
            <a:endParaRPr lang="es-EC" dirty="0"/>
          </a:p>
        </p:txBody>
      </p:sp>
      <p:pic>
        <p:nvPicPr>
          <p:cNvPr id="11" name="Marcador de contenido 10">
            <a:extLst>
              <a:ext uri="{FF2B5EF4-FFF2-40B4-BE49-F238E27FC236}">
                <a16:creationId xmlns:a16="http://schemas.microsoft.com/office/drawing/2014/main" id="{C0EBF8AD-D64E-D694-0042-22B358BBEF1D}"/>
              </a:ext>
            </a:extLst>
          </p:cNvPr>
          <p:cNvPicPr>
            <a:picLocks noGrp="1" noChangeAspect="1"/>
          </p:cNvPicPr>
          <p:nvPr>
            <p:ph sz="half" idx="2"/>
          </p:nvPr>
        </p:nvPicPr>
        <p:blipFill>
          <a:blip r:embed="rId2"/>
          <a:stretch>
            <a:fillRect/>
          </a:stretch>
        </p:blipFill>
        <p:spPr>
          <a:xfrm>
            <a:off x="843756" y="3083719"/>
            <a:ext cx="4867275" cy="2619375"/>
          </a:xfrm>
        </p:spPr>
      </p:pic>
      <p:sp>
        <p:nvSpPr>
          <p:cNvPr id="8" name="Marcador de texto 7">
            <a:extLst>
              <a:ext uri="{FF2B5EF4-FFF2-40B4-BE49-F238E27FC236}">
                <a16:creationId xmlns:a16="http://schemas.microsoft.com/office/drawing/2014/main" id="{B548920D-DEE2-E27D-E2A2-97B4F264C97D}"/>
              </a:ext>
            </a:extLst>
          </p:cNvPr>
          <p:cNvSpPr>
            <a:spLocks noGrp="1"/>
          </p:cNvSpPr>
          <p:nvPr>
            <p:ph type="body" sz="quarter" idx="3"/>
          </p:nvPr>
        </p:nvSpPr>
        <p:spPr/>
        <p:txBody>
          <a:bodyPr/>
          <a:lstStyle/>
          <a:p>
            <a:r>
              <a:rPr lang="es-EC" dirty="0"/>
              <a:t>Sin </a:t>
            </a:r>
            <a:r>
              <a:rPr lang="es-EC" dirty="0" err="1"/>
              <a:t>steem</a:t>
            </a:r>
            <a:endParaRPr lang="es-EC" dirty="0"/>
          </a:p>
        </p:txBody>
      </p:sp>
      <p:pic>
        <p:nvPicPr>
          <p:cNvPr id="13" name="Marcador de contenido 12">
            <a:extLst>
              <a:ext uri="{FF2B5EF4-FFF2-40B4-BE49-F238E27FC236}">
                <a16:creationId xmlns:a16="http://schemas.microsoft.com/office/drawing/2014/main" id="{14DB3617-92BC-32E0-B580-08CA7C63995D}"/>
              </a:ext>
            </a:extLst>
          </p:cNvPr>
          <p:cNvPicPr>
            <a:picLocks noGrp="1" noChangeAspect="1"/>
          </p:cNvPicPr>
          <p:nvPr>
            <p:ph sz="quarter" idx="4"/>
          </p:nvPr>
        </p:nvPicPr>
        <p:blipFill>
          <a:blip r:embed="rId3"/>
          <a:stretch>
            <a:fillRect/>
          </a:stretch>
        </p:blipFill>
        <p:spPr>
          <a:xfrm>
            <a:off x="6404769" y="3064669"/>
            <a:ext cx="5019675" cy="2657475"/>
          </a:xfrm>
        </p:spPr>
      </p:pic>
    </p:spTree>
    <p:extLst>
      <p:ext uri="{BB962C8B-B14F-4D97-AF65-F5344CB8AC3E}">
        <p14:creationId xmlns:p14="http://schemas.microsoft.com/office/powerpoint/2010/main" val="28569194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23EEDC-0BC6-B6E2-CCCD-FEB5432133EB}"/>
              </a:ext>
            </a:extLst>
          </p:cNvPr>
          <p:cNvSpPr>
            <a:spLocks noGrp="1"/>
          </p:cNvSpPr>
          <p:nvPr>
            <p:ph type="title"/>
          </p:nvPr>
        </p:nvSpPr>
        <p:spPr>
          <a:xfrm>
            <a:off x="581192" y="702156"/>
            <a:ext cx="11029616" cy="1013800"/>
          </a:xfrm>
        </p:spPr>
        <p:txBody>
          <a:bodyPr anchor="b">
            <a:normAutofit/>
          </a:bodyPr>
          <a:lstStyle/>
          <a:p>
            <a:r>
              <a:rPr lang="es-EC" dirty="0"/>
              <a:t>Probamos el modelo</a:t>
            </a:r>
          </a:p>
        </p:txBody>
      </p:sp>
      <p:pic>
        <p:nvPicPr>
          <p:cNvPr id="5" name="Marcador de contenido 4">
            <a:extLst>
              <a:ext uri="{FF2B5EF4-FFF2-40B4-BE49-F238E27FC236}">
                <a16:creationId xmlns:a16="http://schemas.microsoft.com/office/drawing/2014/main" id="{FE060955-1CBD-EBE8-DDB1-8B7835780FEA}"/>
              </a:ext>
            </a:extLst>
          </p:cNvPr>
          <p:cNvPicPr>
            <a:picLocks noGrp="1" noChangeAspect="1"/>
          </p:cNvPicPr>
          <p:nvPr>
            <p:ph idx="1"/>
          </p:nvPr>
        </p:nvPicPr>
        <p:blipFill>
          <a:blip r:embed="rId2"/>
          <a:stretch>
            <a:fillRect/>
          </a:stretch>
        </p:blipFill>
        <p:spPr>
          <a:xfrm>
            <a:off x="1410264" y="2180496"/>
            <a:ext cx="9371471" cy="3678303"/>
          </a:xfrm>
          <a:noFill/>
        </p:spPr>
      </p:pic>
    </p:spTree>
    <p:extLst>
      <p:ext uri="{BB962C8B-B14F-4D97-AF65-F5344CB8AC3E}">
        <p14:creationId xmlns:p14="http://schemas.microsoft.com/office/powerpoint/2010/main" val="32326449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820730-C855-5B82-DC25-4A2A80D27E18}"/>
              </a:ext>
            </a:extLst>
          </p:cNvPr>
          <p:cNvSpPr>
            <a:spLocks noGrp="1"/>
          </p:cNvSpPr>
          <p:nvPr>
            <p:ph type="title"/>
          </p:nvPr>
        </p:nvSpPr>
        <p:spPr>
          <a:xfrm>
            <a:off x="581192" y="702156"/>
            <a:ext cx="11029616" cy="1013800"/>
          </a:xfrm>
        </p:spPr>
        <p:txBody>
          <a:bodyPr anchor="b">
            <a:normAutofit/>
          </a:bodyPr>
          <a:lstStyle/>
          <a:p>
            <a:r>
              <a:rPr lang="es-EC" dirty="0"/>
              <a:t>Reducimos las dimensiones del modelo</a:t>
            </a:r>
          </a:p>
        </p:txBody>
      </p:sp>
      <p:pic>
        <p:nvPicPr>
          <p:cNvPr id="5" name="Marcador de contenido 4">
            <a:extLst>
              <a:ext uri="{FF2B5EF4-FFF2-40B4-BE49-F238E27FC236}">
                <a16:creationId xmlns:a16="http://schemas.microsoft.com/office/drawing/2014/main" id="{4A5F02D8-A09D-50C9-3087-E46762B168C4}"/>
              </a:ext>
            </a:extLst>
          </p:cNvPr>
          <p:cNvPicPr>
            <a:picLocks noGrp="1" noChangeAspect="1"/>
          </p:cNvPicPr>
          <p:nvPr>
            <p:ph idx="1"/>
          </p:nvPr>
        </p:nvPicPr>
        <p:blipFill>
          <a:blip r:embed="rId2"/>
          <a:stretch>
            <a:fillRect/>
          </a:stretch>
        </p:blipFill>
        <p:spPr>
          <a:xfrm>
            <a:off x="581192" y="2909803"/>
            <a:ext cx="11029615" cy="2219688"/>
          </a:xfrm>
          <a:noFill/>
        </p:spPr>
      </p:pic>
    </p:spTree>
    <p:extLst>
      <p:ext uri="{BB962C8B-B14F-4D97-AF65-F5344CB8AC3E}">
        <p14:creationId xmlns:p14="http://schemas.microsoft.com/office/powerpoint/2010/main" val="8405143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2827739D-6489-C9A8-9BB4-8827C66B052A}"/>
              </a:ext>
            </a:extLst>
          </p:cNvPr>
          <p:cNvSpPr>
            <a:spLocks noGrp="1"/>
          </p:cNvSpPr>
          <p:nvPr>
            <p:ph type="title"/>
          </p:nvPr>
        </p:nvSpPr>
        <p:spPr/>
        <p:txBody>
          <a:bodyPr/>
          <a:lstStyle/>
          <a:p>
            <a:r>
              <a:rPr lang="es-EC" dirty="0" err="1"/>
              <a:t>lemmatization</a:t>
            </a:r>
            <a:endParaRPr lang="es-EC" dirty="0"/>
          </a:p>
        </p:txBody>
      </p:sp>
      <p:sp>
        <p:nvSpPr>
          <p:cNvPr id="5" name="Marcador de texto 4">
            <a:extLst>
              <a:ext uri="{FF2B5EF4-FFF2-40B4-BE49-F238E27FC236}">
                <a16:creationId xmlns:a16="http://schemas.microsoft.com/office/drawing/2014/main" id="{EA48081F-15DD-185D-8FDE-437FE2EE1FAB}"/>
              </a:ext>
            </a:extLst>
          </p:cNvPr>
          <p:cNvSpPr>
            <a:spLocks noGrp="1"/>
          </p:cNvSpPr>
          <p:nvPr>
            <p:ph type="body" idx="1"/>
          </p:nvPr>
        </p:nvSpPr>
        <p:spPr/>
        <p:txBody>
          <a:bodyPr/>
          <a:lstStyle/>
          <a:p>
            <a:endParaRPr lang="es-EC"/>
          </a:p>
        </p:txBody>
      </p:sp>
    </p:spTree>
    <p:extLst>
      <p:ext uri="{BB962C8B-B14F-4D97-AF65-F5344CB8AC3E}">
        <p14:creationId xmlns:p14="http://schemas.microsoft.com/office/powerpoint/2010/main" val="52821390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1E945D2-34BA-9B81-F7F2-A30F7AFE7784}"/>
              </a:ext>
            </a:extLst>
          </p:cNvPr>
          <p:cNvSpPr>
            <a:spLocks noGrp="1"/>
          </p:cNvSpPr>
          <p:nvPr>
            <p:ph type="title"/>
          </p:nvPr>
        </p:nvSpPr>
        <p:spPr/>
        <p:txBody>
          <a:bodyPr/>
          <a:lstStyle/>
          <a:p>
            <a:r>
              <a:rPr lang="es-EC" dirty="0"/>
              <a:t>Qué instalar</a:t>
            </a:r>
          </a:p>
        </p:txBody>
      </p:sp>
      <p:pic>
        <p:nvPicPr>
          <p:cNvPr id="5" name="Marcador de contenido 4">
            <a:extLst>
              <a:ext uri="{FF2B5EF4-FFF2-40B4-BE49-F238E27FC236}">
                <a16:creationId xmlns:a16="http://schemas.microsoft.com/office/drawing/2014/main" id="{11E8AFCF-3724-34FD-B0F6-819D045963FC}"/>
              </a:ext>
            </a:extLst>
          </p:cNvPr>
          <p:cNvPicPr>
            <a:picLocks noGrp="1" noChangeAspect="1"/>
          </p:cNvPicPr>
          <p:nvPr>
            <p:ph idx="1"/>
          </p:nvPr>
        </p:nvPicPr>
        <p:blipFill>
          <a:blip r:embed="rId2"/>
          <a:stretch>
            <a:fillRect/>
          </a:stretch>
        </p:blipFill>
        <p:spPr>
          <a:xfrm>
            <a:off x="887681" y="2423863"/>
            <a:ext cx="8882125" cy="2010273"/>
          </a:xfrm>
        </p:spPr>
      </p:pic>
    </p:spTree>
    <p:extLst>
      <p:ext uri="{BB962C8B-B14F-4D97-AF65-F5344CB8AC3E}">
        <p14:creationId xmlns:p14="http://schemas.microsoft.com/office/powerpoint/2010/main" val="1383543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753159-7483-AF1B-A97D-BD8896D3F4E0}"/>
              </a:ext>
            </a:extLst>
          </p:cNvPr>
          <p:cNvSpPr>
            <a:spLocks noGrp="1"/>
          </p:cNvSpPr>
          <p:nvPr>
            <p:ph type="title"/>
          </p:nvPr>
        </p:nvSpPr>
        <p:spPr>
          <a:xfrm>
            <a:off x="581192" y="702156"/>
            <a:ext cx="11029616" cy="1013800"/>
          </a:xfrm>
        </p:spPr>
        <p:txBody>
          <a:bodyPr anchor="b">
            <a:normAutofit/>
          </a:bodyPr>
          <a:lstStyle/>
          <a:p>
            <a:r>
              <a:rPr lang="es-EC" dirty="0"/>
              <a:t>Obtener el lema</a:t>
            </a:r>
          </a:p>
        </p:txBody>
      </p:sp>
      <p:graphicFrame>
        <p:nvGraphicFramePr>
          <p:cNvPr id="9" name="Marcador de contenido 2">
            <a:extLst>
              <a:ext uri="{FF2B5EF4-FFF2-40B4-BE49-F238E27FC236}">
                <a16:creationId xmlns:a16="http://schemas.microsoft.com/office/drawing/2014/main" id="{9FC623D3-240C-9FCF-4A5E-EBBF60133B33}"/>
              </a:ext>
            </a:extLst>
          </p:cNvPr>
          <p:cNvGraphicFramePr>
            <a:graphicFrameLocks noGrp="1"/>
          </p:cNvGraphicFramePr>
          <p:nvPr>
            <p:ph idx="1"/>
            <p:extLst>
              <p:ext uri="{D42A27DB-BD31-4B8C-83A1-F6EECF244321}">
                <p14:modId xmlns:p14="http://schemas.microsoft.com/office/powerpoint/2010/main" val="1764309529"/>
              </p:ext>
            </p:extLst>
          </p:nvPr>
        </p:nvGraphicFramePr>
        <p:xfrm>
          <a:off x="581192" y="2180496"/>
          <a:ext cx="11029615" cy="36783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2871674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AED2F453-4467-66B2-9227-9259F5DF75E0}"/>
              </a:ext>
            </a:extLst>
          </p:cNvPr>
          <p:cNvSpPr>
            <a:spLocks noGrp="1"/>
          </p:cNvSpPr>
          <p:nvPr>
            <p:ph type="title"/>
          </p:nvPr>
        </p:nvSpPr>
        <p:spPr>
          <a:xfrm>
            <a:off x="581193" y="729658"/>
            <a:ext cx="11029616" cy="988332"/>
          </a:xfrm>
        </p:spPr>
        <p:txBody>
          <a:bodyPr/>
          <a:lstStyle/>
          <a:p>
            <a:r>
              <a:rPr lang="en-US" dirty="0" err="1"/>
              <a:t>Transformamos</a:t>
            </a:r>
            <a:r>
              <a:rPr lang="en-US" dirty="0"/>
              <a:t> </a:t>
            </a:r>
            <a:r>
              <a:rPr lang="en-US" dirty="0" err="1"/>
              <a:t>los</a:t>
            </a:r>
            <a:r>
              <a:rPr lang="en-US" dirty="0"/>
              <a:t> </a:t>
            </a:r>
            <a:r>
              <a:rPr lang="en-US" dirty="0" err="1"/>
              <a:t>datos</a:t>
            </a:r>
            <a:endParaRPr lang="en-US" dirty="0"/>
          </a:p>
        </p:txBody>
      </p:sp>
      <p:pic>
        <p:nvPicPr>
          <p:cNvPr id="5" name="Marcador de contenido 4">
            <a:extLst>
              <a:ext uri="{FF2B5EF4-FFF2-40B4-BE49-F238E27FC236}">
                <a16:creationId xmlns:a16="http://schemas.microsoft.com/office/drawing/2014/main" id="{F1669371-40F6-514F-F957-CCE29A2739C5}"/>
              </a:ext>
            </a:extLst>
          </p:cNvPr>
          <p:cNvPicPr>
            <a:picLocks noGrp="1" noChangeAspect="1"/>
          </p:cNvPicPr>
          <p:nvPr>
            <p:ph sz="half" idx="1"/>
          </p:nvPr>
        </p:nvPicPr>
        <p:blipFill>
          <a:blip r:embed="rId2"/>
          <a:stretch>
            <a:fillRect/>
          </a:stretch>
        </p:blipFill>
        <p:spPr>
          <a:xfrm>
            <a:off x="581193" y="2851601"/>
            <a:ext cx="5422390" cy="2385851"/>
          </a:xfrm>
          <a:noFill/>
        </p:spPr>
      </p:pic>
      <p:pic>
        <p:nvPicPr>
          <p:cNvPr id="6" name="Marcador de contenido 5">
            <a:extLst>
              <a:ext uri="{FF2B5EF4-FFF2-40B4-BE49-F238E27FC236}">
                <a16:creationId xmlns:a16="http://schemas.microsoft.com/office/drawing/2014/main" id="{60D469BF-0701-0765-BC1E-162DEDAE1651}"/>
              </a:ext>
            </a:extLst>
          </p:cNvPr>
          <p:cNvPicPr>
            <a:picLocks noGrp="1" noChangeAspect="1"/>
          </p:cNvPicPr>
          <p:nvPr>
            <p:ph sz="half" idx="2"/>
          </p:nvPr>
        </p:nvPicPr>
        <p:blipFill>
          <a:blip r:embed="rId3"/>
          <a:stretch>
            <a:fillRect/>
          </a:stretch>
        </p:blipFill>
        <p:spPr>
          <a:xfrm>
            <a:off x="6380162" y="2848769"/>
            <a:ext cx="5038725" cy="2390775"/>
          </a:xfrm>
        </p:spPr>
      </p:pic>
    </p:spTree>
    <p:extLst>
      <p:ext uri="{BB962C8B-B14F-4D97-AF65-F5344CB8AC3E}">
        <p14:creationId xmlns:p14="http://schemas.microsoft.com/office/powerpoint/2010/main" val="330276474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FB33D-9367-661A-C3FC-D6B14F8C81C6}"/>
              </a:ext>
            </a:extLst>
          </p:cNvPr>
          <p:cNvSpPr>
            <a:spLocks noGrp="1"/>
          </p:cNvSpPr>
          <p:nvPr>
            <p:ph type="title"/>
          </p:nvPr>
        </p:nvSpPr>
        <p:spPr>
          <a:xfrm>
            <a:off x="581192" y="702156"/>
            <a:ext cx="11029616" cy="1013800"/>
          </a:xfrm>
        </p:spPr>
        <p:txBody>
          <a:bodyPr anchor="b">
            <a:normAutofit/>
          </a:bodyPr>
          <a:lstStyle/>
          <a:p>
            <a:r>
              <a:rPr lang="es-EC" dirty="0"/>
              <a:t>Probamos el modelo</a:t>
            </a:r>
          </a:p>
        </p:txBody>
      </p:sp>
      <p:pic>
        <p:nvPicPr>
          <p:cNvPr id="5" name="Marcador de contenido 4">
            <a:extLst>
              <a:ext uri="{FF2B5EF4-FFF2-40B4-BE49-F238E27FC236}">
                <a16:creationId xmlns:a16="http://schemas.microsoft.com/office/drawing/2014/main" id="{25E57953-8FCF-A501-F6DA-CB0C8B2DC9D6}"/>
              </a:ext>
            </a:extLst>
          </p:cNvPr>
          <p:cNvPicPr>
            <a:picLocks noGrp="1" noChangeAspect="1"/>
          </p:cNvPicPr>
          <p:nvPr>
            <p:ph idx="1"/>
          </p:nvPr>
        </p:nvPicPr>
        <p:blipFill>
          <a:blip r:embed="rId2"/>
          <a:stretch>
            <a:fillRect/>
          </a:stretch>
        </p:blipFill>
        <p:spPr>
          <a:xfrm>
            <a:off x="2053908" y="2180496"/>
            <a:ext cx="8084182" cy="3678303"/>
          </a:xfrm>
          <a:noFill/>
        </p:spPr>
      </p:pic>
    </p:spTree>
    <p:extLst>
      <p:ext uri="{BB962C8B-B14F-4D97-AF65-F5344CB8AC3E}">
        <p14:creationId xmlns:p14="http://schemas.microsoft.com/office/powerpoint/2010/main" val="38917892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24DA16-BB65-BD1E-FFE8-5A4221F16AE3}"/>
              </a:ext>
            </a:extLst>
          </p:cNvPr>
          <p:cNvSpPr>
            <a:spLocks noGrp="1"/>
          </p:cNvSpPr>
          <p:nvPr>
            <p:ph type="title"/>
          </p:nvPr>
        </p:nvSpPr>
        <p:spPr/>
        <p:txBody>
          <a:bodyPr/>
          <a:lstStyle/>
          <a:p>
            <a:r>
              <a:rPr lang="es-EC" dirty="0"/>
              <a:t>Verificamos dimensionalidad</a:t>
            </a:r>
          </a:p>
        </p:txBody>
      </p:sp>
      <p:pic>
        <p:nvPicPr>
          <p:cNvPr id="5" name="Marcador de contenido 4">
            <a:extLst>
              <a:ext uri="{FF2B5EF4-FFF2-40B4-BE49-F238E27FC236}">
                <a16:creationId xmlns:a16="http://schemas.microsoft.com/office/drawing/2014/main" id="{9F06226F-825F-19F0-8B58-911DF6363283}"/>
              </a:ext>
            </a:extLst>
          </p:cNvPr>
          <p:cNvPicPr>
            <a:picLocks noGrp="1" noChangeAspect="1"/>
          </p:cNvPicPr>
          <p:nvPr>
            <p:ph idx="1"/>
          </p:nvPr>
        </p:nvPicPr>
        <p:blipFill>
          <a:blip r:embed="rId2"/>
          <a:stretch>
            <a:fillRect/>
          </a:stretch>
        </p:blipFill>
        <p:spPr>
          <a:xfrm>
            <a:off x="3195637" y="3505994"/>
            <a:ext cx="5800725" cy="1028700"/>
          </a:xfrm>
        </p:spPr>
      </p:pic>
    </p:spTree>
    <p:extLst>
      <p:ext uri="{BB962C8B-B14F-4D97-AF65-F5344CB8AC3E}">
        <p14:creationId xmlns:p14="http://schemas.microsoft.com/office/powerpoint/2010/main" val="1474995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E1C46C-0A3A-1C6D-E255-C183ACB8F5C5}"/>
              </a:ext>
            </a:extLst>
          </p:cNvPr>
          <p:cNvSpPr>
            <a:spLocks noGrp="1"/>
          </p:cNvSpPr>
          <p:nvPr>
            <p:ph type="title"/>
          </p:nvPr>
        </p:nvSpPr>
        <p:spPr>
          <a:xfrm>
            <a:off x="581193" y="729658"/>
            <a:ext cx="11029616" cy="988332"/>
          </a:xfrm>
        </p:spPr>
        <p:txBody>
          <a:bodyPr anchor="b">
            <a:normAutofit/>
          </a:bodyPr>
          <a:lstStyle/>
          <a:p>
            <a:r>
              <a:rPr lang="es-MX" dirty="0"/>
              <a:t>Cuatro paradigmas de investigación: 1970-1983</a:t>
            </a:r>
            <a:endParaRPr lang="es-EC" dirty="0"/>
          </a:p>
        </p:txBody>
      </p:sp>
      <p:sp>
        <p:nvSpPr>
          <p:cNvPr id="3" name="Marcador de contenido 2">
            <a:extLst>
              <a:ext uri="{FF2B5EF4-FFF2-40B4-BE49-F238E27FC236}">
                <a16:creationId xmlns:a16="http://schemas.microsoft.com/office/drawing/2014/main" id="{C10E1BCB-D22E-578E-5769-91314B54495D}"/>
              </a:ext>
            </a:extLst>
          </p:cNvPr>
          <p:cNvSpPr>
            <a:spLocks noGrp="1"/>
          </p:cNvSpPr>
          <p:nvPr>
            <p:ph sz="half" idx="1"/>
          </p:nvPr>
        </p:nvSpPr>
        <p:spPr>
          <a:xfrm>
            <a:off x="581193" y="2228003"/>
            <a:ext cx="5422390" cy="3633047"/>
          </a:xfrm>
        </p:spPr>
        <p:txBody>
          <a:bodyPr anchor="ctr">
            <a:normAutofit/>
          </a:bodyPr>
          <a:lstStyle/>
          <a:p>
            <a:r>
              <a:rPr lang="es-MX" dirty="0"/>
              <a:t>Se produce una explosión de la investigación en el procesamiento de lenguaje y del habla</a:t>
            </a:r>
            <a:endParaRPr lang="es-EC" dirty="0"/>
          </a:p>
        </p:txBody>
      </p:sp>
      <p:pic>
        <p:nvPicPr>
          <p:cNvPr id="5" name="Marcador de contenido 4">
            <a:extLst>
              <a:ext uri="{FF2B5EF4-FFF2-40B4-BE49-F238E27FC236}">
                <a16:creationId xmlns:a16="http://schemas.microsoft.com/office/drawing/2014/main" id="{A401960E-3898-9B1B-E052-AB8DCB775E2E}"/>
              </a:ext>
            </a:extLst>
          </p:cNvPr>
          <p:cNvPicPr>
            <a:picLocks noGrp="1" noChangeAspect="1"/>
          </p:cNvPicPr>
          <p:nvPr>
            <p:ph sz="half" idx="2"/>
          </p:nvPr>
        </p:nvPicPr>
        <p:blipFill>
          <a:blip r:embed="rId2"/>
          <a:stretch>
            <a:fillRect/>
          </a:stretch>
        </p:blipFill>
        <p:spPr>
          <a:xfrm>
            <a:off x="6188417" y="3610735"/>
            <a:ext cx="5422392" cy="867582"/>
          </a:xfrm>
          <a:noFill/>
        </p:spPr>
      </p:pic>
    </p:spTree>
    <p:extLst>
      <p:ext uri="{BB962C8B-B14F-4D97-AF65-F5344CB8AC3E}">
        <p14:creationId xmlns:p14="http://schemas.microsoft.com/office/powerpoint/2010/main" val="22680921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ángulo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12" name="Rectángulo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grpSp>
        <p:nvGrpSpPr>
          <p:cNvPr id="14" name="Grupo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ángulo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6" name="Rectángulo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sp>
          <p:nvSpPr>
            <p:cNvPr id="17" name="Rectángulo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s-EC"/>
            </a:p>
          </p:txBody>
        </p:sp>
      </p:grpSp>
      <p:sp>
        <p:nvSpPr>
          <p:cNvPr id="2" name="Título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rtlCol="0">
            <a:normAutofit/>
          </a:bodyPr>
          <a:lstStyle/>
          <a:p>
            <a:pPr rtl="0"/>
            <a:r>
              <a:rPr lang="es-ES">
                <a:solidFill>
                  <a:srgbClr val="FFFFFF"/>
                </a:solidFill>
              </a:rPr>
              <a:t>Gracias</a:t>
            </a:r>
          </a:p>
        </p:txBody>
      </p:sp>
      <p:sp>
        <p:nvSpPr>
          <p:cNvPr id="3" name="Subtítulo 2">
            <a:extLst>
              <a:ext uri="{FF2B5EF4-FFF2-40B4-BE49-F238E27FC236}">
                <a16:creationId xmlns:a16="http://schemas.microsoft.com/office/drawing/2014/main" id="{A9CB511D-EA45-4336-847C-1252667143B5}"/>
              </a:ext>
            </a:extLst>
          </p:cNvPr>
          <p:cNvSpPr>
            <a:spLocks noGrp="1"/>
          </p:cNvSpPr>
          <p:nvPr>
            <p:ph type="subTitle" idx="1"/>
          </p:nvPr>
        </p:nvSpPr>
        <p:spPr>
          <a:xfrm>
            <a:off x="8296275" y="3505095"/>
            <a:ext cx="3081576" cy="2629006"/>
          </a:xfrm>
        </p:spPr>
        <p:txBody>
          <a:bodyPr rtlCol="0">
            <a:normAutofit/>
          </a:bodyPr>
          <a:lstStyle/>
          <a:p>
            <a:pPr rtl="0"/>
            <a:r>
              <a:rPr lang="es-ES">
                <a:solidFill>
                  <a:schemeClr val="bg2"/>
                </a:solidFill>
              </a:rPr>
              <a:t>alguien@ejemplo.com</a:t>
            </a:r>
          </a:p>
          <a:p>
            <a:pPr rtl="0"/>
            <a:endParaRPr lang="es-ES">
              <a:solidFill>
                <a:schemeClr val="bg2"/>
              </a:solidFill>
            </a:endParaRPr>
          </a:p>
          <a:p>
            <a:pPr rtl="0"/>
            <a:endParaRPr lang="es-ES">
              <a:solidFill>
                <a:schemeClr val="bg2"/>
              </a:solidFill>
            </a:endParaRPr>
          </a:p>
        </p:txBody>
      </p:sp>
      <p:pic>
        <p:nvPicPr>
          <p:cNvPr id="5" name="Imagen 4" descr="Números digitale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82696-0F12-16EE-D604-B272373A7626}"/>
              </a:ext>
            </a:extLst>
          </p:cNvPr>
          <p:cNvSpPr>
            <a:spLocks noGrp="1"/>
          </p:cNvSpPr>
          <p:nvPr>
            <p:ph type="title"/>
          </p:nvPr>
        </p:nvSpPr>
        <p:spPr/>
        <p:txBody>
          <a:bodyPr/>
          <a:lstStyle/>
          <a:p>
            <a:r>
              <a:rPr lang="es-EC" dirty="0"/>
              <a:t>Cuatro paradigmas</a:t>
            </a:r>
          </a:p>
        </p:txBody>
      </p:sp>
      <p:sp>
        <p:nvSpPr>
          <p:cNvPr id="3" name="Marcador de contenido 2">
            <a:extLst>
              <a:ext uri="{FF2B5EF4-FFF2-40B4-BE49-F238E27FC236}">
                <a16:creationId xmlns:a16="http://schemas.microsoft.com/office/drawing/2014/main" id="{C7F08C27-5FC2-3F61-264D-2633CAD81397}"/>
              </a:ext>
            </a:extLst>
          </p:cNvPr>
          <p:cNvSpPr>
            <a:spLocks noGrp="1"/>
          </p:cNvSpPr>
          <p:nvPr>
            <p:ph idx="1"/>
          </p:nvPr>
        </p:nvSpPr>
        <p:spPr/>
        <p:txBody>
          <a:bodyPr>
            <a:normAutofit lnSpcReduction="10000"/>
          </a:bodyPr>
          <a:lstStyle/>
          <a:p>
            <a:r>
              <a:rPr lang="es-MX" b="1" dirty="0"/>
              <a:t>El paradigma estocástico</a:t>
            </a:r>
            <a:r>
              <a:rPr lang="es-MX" dirty="0"/>
              <a:t> jugó un papel muy importante en el desarrollo de algoritmos de reconocimiento de voz para los que se utilizaban modelos ocultos de </a:t>
            </a:r>
            <a:r>
              <a:rPr lang="es-MX" dirty="0" err="1"/>
              <a:t>Markov</a:t>
            </a:r>
            <a:r>
              <a:rPr lang="es-MX" dirty="0"/>
              <a:t> (HMM) y el teorema de codificación de canal de Shannon.</a:t>
            </a:r>
          </a:p>
          <a:p>
            <a:r>
              <a:rPr lang="es-MX" b="1" dirty="0"/>
              <a:t>El paradigma basado en lógica</a:t>
            </a:r>
            <a:r>
              <a:rPr lang="es-MX" dirty="0"/>
              <a:t> surgió del trabajo de Alain </a:t>
            </a:r>
            <a:r>
              <a:rPr lang="es-MX" dirty="0" err="1"/>
              <a:t>Colmerauer</a:t>
            </a:r>
            <a:r>
              <a:rPr lang="es-MX" dirty="0"/>
              <a:t> y sus colaboradores en la década de 1970 que desarrollaron Q-</a:t>
            </a:r>
            <a:r>
              <a:rPr lang="es-MX" dirty="0" err="1"/>
              <a:t>system</a:t>
            </a:r>
            <a:r>
              <a:rPr lang="es-MX" dirty="0"/>
              <a:t>, un analizador bottom-up basado en una serie de reglas con variables lógicas y que permitían la traducción del inglés al francés (</a:t>
            </a:r>
            <a:r>
              <a:rPr lang="es-MX" dirty="0" err="1"/>
              <a:t>Colmerauer</a:t>
            </a:r>
            <a:r>
              <a:rPr lang="es-MX" dirty="0"/>
              <a:t>, 1978)</a:t>
            </a:r>
          </a:p>
          <a:p>
            <a:r>
              <a:rPr lang="es-MX" b="1" dirty="0"/>
              <a:t>El paradigma de la comprensión del lenguaje natural</a:t>
            </a:r>
            <a:r>
              <a:rPr lang="es-MX" dirty="0"/>
              <a:t> apareció durante la década de 1970 con la aparición del sistema SHRDLU (</a:t>
            </a:r>
            <a:r>
              <a:rPr lang="es-MX" dirty="0" err="1"/>
              <a:t>Winograd</a:t>
            </a:r>
            <a:r>
              <a:rPr lang="es-MX" dirty="0"/>
              <a:t>, 1972). Este sistema simulaba un robot que movía bloques y era capaz de recibir comandos del lenguaje natural en formato de texto</a:t>
            </a:r>
          </a:p>
          <a:p>
            <a:r>
              <a:rPr lang="es-MX" b="1" dirty="0"/>
              <a:t>El paradigma del modelado del discurso</a:t>
            </a:r>
            <a:r>
              <a:rPr lang="es-MX" dirty="0"/>
              <a:t> se centró en las cuatro áreas clave del discurso. Grosz y sus colaboradores introdujeron el estudio de la estructura del discurso y el enfoque del discurso (Grosz, 1977) (Grosz y </a:t>
            </a:r>
            <a:r>
              <a:rPr lang="es-MX" dirty="0" err="1"/>
              <a:t>Sidner</a:t>
            </a:r>
            <a:r>
              <a:rPr lang="es-MX" dirty="0"/>
              <a:t>, 1986)</a:t>
            </a:r>
            <a:endParaRPr lang="es-EC" dirty="0"/>
          </a:p>
        </p:txBody>
      </p:sp>
    </p:spTree>
    <p:extLst>
      <p:ext uri="{BB962C8B-B14F-4D97-AF65-F5344CB8AC3E}">
        <p14:creationId xmlns:p14="http://schemas.microsoft.com/office/powerpoint/2010/main" val="2147813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0FC8CF-2300-8379-6536-2BE095E9EA99}"/>
              </a:ext>
            </a:extLst>
          </p:cNvPr>
          <p:cNvSpPr>
            <a:spLocks noGrp="1"/>
          </p:cNvSpPr>
          <p:nvPr>
            <p:ph type="title"/>
          </p:nvPr>
        </p:nvSpPr>
        <p:spPr>
          <a:xfrm>
            <a:off x="581193" y="729658"/>
            <a:ext cx="11029616" cy="988332"/>
          </a:xfrm>
        </p:spPr>
        <p:txBody>
          <a:bodyPr anchor="b">
            <a:normAutofit/>
          </a:bodyPr>
          <a:lstStyle/>
          <a:p>
            <a:r>
              <a:rPr lang="es-MX" dirty="0"/>
              <a:t>Revivir del empirismo y los modelos de estados finitos: 1983-1993</a:t>
            </a:r>
            <a:endParaRPr lang="es-EC" dirty="0"/>
          </a:p>
        </p:txBody>
      </p:sp>
      <p:sp>
        <p:nvSpPr>
          <p:cNvPr id="3" name="Marcador de contenido 2">
            <a:extLst>
              <a:ext uri="{FF2B5EF4-FFF2-40B4-BE49-F238E27FC236}">
                <a16:creationId xmlns:a16="http://schemas.microsoft.com/office/drawing/2014/main" id="{A1812E69-D62E-4BA0-F7B0-DA78102F6077}"/>
              </a:ext>
            </a:extLst>
          </p:cNvPr>
          <p:cNvSpPr>
            <a:spLocks noGrp="1"/>
          </p:cNvSpPr>
          <p:nvPr>
            <p:ph sz="half" idx="1"/>
          </p:nvPr>
        </p:nvSpPr>
        <p:spPr>
          <a:xfrm>
            <a:off x="581193" y="2228003"/>
            <a:ext cx="5422390" cy="3633047"/>
          </a:xfrm>
        </p:spPr>
        <p:txBody>
          <a:bodyPr anchor="ctr">
            <a:normAutofit lnSpcReduction="10000"/>
          </a:bodyPr>
          <a:lstStyle/>
          <a:p>
            <a:r>
              <a:rPr lang="es-MX" dirty="0"/>
              <a:t>A partir de 1983 volvieron dos clases de modelos que habían perdido popularidad a finales de la década de 1950 y principios de la década de 1960 debido a los argumentos teóricos en su contra (Chomsky, 1959). </a:t>
            </a:r>
          </a:p>
          <a:p>
            <a:r>
              <a:rPr lang="es-MX" dirty="0"/>
              <a:t>Los modelos de estados finitos se usaron en la fonología y la morfología, y en la sintaxis (</a:t>
            </a:r>
            <a:r>
              <a:rPr lang="es-MX" dirty="0" err="1"/>
              <a:t>Church</a:t>
            </a:r>
            <a:r>
              <a:rPr lang="es-MX" dirty="0"/>
              <a:t>, 1980).</a:t>
            </a:r>
          </a:p>
          <a:p>
            <a:r>
              <a:rPr lang="es-MX" dirty="0"/>
              <a:t>Estos métodos probabilísticos y otros enfoques basados en los datos se extendieron al etiquetado </a:t>
            </a:r>
            <a:r>
              <a:rPr lang="es-MX" dirty="0" err="1"/>
              <a:t>orfosintáctico</a:t>
            </a:r>
            <a:r>
              <a:rPr lang="es-MX" dirty="0"/>
              <a:t> (POS </a:t>
            </a:r>
            <a:r>
              <a:rPr lang="es-MX" dirty="0" err="1"/>
              <a:t>tagging</a:t>
            </a:r>
            <a:r>
              <a:rPr lang="es-MX" dirty="0"/>
              <a:t>), al análisis y resolución de ambigüedades y a la semántica</a:t>
            </a:r>
            <a:endParaRPr lang="es-EC" dirty="0"/>
          </a:p>
        </p:txBody>
      </p:sp>
      <p:pic>
        <p:nvPicPr>
          <p:cNvPr id="5" name="Marcador de contenido 4">
            <a:extLst>
              <a:ext uri="{FF2B5EF4-FFF2-40B4-BE49-F238E27FC236}">
                <a16:creationId xmlns:a16="http://schemas.microsoft.com/office/drawing/2014/main" id="{FA01786C-A449-904F-8197-9F17100344EE}"/>
              </a:ext>
            </a:extLst>
          </p:cNvPr>
          <p:cNvPicPr>
            <a:picLocks noGrp="1" noChangeAspect="1"/>
          </p:cNvPicPr>
          <p:nvPr>
            <p:ph sz="half" idx="2"/>
          </p:nvPr>
        </p:nvPicPr>
        <p:blipFill>
          <a:blip r:embed="rId2"/>
          <a:stretch>
            <a:fillRect/>
          </a:stretch>
        </p:blipFill>
        <p:spPr>
          <a:xfrm>
            <a:off x="6188075" y="2513606"/>
            <a:ext cx="5422900" cy="3061101"/>
          </a:xfrm>
        </p:spPr>
      </p:pic>
    </p:spTree>
    <p:extLst>
      <p:ext uri="{BB962C8B-B14F-4D97-AF65-F5344CB8AC3E}">
        <p14:creationId xmlns:p14="http://schemas.microsoft.com/office/powerpoint/2010/main" val="2371811174"/>
      </p:ext>
    </p:extLst>
  </p:cSld>
  <p:clrMapOvr>
    <a:masterClrMapping/>
  </p:clrMapOvr>
</p:sld>
</file>

<file path=ppt/theme/theme1.xml><?xml version="1.0" encoding="utf-8"?>
<a:theme xmlns:a="http://schemas.openxmlformats.org/drawingml/2006/main" name="Personalizado">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9669_TF56390039_Win32" id="{FCB14B3E-2B92-48B8-A334-05E7A8EE34E1}" vid="{B6EC9E21-8C82-4EB1-BBE7-A370F785D0C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{930A48F9-AFB9-47B1-B692-C808A8920B97}tf56390039_win32</Template>
  <TotalTime>790</TotalTime>
  <Words>1858</Words>
  <Application>Microsoft Office PowerPoint</Application>
  <PresentationFormat>Panorámica</PresentationFormat>
  <Paragraphs>198</Paragraphs>
  <Slides>70</Slides>
  <Notes>2</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70</vt:i4>
      </vt:variant>
    </vt:vector>
  </HeadingPairs>
  <TitlesOfParts>
    <vt:vector size="74" baseType="lpstr">
      <vt:lpstr>Calibri</vt:lpstr>
      <vt:lpstr>Gill Sans MT</vt:lpstr>
      <vt:lpstr>Wingdings 2</vt:lpstr>
      <vt:lpstr>Personalizado</vt:lpstr>
      <vt:lpstr>Procesamiento de lenguaje natural NLP</vt:lpstr>
      <vt:lpstr>definición</vt:lpstr>
      <vt:lpstr>Fundamentos Procesamiento Lenguaje Natural</vt:lpstr>
      <vt:lpstr>Historia</vt:lpstr>
      <vt:lpstr>Paradigmas fundacionales: década de 1940 y 1950</vt:lpstr>
      <vt:lpstr>Paradigma simbólico y estocástico: 1957-1970</vt:lpstr>
      <vt:lpstr>Cuatro paradigmas de investigación: 1970-1983</vt:lpstr>
      <vt:lpstr>Cuatro paradigmas</vt:lpstr>
      <vt:lpstr>Revivir del empirismo y los modelos de estados finitos: 1983-1993</vt:lpstr>
      <vt:lpstr>Unión de las diferentes vertientes: 1994-1999</vt:lpstr>
      <vt:lpstr>Auge del aprendizaje automático: 2000</vt:lpstr>
      <vt:lpstr>aplicaciones</vt:lpstr>
      <vt:lpstr>Avances recientes</vt:lpstr>
      <vt:lpstr>Agenda aplicación práctica</vt:lpstr>
      <vt:lpstr>Parte 1 procesamiento de texto en la computadora</vt:lpstr>
      <vt:lpstr>Parte 2:Visión Probabilistica de NLP</vt:lpstr>
      <vt:lpstr>Parte 3:Métodos de Machine Learning para NLP</vt:lpstr>
      <vt:lpstr>Importancia de los vectores en el aprendizaje automático y el análisis de datos</vt:lpstr>
      <vt:lpstr>Definición de vector</vt:lpstr>
      <vt:lpstr>Ventajas de trabajar con representaciones numéricas</vt:lpstr>
      <vt:lpstr>Utilidades específicas de los vectores en PLN</vt:lpstr>
      <vt:lpstr>Utilidades específicas de los vectores en PLN</vt:lpstr>
      <vt:lpstr>Desafíos y consideraciones al convertir texto en vectores</vt:lpstr>
      <vt:lpstr>Bag of words (bolsa e palabras)</vt:lpstr>
      <vt:lpstr>Enfoques del procesamiento del lenguaje natural</vt:lpstr>
      <vt:lpstr>Representación de bolsa de palabras</vt:lpstr>
      <vt:lpstr>Aplicaciones de la bolsa de palabras</vt:lpstr>
      <vt:lpstr>Valor y eficacia de la bolsa de palabras</vt:lpstr>
      <vt:lpstr>Método de conteo</vt:lpstr>
      <vt:lpstr>introducción</vt:lpstr>
      <vt:lpstr>Definición de documento</vt:lpstr>
      <vt:lpstr>El método de conteo</vt:lpstr>
      <vt:lpstr>Desafíos Prácticos conteo de palabras</vt:lpstr>
      <vt:lpstr>Desafíos prácticos</vt:lpstr>
      <vt:lpstr>tokenización</vt:lpstr>
      <vt:lpstr>definición</vt:lpstr>
      <vt:lpstr>Como se hace en Python, Función split</vt:lpstr>
      <vt:lpstr>Perspectivas para tokenizar</vt:lpstr>
      <vt:lpstr>Consideraciones durante la tokenización</vt:lpstr>
      <vt:lpstr>Volumen de datos</vt:lpstr>
      <vt:lpstr>Manejo de letras mayúsculas y minúsculas</vt:lpstr>
      <vt:lpstr>Stop words</vt:lpstr>
      <vt:lpstr>introducción</vt:lpstr>
      <vt:lpstr>Ejercicio obtener los stopwords</vt:lpstr>
      <vt:lpstr>Creación de tokens</vt:lpstr>
      <vt:lpstr>Creación de tokens</vt:lpstr>
      <vt:lpstr>Stemming y lemmatization</vt:lpstr>
      <vt:lpstr>data</vt:lpstr>
      <vt:lpstr>Tokenización paso 1</vt:lpstr>
      <vt:lpstr>Revisión noticia 3</vt:lpstr>
      <vt:lpstr>Datos de target y predictores</vt:lpstr>
      <vt:lpstr>Vectorización de datos</vt:lpstr>
      <vt:lpstr>Datos de entrenamiento y test</vt:lpstr>
      <vt:lpstr>Lo que realmente debemos hacer</vt:lpstr>
      <vt:lpstr>predicción</vt:lpstr>
      <vt:lpstr>Predicción y score</vt:lpstr>
      <vt:lpstr>Steeming</vt:lpstr>
      <vt:lpstr>introducción</vt:lpstr>
      <vt:lpstr>Importamos datos y descargamos corpus</vt:lpstr>
      <vt:lpstr>Obtenemos el steem y tokenizamos</vt:lpstr>
      <vt:lpstr>comparamos</vt:lpstr>
      <vt:lpstr>Probamos el modelo</vt:lpstr>
      <vt:lpstr>Reducimos las dimensiones del modelo</vt:lpstr>
      <vt:lpstr>lemmatization</vt:lpstr>
      <vt:lpstr>Qué instalar</vt:lpstr>
      <vt:lpstr>Obtener el lema</vt:lpstr>
      <vt:lpstr>Transformamos los datos</vt:lpstr>
      <vt:lpstr>Probamos el modelo</vt:lpstr>
      <vt:lpstr>Verificamos dimensionalidad</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Marcelo Monteros</dc:creator>
  <cp:lastModifiedBy>Marcelo Monteros</cp:lastModifiedBy>
  <cp:revision>1</cp:revision>
  <dcterms:created xsi:type="dcterms:W3CDTF">2024-07-25T16:20:47Z</dcterms:created>
  <dcterms:modified xsi:type="dcterms:W3CDTF">2024-08-14T00:56:40Z</dcterms:modified>
</cp:coreProperties>
</file>