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5" r:id="rId3"/>
    <p:sldId id="268" r:id="rId4"/>
    <p:sldId id="266" r:id="rId5"/>
    <p:sldId id="267" r:id="rId6"/>
    <p:sldId id="269" r:id="rId7"/>
    <p:sldId id="261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60" r:id="rId3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AE43B-B44C-4087-85B2-9347E8B31049}" v="18" dt="2025-02-12T01:49:25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monteros" userId="9785fb024c10dc2b" providerId="LiveId" clId="{0C5AE43B-B44C-4087-85B2-9347E8B31049}"/>
    <pc:docChg chg="undo custSel addSld delSld modSld sldOrd">
      <pc:chgData name="marcelo monteros" userId="9785fb024c10dc2b" providerId="LiveId" clId="{0C5AE43B-B44C-4087-85B2-9347E8B31049}" dt="2025-02-12T01:49:25.651" v="2220" actId="20577"/>
      <pc:docMkLst>
        <pc:docMk/>
      </pc:docMkLst>
      <pc:sldChg chg="modSp mod">
        <pc:chgData name="marcelo monteros" userId="9785fb024c10dc2b" providerId="LiveId" clId="{0C5AE43B-B44C-4087-85B2-9347E8B31049}" dt="2025-02-11T18:35:28.060" v="12" actId="20577"/>
        <pc:sldMkLst>
          <pc:docMk/>
          <pc:sldMk cId="1487700712" sldId="256"/>
        </pc:sldMkLst>
        <pc:spChg chg="mod">
          <ac:chgData name="marcelo monteros" userId="9785fb024c10dc2b" providerId="LiveId" clId="{0C5AE43B-B44C-4087-85B2-9347E8B31049}" dt="2025-02-11T18:35:28.060" v="12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ord">
        <pc:chgData name="marcelo monteros" userId="9785fb024c10dc2b" providerId="LiveId" clId="{0C5AE43B-B44C-4087-85B2-9347E8B31049}" dt="2025-02-11T18:53:55.532" v="692"/>
        <pc:sldMkLst>
          <pc:docMk/>
          <pc:sldMk cId="1371699934" sldId="262"/>
        </pc:sldMkLst>
      </pc:sldChg>
      <pc:sldChg chg="del ord">
        <pc:chgData name="marcelo monteros" userId="9785fb024c10dc2b" providerId="LiveId" clId="{0C5AE43B-B44C-4087-85B2-9347E8B31049}" dt="2025-02-11T19:13:47.979" v="1372" actId="47"/>
        <pc:sldMkLst>
          <pc:docMk/>
          <pc:sldMk cId="2924898884" sldId="263"/>
        </pc:sldMkLst>
      </pc:sldChg>
      <pc:sldChg chg="del">
        <pc:chgData name="marcelo monteros" userId="9785fb024c10dc2b" providerId="LiveId" clId="{0C5AE43B-B44C-4087-85B2-9347E8B31049}" dt="2025-02-11T18:52:50.612" v="600" actId="47"/>
        <pc:sldMkLst>
          <pc:docMk/>
          <pc:sldMk cId="1440804916" sldId="264"/>
        </pc:sldMkLst>
      </pc:sldChg>
      <pc:sldChg chg="addSp delSp modSp new mod modClrScheme chgLayout">
        <pc:chgData name="marcelo monteros" userId="9785fb024c10dc2b" providerId="LiveId" clId="{0C5AE43B-B44C-4087-85B2-9347E8B31049}" dt="2025-02-11T18:39:04.185" v="153" actId="313"/>
        <pc:sldMkLst>
          <pc:docMk/>
          <pc:sldMk cId="1646819401" sldId="265"/>
        </pc:sldMkLst>
        <pc:spChg chg="mod">
          <ac:chgData name="marcelo monteros" userId="9785fb024c10dc2b" providerId="LiveId" clId="{0C5AE43B-B44C-4087-85B2-9347E8B31049}" dt="2025-02-11T18:38:31.761" v="149" actId="20577"/>
          <ac:spMkLst>
            <pc:docMk/>
            <pc:sldMk cId="1646819401" sldId="265"/>
            <ac:spMk id="2" creationId="{A3AA3EE6-B6A5-57BC-A93F-BB4FF1D4B9EA}"/>
          </ac:spMkLst>
        </pc:spChg>
        <pc:spChg chg="del">
          <ac:chgData name="marcelo monteros" userId="9785fb024c10dc2b" providerId="LiveId" clId="{0C5AE43B-B44C-4087-85B2-9347E8B31049}" dt="2025-02-11T18:35:58.512" v="44" actId="22"/>
          <ac:spMkLst>
            <pc:docMk/>
            <pc:sldMk cId="1646819401" sldId="265"/>
            <ac:spMk id="3" creationId="{A2E52BC4-3CEA-8A5F-323B-3D96F4331D74}"/>
          </ac:spMkLst>
        </pc:spChg>
        <pc:spChg chg="add mod">
          <ac:chgData name="marcelo monteros" userId="9785fb024c10dc2b" providerId="LiveId" clId="{0C5AE43B-B44C-4087-85B2-9347E8B31049}" dt="2025-02-11T18:39:04.185" v="153" actId="313"/>
          <ac:spMkLst>
            <pc:docMk/>
            <pc:sldMk cId="1646819401" sldId="265"/>
            <ac:spMk id="10" creationId="{2363574C-2FF4-6792-F0C9-BF768C628790}"/>
          </ac:spMkLst>
        </pc:spChg>
        <pc:picChg chg="add mod ord">
          <ac:chgData name="marcelo monteros" userId="9785fb024c10dc2b" providerId="LiveId" clId="{0C5AE43B-B44C-4087-85B2-9347E8B31049}" dt="2025-02-11T18:36:02.904" v="46" actId="26606"/>
          <ac:picMkLst>
            <pc:docMk/>
            <pc:sldMk cId="1646819401" sldId="265"/>
            <ac:picMk id="5" creationId="{60783630-10BD-E95B-E0AA-EB623D2E4F1D}"/>
          </ac:picMkLst>
        </pc:picChg>
      </pc:sldChg>
      <pc:sldChg chg="addSp delSp modSp new mod">
        <pc:chgData name="marcelo monteros" userId="9785fb024c10dc2b" providerId="LiveId" clId="{0C5AE43B-B44C-4087-85B2-9347E8B31049}" dt="2025-02-11T18:43:30.339" v="224" actId="20577"/>
        <pc:sldMkLst>
          <pc:docMk/>
          <pc:sldMk cId="2179629077" sldId="266"/>
        </pc:sldMkLst>
        <pc:spChg chg="mod">
          <ac:chgData name="marcelo monteros" userId="9785fb024c10dc2b" providerId="LiveId" clId="{0C5AE43B-B44C-4087-85B2-9347E8B31049}" dt="2025-02-11T18:43:30.339" v="224" actId="20577"/>
          <ac:spMkLst>
            <pc:docMk/>
            <pc:sldMk cId="2179629077" sldId="266"/>
            <ac:spMk id="2" creationId="{4389CF22-8D4A-8A9C-964A-39B950BCB037}"/>
          </ac:spMkLst>
        </pc:spChg>
        <pc:spChg chg="del">
          <ac:chgData name="marcelo monteros" userId="9785fb024c10dc2b" providerId="LiveId" clId="{0C5AE43B-B44C-4087-85B2-9347E8B31049}" dt="2025-02-11T18:41:37.402" v="196" actId="22"/>
          <ac:spMkLst>
            <pc:docMk/>
            <pc:sldMk cId="2179629077" sldId="266"/>
            <ac:spMk id="3" creationId="{FA1865D5-1CB5-711D-2C2E-47A2B490F3A0}"/>
          </ac:spMkLst>
        </pc:spChg>
        <pc:picChg chg="add mod ord">
          <ac:chgData name="marcelo monteros" userId="9785fb024c10dc2b" providerId="LiveId" clId="{0C5AE43B-B44C-4087-85B2-9347E8B31049}" dt="2025-02-11T18:42:33.969" v="199" actId="26606"/>
          <ac:picMkLst>
            <pc:docMk/>
            <pc:sldMk cId="2179629077" sldId="266"/>
            <ac:picMk id="5" creationId="{C3777E19-C1F9-1078-6634-2B7CFFC2E7A7}"/>
          </ac:picMkLst>
        </pc:picChg>
      </pc:sldChg>
      <pc:sldChg chg="addSp delSp modSp new mod">
        <pc:chgData name="marcelo monteros" userId="9785fb024c10dc2b" providerId="LiveId" clId="{0C5AE43B-B44C-4087-85B2-9347E8B31049}" dt="2025-02-11T18:44:08.667" v="265" actId="26606"/>
        <pc:sldMkLst>
          <pc:docMk/>
          <pc:sldMk cId="1798819384" sldId="267"/>
        </pc:sldMkLst>
        <pc:spChg chg="mod">
          <ac:chgData name="marcelo monteros" userId="9785fb024c10dc2b" providerId="LiveId" clId="{0C5AE43B-B44C-4087-85B2-9347E8B31049}" dt="2025-02-11T18:44:08.667" v="265" actId="26606"/>
          <ac:spMkLst>
            <pc:docMk/>
            <pc:sldMk cId="1798819384" sldId="267"/>
            <ac:spMk id="2" creationId="{947EB026-335B-91B9-A0E4-57A4C0F154EF}"/>
          </ac:spMkLst>
        </pc:spChg>
        <pc:spChg chg="del">
          <ac:chgData name="marcelo monteros" userId="9785fb024c10dc2b" providerId="LiveId" clId="{0C5AE43B-B44C-4087-85B2-9347E8B31049}" dt="2025-02-11T18:44:04.022" v="264" actId="22"/>
          <ac:spMkLst>
            <pc:docMk/>
            <pc:sldMk cId="1798819384" sldId="267"/>
            <ac:spMk id="3" creationId="{2917A48F-B525-B4BB-594D-8FF1931E8AD2}"/>
          </ac:spMkLst>
        </pc:spChg>
        <pc:picChg chg="add mod ord">
          <ac:chgData name="marcelo monteros" userId="9785fb024c10dc2b" providerId="LiveId" clId="{0C5AE43B-B44C-4087-85B2-9347E8B31049}" dt="2025-02-11T18:44:08.667" v="265" actId="26606"/>
          <ac:picMkLst>
            <pc:docMk/>
            <pc:sldMk cId="1798819384" sldId="267"/>
            <ac:picMk id="5" creationId="{717BF412-BC80-7B17-5EA2-0D0EEE2BBDC6}"/>
          </ac:picMkLst>
        </pc:picChg>
      </pc:sldChg>
      <pc:sldChg chg="addSp delSp modSp new mod modClrScheme chgLayout">
        <pc:chgData name="marcelo monteros" userId="9785fb024c10dc2b" providerId="LiveId" clId="{0C5AE43B-B44C-4087-85B2-9347E8B31049}" dt="2025-02-11T18:43:17.763" v="203" actId="26606"/>
        <pc:sldMkLst>
          <pc:docMk/>
          <pc:sldMk cId="401196122" sldId="268"/>
        </pc:sldMkLst>
        <pc:spChg chg="mod">
          <ac:chgData name="marcelo monteros" userId="9785fb024c10dc2b" providerId="LiveId" clId="{0C5AE43B-B44C-4087-85B2-9347E8B31049}" dt="2025-02-11T18:43:17.763" v="203" actId="26606"/>
          <ac:spMkLst>
            <pc:docMk/>
            <pc:sldMk cId="401196122" sldId="268"/>
            <ac:spMk id="2" creationId="{303514A9-FCD2-7AB6-7A75-038397D4FC38}"/>
          </ac:spMkLst>
        </pc:spChg>
        <pc:spChg chg="del">
          <ac:chgData name="marcelo monteros" userId="9785fb024c10dc2b" providerId="LiveId" clId="{0C5AE43B-B44C-4087-85B2-9347E8B31049}" dt="2025-02-11T18:43:17.763" v="203" actId="26606"/>
          <ac:spMkLst>
            <pc:docMk/>
            <pc:sldMk cId="401196122" sldId="268"/>
            <ac:spMk id="3" creationId="{8F384E3F-75B3-7AC8-56BB-DE5EFAE69CFF}"/>
          </ac:spMkLst>
        </pc:spChg>
        <pc:spChg chg="add mod">
          <ac:chgData name="marcelo monteros" userId="9785fb024c10dc2b" providerId="LiveId" clId="{0C5AE43B-B44C-4087-85B2-9347E8B31049}" dt="2025-02-11T18:43:17.763" v="203" actId="26606"/>
          <ac:spMkLst>
            <pc:docMk/>
            <pc:sldMk cId="401196122" sldId="268"/>
            <ac:spMk id="9" creationId="{4F427999-6E53-9AFD-533D-BB90557C6D12}"/>
          </ac:spMkLst>
        </pc:spChg>
        <pc:picChg chg="add">
          <ac:chgData name="marcelo monteros" userId="9785fb024c10dc2b" providerId="LiveId" clId="{0C5AE43B-B44C-4087-85B2-9347E8B31049}" dt="2025-02-11T18:43:17.763" v="203" actId="26606"/>
          <ac:picMkLst>
            <pc:docMk/>
            <pc:sldMk cId="401196122" sldId="268"/>
            <ac:picMk id="5" creationId="{9157C7EE-2CB6-EF27-490D-1DBDB1A6201A}"/>
          </ac:picMkLst>
        </pc:picChg>
      </pc:sldChg>
      <pc:sldChg chg="addSp delSp modSp new mod modClrScheme chgLayout">
        <pc:chgData name="marcelo monteros" userId="9785fb024c10dc2b" providerId="LiveId" clId="{0C5AE43B-B44C-4087-85B2-9347E8B31049}" dt="2025-02-11T18:47:33.244" v="599" actId="26606"/>
        <pc:sldMkLst>
          <pc:docMk/>
          <pc:sldMk cId="2949771282" sldId="269"/>
        </pc:sldMkLst>
        <pc:spChg chg="mod">
          <ac:chgData name="marcelo monteros" userId="9785fb024c10dc2b" providerId="LiveId" clId="{0C5AE43B-B44C-4087-85B2-9347E8B31049}" dt="2025-02-11T18:46:55.384" v="597" actId="26606"/>
          <ac:spMkLst>
            <pc:docMk/>
            <pc:sldMk cId="2949771282" sldId="269"/>
            <ac:spMk id="2" creationId="{6DBE7A02-06CA-4BC3-CA05-CDA920050F72}"/>
          </ac:spMkLst>
        </pc:spChg>
        <pc:spChg chg="mod">
          <ac:chgData name="marcelo monteros" userId="9785fb024c10dc2b" providerId="LiveId" clId="{0C5AE43B-B44C-4087-85B2-9347E8B31049}" dt="2025-02-11T18:46:55.384" v="597" actId="26606"/>
          <ac:spMkLst>
            <pc:docMk/>
            <pc:sldMk cId="2949771282" sldId="269"/>
            <ac:spMk id="3" creationId="{08B50F16-5E4A-F12F-C1E6-07CF5097436E}"/>
          </ac:spMkLst>
        </pc:spChg>
        <pc:spChg chg="add del mod">
          <ac:chgData name="marcelo monteros" userId="9785fb024c10dc2b" providerId="LiveId" clId="{0C5AE43B-B44C-4087-85B2-9347E8B31049}" dt="2025-02-11T18:47:31.262" v="598" actId="22"/>
          <ac:spMkLst>
            <pc:docMk/>
            <pc:sldMk cId="2949771282" sldId="269"/>
            <ac:spMk id="8" creationId="{C10C6EB1-C902-8202-4ADD-84231F78254F}"/>
          </ac:spMkLst>
        </pc:spChg>
        <pc:picChg chg="add mod ord">
          <ac:chgData name="marcelo monteros" userId="9785fb024c10dc2b" providerId="LiveId" clId="{0C5AE43B-B44C-4087-85B2-9347E8B31049}" dt="2025-02-11T18:47:33.244" v="599" actId="26606"/>
          <ac:picMkLst>
            <pc:docMk/>
            <pc:sldMk cId="2949771282" sldId="269"/>
            <ac:picMk id="5" creationId="{DD1981F3-D762-54C3-7DAA-3C0058AB0AC5}"/>
          </ac:picMkLst>
        </pc:picChg>
      </pc:sldChg>
      <pc:sldChg chg="addSp delSp modSp new mod ord modClrScheme chgLayout">
        <pc:chgData name="marcelo monteros" userId="9785fb024c10dc2b" providerId="LiveId" clId="{0C5AE43B-B44C-4087-85B2-9347E8B31049}" dt="2025-02-11T18:56:02.354" v="816" actId="26606"/>
        <pc:sldMkLst>
          <pc:docMk/>
          <pc:sldMk cId="218411021" sldId="270"/>
        </pc:sldMkLst>
        <pc:spChg chg="mod">
          <ac:chgData name="marcelo monteros" userId="9785fb024c10dc2b" providerId="LiveId" clId="{0C5AE43B-B44C-4087-85B2-9347E8B31049}" dt="2025-02-11T18:54:53.021" v="814" actId="26606"/>
          <ac:spMkLst>
            <pc:docMk/>
            <pc:sldMk cId="218411021" sldId="270"/>
            <ac:spMk id="2" creationId="{EE0B76F3-EFBF-842E-D1F8-CBD78BD252E9}"/>
          </ac:spMkLst>
        </pc:spChg>
        <pc:spChg chg="mod">
          <ac:chgData name="marcelo monteros" userId="9785fb024c10dc2b" providerId="LiveId" clId="{0C5AE43B-B44C-4087-85B2-9347E8B31049}" dt="2025-02-11T18:54:53.021" v="814" actId="26606"/>
          <ac:spMkLst>
            <pc:docMk/>
            <pc:sldMk cId="218411021" sldId="270"/>
            <ac:spMk id="3" creationId="{5983B430-79F7-EA3E-CD7D-17A715AEC5FE}"/>
          </ac:spMkLst>
        </pc:spChg>
        <pc:spChg chg="add del mod">
          <ac:chgData name="marcelo monteros" userId="9785fb024c10dc2b" providerId="LiveId" clId="{0C5AE43B-B44C-4087-85B2-9347E8B31049}" dt="2025-02-11T18:55:52.694" v="815" actId="22"/>
          <ac:spMkLst>
            <pc:docMk/>
            <pc:sldMk cId="218411021" sldId="270"/>
            <ac:spMk id="8" creationId="{9C90E111-C398-17D4-3BC0-2F43F1DF53EE}"/>
          </ac:spMkLst>
        </pc:spChg>
        <pc:picChg chg="add mod ord">
          <ac:chgData name="marcelo monteros" userId="9785fb024c10dc2b" providerId="LiveId" clId="{0C5AE43B-B44C-4087-85B2-9347E8B31049}" dt="2025-02-11T18:56:02.354" v="816" actId="26606"/>
          <ac:picMkLst>
            <pc:docMk/>
            <pc:sldMk cId="218411021" sldId="270"/>
            <ac:picMk id="5" creationId="{9DC92DD5-B93B-90F7-DFA1-5DF41CF6BE74}"/>
          </ac:picMkLst>
        </pc:picChg>
      </pc:sldChg>
      <pc:sldChg chg="addSp delSp modSp new mod">
        <pc:chgData name="marcelo monteros" userId="9785fb024c10dc2b" providerId="LiveId" clId="{0C5AE43B-B44C-4087-85B2-9347E8B31049}" dt="2025-02-12T01:49:25.651" v="2220" actId="20577"/>
        <pc:sldMkLst>
          <pc:docMk/>
          <pc:sldMk cId="3945153055" sldId="271"/>
        </pc:sldMkLst>
        <pc:spChg chg="mod">
          <ac:chgData name="marcelo monteros" userId="9785fb024c10dc2b" providerId="LiveId" clId="{0C5AE43B-B44C-4087-85B2-9347E8B31049}" dt="2025-02-11T19:09:44.369" v="1073" actId="26606"/>
          <ac:spMkLst>
            <pc:docMk/>
            <pc:sldMk cId="3945153055" sldId="271"/>
            <ac:spMk id="2" creationId="{C6716B0B-1725-803C-E4C7-50D09E7FAE31}"/>
          </ac:spMkLst>
        </pc:spChg>
        <pc:spChg chg="del mod">
          <ac:chgData name="marcelo monteros" userId="9785fb024c10dc2b" providerId="LiveId" clId="{0C5AE43B-B44C-4087-85B2-9347E8B31049}" dt="2025-02-11T19:09:44.369" v="1073" actId="26606"/>
          <ac:spMkLst>
            <pc:docMk/>
            <pc:sldMk cId="3945153055" sldId="271"/>
            <ac:spMk id="3" creationId="{DC9F3C99-A524-1B9A-A042-194B5CF49D5D}"/>
          </ac:spMkLst>
        </pc:spChg>
        <pc:graphicFrameChg chg="add mod">
          <ac:chgData name="marcelo monteros" userId="9785fb024c10dc2b" providerId="LiveId" clId="{0C5AE43B-B44C-4087-85B2-9347E8B31049}" dt="2025-02-12T01:49:25.651" v="2220" actId="20577"/>
          <ac:graphicFrameMkLst>
            <pc:docMk/>
            <pc:sldMk cId="3945153055" sldId="271"/>
            <ac:graphicFrameMk id="5" creationId="{EF89682A-2612-4B1F-3EE2-47183295C9AA}"/>
          </ac:graphicFrameMkLst>
        </pc:graphicFrameChg>
      </pc:sldChg>
      <pc:sldChg chg="addSp delSp modSp new mod modClrScheme chgLayout">
        <pc:chgData name="marcelo monteros" userId="9785fb024c10dc2b" providerId="LiveId" clId="{0C5AE43B-B44C-4087-85B2-9347E8B31049}" dt="2025-02-11T19:12:21.224" v="1369" actId="22"/>
        <pc:sldMkLst>
          <pc:docMk/>
          <pc:sldMk cId="3339052921" sldId="272"/>
        </pc:sldMkLst>
        <pc:spChg chg="mod">
          <ac:chgData name="marcelo monteros" userId="9785fb024c10dc2b" providerId="LiveId" clId="{0C5AE43B-B44C-4087-85B2-9347E8B31049}" dt="2025-02-11T19:11:49.909" v="1368" actId="26606"/>
          <ac:spMkLst>
            <pc:docMk/>
            <pc:sldMk cId="3339052921" sldId="272"/>
            <ac:spMk id="2" creationId="{15A4C577-355B-4466-FE70-6AF2D16A51EF}"/>
          </ac:spMkLst>
        </pc:spChg>
        <pc:spChg chg="mod">
          <ac:chgData name="marcelo monteros" userId="9785fb024c10dc2b" providerId="LiveId" clId="{0C5AE43B-B44C-4087-85B2-9347E8B31049}" dt="2025-02-11T19:11:49.909" v="1368" actId="26606"/>
          <ac:spMkLst>
            <pc:docMk/>
            <pc:sldMk cId="3339052921" sldId="272"/>
            <ac:spMk id="3" creationId="{C590A392-9218-6C7A-CB2B-B1D3AF4C59A3}"/>
          </ac:spMkLst>
        </pc:spChg>
        <pc:spChg chg="add del mod">
          <ac:chgData name="marcelo monteros" userId="9785fb024c10dc2b" providerId="LiveId" clId="{0C5AE43B-B44C-4087-85B2-9347E8B31049}" dt="2025-02-11T19:12:21.224" v="1369" actId="22"/>
          <ac:spMkLst>
            <pc:docMk/>
            <pc:sldMk cId="3339052921" sldId="272"/>
            <ac:spMk id="8" creationId="{21175FD7-343C-6AD5-5455-20C8AE89C2FA}"/>
          </ac:spMkLst>
        </pc:spChg>
        <pc:picChg chg="add mod ord">
          <ac:chgData name="marcelo monteros" userId="9785fb024c10dc2b" providerId="LiveId" clId="{0C5AE43B-B44C-4087-85B2-9347E8B31049}" dt="2025-02-11T19:12:21.224" v="1369" actId="22"/>
          <ac:picMkLst>
            <pc:docMk/>
            <pc:sldMk cId="3339052921" sldId="272"/>
            <ac:picMk id="5" creationId="{0BE1C344-07FF-5A28-4F2C-E1DD4F768DF8}"/>
          </ac:picMkLst>
        </pc:picChg>
      </pc:sldChg>
      <pc:sldChg chg="addSp delSp modSp new mod">
        <pc:chgData name="marcelo monteros" userId="9785fb024c10dc2b" providerId="LiveId" clId="{0C5AE43B-B44C-4087-85B2-9347E8B31049}" dt="2025-02-11T19:16:48.113" v="1447" actId="26606"/>
        <pc:sldMkLst>
          <pc:docMk/>
          <pc:sldMk cId="4179324934" sldId="273"/>
        </pc:sldMkLst>
        <pc:spChg chg="mod">
          <ac:chgData name="marcelo monteros" userId="9785fb024c10dc2b" providerId="LiveId" clId="{0C5AE43B-B44C-4087-85B2-9347E8B31049}" dt="2025-02-11T19:16:48.113" v="1447" actId="26606"/>
          <ac:spMkLst>
            <pc:docMk/>
            <pc:sldMk cId="4179324934" sldId="273"/>
            <ac:spMk id="2" creationId="{6256D96D-C988-7152-532D-98F6B390777B}"/>
          </ac:spMkLst>
        </pc:spChg>
        <pc:spChg chg="del mod">
          <ac:chgData name="marcelo monteros" userId="9785fb024c10dc2b" providerId="LiveId" clId="{0C5AE43B-B44C-4087-85B2-9347E8B31049}" dt="2025-02-11T19:16:48.113" v="1447" actId="26606"/>
          <ac:spMkLst>
            <pc:docMk/>
            <pc:sldMk cId="4179324934" sldId="273"/>
            <ac:spMk id="3" creationId="{4E7930B0-AEBD-AB12-45DA-317347C5A0F9}"/>
          </ac:spMkLst>
        </pc:spChg>
        <pc:graphicFrameChg chg="add">
          <ac:chgData name="marcelo monteros" userId="9785fb024c10dc2b" providerId="LiveId" clId="{0C5AE43B-B44C-4087-85B2-9347E8B31049}" dt="2025-02-11T19:16:48.113" v="1447" actId="26606"/>
          <ac:graphicFrameMkLst>
            <pc:docMk/>
            <pc:sldMk cId="4179324934" sldId="273"/>
            <ac:graphicFrameMk id="5" creationId="{99179C37-E252-F2B1-AD3A-8CC2C8D8690B}"/>
          </ac:graphicFrameMkLst>
        </pc:graphicFrameChg>
      </pc:sldChg>
      <pc:sldChg chg="addSp delSp modSp new mod modClrScheme chgLayout">
        <pc:chgData name="marcelo monteros" userId="9785fb024c10dc2b" providerId="LiveId" clId="{0C5AE43B-B44C-4087-85B2-9347E8B31049}" dt="2025-02-11T19:22:43.946" v="1509" actId="26606"/>
        <pc:sldMkLst>
          <pc:docMk/>
          <pc:sldMk cId="2835282728" sldId="274"/>
        </pc:sldMkLst>
        <pc:spChg chg="mod">
          <ac:chgData name="marcelo monteros" userId="9785fb024c10dc2b" providerId="LiveId" clId="{0C5AE43B-B44C-4087-85B2-9347E8B31049}" dt="2025-02-11T19:22:12.937" v="1506" actId="26606"/>
          <ac:spMkLst>
            <pc:docMk/>
            <pc:sldMk cId="2835282728" sldId="274"/>
            <ac:spMk id="2" creationId="{C6BAB3D3-E75B-FCA7-98A3-9A5E5B07795B}"/>
          </ac:spMkLst>
        </pc:spChg>
        <pc:spChg chg="mod">
          <ac:chgData name="marcelo monteros" userId="9785fb024c10dc2b" providerId="LiveId" clId="{0C5AE43B-B44C-4087-85B2-9347E8B31049}" dt="2025-02-11T19:22:43.946" v="1509" actId="26606"/>
          <ac:spMkLst>
            <pc:docMk/>
            <pc:sldMk cId="2835282728" sldId="274"/>
            <ac:spMk id="3" creationId="{90DDF6E6-77ED-2E94-DDD5-593ACD0FA98D}"/>
          </ac:spMkLst>
        </pc:spChg>
        <pc:spChg chg="add del mod">
          <ac:chgData name="marcelo monteros" userId="9785fb024c10dc2b" providerId="LiveId" clId="{0C5AE43B-B44C-4087-85B2-9347E8B31049}" dt="2025-02-11T19:22:39.943" v="1508" actId="22"/>
          <ac:spMkLst>
            <pc:docMk/>
            <pc:sldMk cId="2835282728" sldId="274"/>
            <ac:spMk id="8" creationId="{8AE14821-0B87-7325-84FF-AA89BBFE5B07}"/>
          </ac:spMkLst>
        </pc:spChg>
        <pc:picChg chg="add mod ord">
          <ac:chgData name="marcelo monteros" userId="9785fb024c10dc2b" providerId="LiveId" clId="{0C5AE43B-B44C-4087-85B2-9347E8B31049}" dt="2025-02-11T19:22:43.946" v="1509" actId="26606"/>
          <ac:picMkLst>
            <pc:docMk/>
            <pc:sldMk cId="2835282728" sldId="274"/>
            <ac:picMk id="5" creationId="{9F511C02-74C1-FCDA-4373-092295A7784F}"/>
          </ac:picMkLst>
        </pc:picChg>
      </pc:sldChg>
      <pc:sldChg chg="addSp delSp modSp new mod modClrScheme chgLayout">
        <pc:chgData name="marcelo monteros" userId="9785fb024c10dc2b" providerId="LiveId" clId="{0C5AE43B-B44C-4087-85B2-9347E8B31049}" dt="2025-02-11T19:29:17.273" v="1520" actId="20577"/>
        <pc:sldMkLst>
          <pc:docMk/>
          <pc:sldMk cId="1426742251" sldId="275"/>
        </pc:sldMkLst>
        <pc:spChg chg="del mod ord">
          <ac:chgData name="marcelo monteros" userId="9785fb024c10dc2b" providerId="LiveId" clId="{0C5AE43B-B44C-4087-85B2-9347E8B31049}" dt="2025-02-11T19:29:13.579" v="1511" actId="700"/>
          <ac:spMkLst>
            <pc:docMk/>
            <pc:sldMk cId="1426742251" sldId="275"/>
            <ac:spMk id="2" creationId="{C9FF26EA-385C-B7C3-2105-B45ADA741D3F}"/>
          </ac:spMkLst>
        </pc:spChg>
        <pc:spChg chg="del mod ord">
          <ac:chgData name="marcelo monteros" userId="9785fb024c10dc2b" providerId="LiveId" clId="{0C5AE43B-B44C-4087-85B2-9347E8B31049}" dt="2025-02-11T19:29:13.579" v="1511" actId="700"/>
          <ac:spMkLst>
            <pc:docMk/>
            <pc:sldMk cId="1426742251" sldId="275"/>
            <ac:spMk id="3" creationId="{6C2FE15E-E5A7-8833-D623-1B884F6FA323}"/>
          </ac:spMkLst>
        </pc:spChg>
        <pc:spChg chg="add mod ord">
          <ac:chgData name="marcelo monteros" userId="9785fb024c10dc2b" providerId="LiveId" clId="{0C5AE43B-B44C-4087-85B2-9347E8B31049}" dt="2025-02-11T19:29:17.273" v="1520" actId="20577"/>
          <ac:spMkLst>
            <pc:docMk/>
            <pc:sldMk cId="1426742251" sldId="275"/>
            <ac:spMk id="4" creationId="{6A6A98B7-096A-60A1-365C-F38DC4AD24F0}"/>
          </ac:spMkLst>
        </pc:spChg>
        <pc:spChg chg="add mod ord">
          <ac:chgData name="marcelo monteros" userId="9785fb024c10dc2b" providerId="LiveId" clId="{0C5AE43B-B44C-4087-85B2-9347E8B31049}" dt="2025-02-11T19:29:13.579" v="1511" actId="700"/>
          <ac:spMkLst>
            <pc:docMk/>
            <pc:sldMk cId="1426742251" sldId="275"/>
            <ac:spMk id="5" creationId="{B3F82648-351E-765F-AB43-6C42DDD5E397}"/>
          </ac:spMkLst>
        </pc:spChg>
      </pc:sldChg>
      <pc:sldChg chg="addSp delSp modSp new mod modClrScheme chgLayout">
        <pc:chgData name="marcelo monteros" userId="9785fb024c10dc2b" providerId="LiveId" clId="{0C5AE43B-B44C-4087-85B2-9347E8B31049}" dt="2025-02-11T19:35:14.963" v="1609" actId="14100"/>
        <pc:sldMkLst>
          <pc:docMk/>
          <pc:sldMk cId="436342966" sldId="276"/>
        </pc:sldMkLst>
        <pc:spChg chg="mod">
          <ac:chgData name="marcelo monteros" userId="9785fb024c10dc2b" providerId="LiveId" clId="{0C5AE43B-B44C-4087-85B2-9347E8B31049}" dt="2025-02-11T19:32:35.591" v="1545" actId="26606"/>
          <ac:spMkLst>
            <pc:docMk/>
            <pc:sldMk cId="436342966" sldId="276"/>
            <ac:spMk id="2" creationId="{BE6351F5-7225-A4E9-6ED0-04D433E64E50}"/>
          </ac:spMkLst>
        </pc:spChg>
        <pc:spChg chg="del">
          <ac:chgData name="marcelo monteros" userId="9785fb024c10dc2b" providerId="LiveId" clId="{0C5AE43B-B44C-4087-85B2-9347E8B31049}" dt="2025-02-11T19:32:32.257" v="1544" actId="22"/>
          <ac:spMkLst>
            <pc:docMk/>
            <pc:sldMk cId="436342966" sldId="276"/>
            <ac:spMk id="3" creationId="{933A3E8B-E6DD-F48B-7C77-3A4D80C44ACB}"/>
          </ac:spMkLst>
        </pc:spChg>
        <pc:spChg chg="add del mod">
          <ac:chgData name="marcelo monteros" userId="9785fb024c10dc2b" providerId="LiveId" clId="{0C5AE43B-B44C-4087-85B2-9347E8B31049}" dt="2025-02-11T19:33:21.105" v="1578" actId="22"/>
          <ac:spMkLst>
            <pc:docMk/>
            <pc:sldMk cId="436342966" sldId="276"/>
            <ac:spMk id="7" creationId="{2F5CF506-77AE-D616-E23D-631CC3B57F88}"/>
          </ac:spMkLst>
        </pc:spChg>
        <pc:spChg chg="add del mod">
          <ac:chgData name="marcelo monteros" userId="9785fb024c10dc2b" providerId="LiveId" clId="{0C5AE43B-B44C-4087-85B2-9347E8B31049}" dt="2025-02-11T19:34:02.207" v="1586" actId="12084"/>
          <ac:spMkLst>
            <pc:docMk/>
            <pc:sldMk cId="436342966" sldId="276"/>
            <ac:spMk id="10" creationId="{39061AB9-A8D4-2005-4408-E779E5864C93}"/>
          </ac:spMkLst>
        </pc:spChg>
        <pc:graphicFrameChg chg="add mod">
          <ac:chgData name="marcelo monteros" userId="9785fb024c10dc2b" providerId="LiveId" clId="{0C5AE43B-B44C-4087-85B2-9347E8B31049}" dt="2025-02-11T19:35:08.995" v="1608" actId="13782"/>
          <ac:graphicFrameMkLst>
            <pc:docMk/>
            <pc:sldMk cId="436342966" sldId="276"/>
            <ac:graphicFrameMk id="11" creationId="{3CF2C3DC-B956-3193-8C80-1A7756F54713}"/>
          </ac:graphicFrameMkLst>
        </pc:graphicFrameChg>
        <pc:picChg chg="add del mod ord">
          <ac:chgData name="marcelo monteros" userId="9785fb024c10dc2b" providerId="LiveId" clId="{0C5AE43B-B44C-4087-85B2-9347E8B31049}" dt="2025-02-11T19:33:19.125" v="1577" actId="478"/>
          <ac:picMkLst>
            <pc:docMk/>
            <pc:sldMk cId="436342966" sldId="276"/>
            <ac:picMk id="5" creationId="{AC678437-ABF4-4D65-B72D-4B9184BC17D5}"/>
          </ac:picMkLst>
        </pc:picChg>
        <pc:picChg chg="add mod ord">
          <ac:chgData name="marcelo monteros" userId="9785fb024c10dc2b" providerId="LiveId" clId="{0C5AE43B-B44C-4087-85B2-9347E8B31049}" dt="2025-02-11T19:35:14.963" v="1609" actId="14100"/>
          <ac:picMkLst>
            <pc:docMk/>
            <pc:sldMk cId="436342966" sldId="276"/>
            <ac:picMk id="9" creationId="{3EB497BE-834A-74B5-B3F6-11284C43D570}"/>
          </ac:picMkLst>
        </pc:picChg>
      </pc:sldChg>
      <pc:sldChg chg="addSp delSp modSp new mod">
        <pc:chgData name="marcelo monteros" userId="9785fb024c10dc2b" providerId="LiveId" clId="{0C5AE43B-B44C-4087-85B2-9347E8B31049}" dt="2025-02-11T19:39:27.388" v="1691" actId="20577"/>
        <pc:sldMkLst>
          <pc:docMk/>
          <pc:sldMk cId="3614076119" sldId="277"/>
        </pc:sldMkLst>
        <pc:spChg chg="mod">
          <ac:chgData name="marcelo monteros" userId="9785fb024c10dc2b" providerId="LiveId" clId="{0C5AE43B-B44C-4087-85B2-9347E8B31049}" dt="2025-02-11T19:39:27.388" v="1691" actId="20577"/>
          <ac:spMkLst>
            <pc:docMk/>
            <pc:sldMk cId="3614076119" sldId="277"/>
            <ac:spMk id="2" creationId="{7A8F9903-EDBB-AA02-3810-7158674ABC34}"/>
          </ac:spMkLst>
        </pc:spChg>
        <pc:spChg chg="del">
          <ac:chgData name="marcelo monteros" userId="9785fb024c10dc2b" providerId="LiveId" clId="{0C5AE43B-B44C-4087-85B2-9347E8B31049}" dt="2025-02-11T19:36:22.127" v="1636" actId="22"/>
          <ac:spMkLst>
            <pc:docMk/>
            <pc:sldMk cId="3614076119" sldId="277"/>
            <ac:spMk id="3" creationId="{666C5295-AE77-2746-4917-33D8FC577AD2}"/>
          </ac:spMkLst>
        </pc:spChg>
        <pc:spChg chg="add del mod">
          <ac:chgData name="marcelo monteros" userId="9785fb024c10dc2b" providerId="LiveId" clId="{0C5AE43B-B44C-4087-85B2-9347E8B31049}" dt="2025-02-11T19:37:31.565" v="1638" actId="22"/>
          <ac:spMkLst>
            <pc:docMk/>
            <pc:sldMk cId="3614076119" sldId="277"/>
            <ac:spMk id="7" creationId="{433A0299-D460-CB42-4733-A9313E6CAED4}"/>
          </ac:spMkLst>
        </pc:spChg>
        <pc:picChg chg="add del mod ord">
          <ac:chgData name="marcelo monteros" userId="9785fb024c10dc2b" providerId="LiveId" clId="{0C5AE43B-B44C-4087-85B2-9347E8B31049}" dt="2025-02-11T19:37:29.646" v="1637" actId="478"/>
          <ac:picMkLst>
            <pc:docMk/>
            <pc:sldMk cId="3614076119" sldId="277"/>
            <ac:picMk id="5" creationId="{358E8BA5-233D-A39D-BA70-1275C4E4AB72}"/>
          </ac:picMkLst>
        </pc:picChg>
        <pc:picChg chg="add mod ord">
          <ac:chgData name="marcelo monteros" userId="9785fb024c10dc2b" providerId="LiveId" clId="{0C5AE43B-B44C-4087-85B2-9347E8B31049}" dt="2025-02-11T19:37:31.565" v="1638" actId="22"/>
          <ac:picMkLst>
            <pc:docMk/>
            <pc:sldMk cId="3614076119" sldId="277"/>
            <ac:picMk id="9" creationId="{C79AD01E-5FAE-4A88-6C14-2EFC8AEC8EE8}"/>
          </ac:picMkLst>
        </pc:picChg>
      </pc:sldChg>
      <pc:sldChg chg="addSp delSp modSp new mod">
        <pc:chgData name="marcelo monteros" userId="9785fb024c10dc2b" providerId="LiveId" clId="{0C5AE43B-B44C-4087-85B2-9347E8B31049}" dt="2025-02-11T19:39:51.693" v="1692" actId="22"/>
        <pc:sldMkLst>
          <pc:docMk/>
          <pc:sldMk cId="2174638223" sldId="278"/>
        </pc:sldMkLst>
        <pc:spChg chg="mod">
          <ac:chgData name="marcelo monteros" userId="9785fb024c10dc2b" providerId="LiveId" clId="{0C5AE43B-B44C-4087-85B2-9347E8B31049}" dt="2025-02-11T19:39:19.027" v="1682" actId="20577"/>
          <ac:spMkLst>
            <pc:docMk/>
            <pc:sldMk cId="2174638223" sldId="278"/>
            <ac:spMk id="2" creationId="{5FE52AA6-6CBE-02D6-4BFD-5CB762A31F0E}"/>
          </ac:spMkLst>
        </pc:spChg>
        <pc:spChg chg="del">
          <ac:chgData name="marcelo monteros" userId="9785fb024c10dc2b" providerId="LiveId" clId="{0C5AE43B-B44C-4087-85B2-9347E8B31049}" dt="2025-02-11T19:39:51.693" v="1692" actId="22"/>
          <ac:spMkLst>
            <pc:docMk/>
            <pc:sldMk cId="2174638223" sldId="278"/>
            <ac:spMk id="3" creationId="{F3ADFAD4-4BA6-5CB0-209E-572E589B1AC2}"/>
          </ac:spMkLst>
        </pc:spChg>
        <pc:picChg chg="add mod ord">
          <ac:chgData name="marcelo monteros" userId="9785fb024c10dc2b" providerId="LiveId" clId="{0C5AE43B-B44C-4087-85B2-9347E8B31049}" dt="2025-02-11T19:39:51.693" v="1692" actId="22"/>
          <ac:picMkLst>
            <pc:docMk/>
            <pc:sldMk cId="2174638223" sldId="278"/>
            <ac:picMk id="5" creationId="{D9CCE129-37D7-6A76-40F5-5C869F549183}"/>
          </ac:picMkLst>
        </pc:picChg>
      </pc:sldChg>
      <pc:sldChg chg="addSp delSp modSp new mod">
        <pc:chgData name="marcelo monteros" userId="9785fb024c10dc2b" providerId="LiveId" clId="{0C5AE43B-B44C-4087-85B2-9347E8B31049}" dt="2025-02-11T19:41:53.729" v="1747" actId="22"/>
        <pc:sldMkLst>
          <pc:docMk/>
          <pc:sldMk cId="3272059236" sldId="279"/>
        </pc:sldMkLst>
        <pc:spChg chg="mod">
          <ac:chgData name="marcelo monteros" userId="9785fb024c10dc2b" providerId="LiveId" clId="{0C5AE43B-B44C-4087-85B2-9347E8B31049}" dt="2025-02-11T19:41:28.931" v="1746" actId="20577"/>
          <ac:spMkLst>
            <pc:docMk/>
            <pc:sldMk cId="3272059236" sldId="279"/>
            <ac:spMk id="2" creationId="{E5D95BD8-C8C1-2685-12D3-7237EBB4BDE2}"/>
          </ac:spMkLst>
        </pc:spChg>
        <pc:spChg chg="del">
          <ac:chgData name="marcelo monteros" userId="9785fb024c10dc2b" providerId="LiveId" clId="{0C5AE43B-B44C-4087-85B2-9347E8B31049}" dt="2025-02-11T19:41:53.729" v="1747" actId="22"/>
          <ac:spMkLst>
            <pc:docMk/>
            <pc:sldMk cId="3272059236" sldId="279"/>
            <ac:spMk id="3" creationId="{E62AEE8C-E85D-D27F-3D12-D8B44156942F}"/>
          </ac:spMkLst>
        </pc:spChg>
        <pc:picChg chg="add mod ord">
          <ac:chgData name="marcelo monteros" userId="9785fb024c10dc2b" providerId="LiveId" clId="{0C5AE43B-B44C-4087-85B2-9347E8B31049}" dt="2025-02-11T19:41:53.729" v="1747" actId="22"/>
          <ac:picMkLst>
            <pc:docMk/>
            <pc:sldMk cId="3272059236" sldId="279"/>
            <ac:picMk id="5" creationId="{11B14C9B-342E-110F-B5AC-530C0AD325BE}"/>
          </ac:picMkLst>
        </pc:picChg>
      </pc:sldChg>
      <pc:sldChg chg="addSp delSp modSp new mod">
        <pc:chgData name="marcelo monteros" userId="9785fb024c10dc2b" providerId="LiveId" clId="{0C5AE43B-B44C-4087-85B2-9347E8B31049}" dt="2025-02-11T19:46:01.911" v="1819" actId="20577"/>
        <pc:sldMkLst>
          <pc:docMk/>
          <pc:sldMk cId="2697932211" sldId="280"/>
        </pc:sldMkLst>
        <pc:spChg chg="mod">
          <ac:chgData name="marcelo monteros" userId="9785fb024c10dc2b" providerId="LiveId" clId="{0C5AE43B-B44C-4087-85B2-9347E8B31049}" dt="2025-02-11T19:46:01.911" v="1819" actId="20577"/>
          <ac:spMkLst>
            <pc:docMk/>
            <pc:sldMk cId="2697932211" sldId="280"/>
            <ac:spMk id="2" creationId="{0386EEC4-E766-BBD1-E93C-D45DFE8C74BB}"/>
          </ac:spMkLst>
        </pc:spChg>
        <pc:spChg chg="del">
          <ac:chgData name="marcelo monteros" userId="9785fb024c10dc2b" providerId="LiveId" clId="{0C5AE43B-B44C-4087-85B2-9347E8B31049}" dt="2025-02-11T19:43:00.638" v="1767" actId="22"/>
          <ac:spMkLst>
            <pc:docMk/>
            <pc:sldMk cId="2697932211" sldId="280"/>
            <ac:spMk id="3" creationId="{E36CC169-111D-DF1D-435B-9F1709270BCE}"/>
          </ac:spMkLst>
        </pc:spChg>
        <pc:spChg chg="add del mod">
          <ac:chgData name="marcelo monteros" userId="9785fb024c10dc2b" providerId="LiveId" clId="{0C5AE43B-B44C-4087-85B2-9347E8B31049}" dt="2025-02-11T19:44:34.380" v="1771" actId="22"/>
          <ac:spMkLst>
            <pc:docMk/>
            <pc:sldMk cId="2697932211" sldId="280"/>
            <ac:spMk id="7" creationId="{66B3EC1A-D2D7-E55D-EE3C-9095388B4F51}"/>
          </ac:spMkLst>
        </pc:spChg>
        <pc:picChg chg="add del mod ord">
          <ac:chgData name="marcelo monteros" userId="9785fb024c10dc2b" providerId="LiveId" clId="{0C5AE43B-B44C-4087-85B2-9347E8B31049}" dt="2025-02-11T19:44:32.302" v="1770" actId="478"/>
          <ac:picMkLst>
            <pc:docMk/>
            <pc:sldMk cId="2697932211" sldId="280"/>
            <ac:picMk id="5" creationId="{CA5775D8-8330-FB02-EE5A-C5E98C2311F8}"/>
          </ac:picMkLst>
        </pc:picChg>
        <pc:picChg chg="add mod ord">
          <ac:chgData name="marcelo monteros" userId="9785fb024c10dc2b" providerId="LiveId" clId="{0C5AE43B-B44C-4087-85B2-9347E8B31049}" dt="2025-02-11T19:44:36.280" v="1772" actId="26606"/>
          <ac:picMkLst>
            <pc:docMk/>
            <pc:sldMk cId="2697932211" sldId="280"/>
            <ac:picMk id="9" creationId="{F9936CAA-4909-5364-45A9-D363BE0A2834}"/>
          </ac:picMkLst>
        </pc:picChg>
      </pc:sldChg>
      <pc:sldChg chg="addSp delSp modSp new mod">
        <pc:chgData name="marcelo monteros" userId="9785fb024c10dc2b" providerId="LiveId" clId="{0C5AE43B-B44C-4087-85B2-9347E8B31049}" dt="2025-02-11T19:45:49.133" v="1794" actId="26606"/>
        <pc:sldMkLst>
          <pc:docMk/>
          <pc:sldMk cId="3456123953" sldId="281"/>
        </pc:sldMkLst>
        <pc:spChg chg="mod">
          <ac:chgData name="marcelo monteros" userId="9785fb024c10dc2b" providerId="LiveId" clId="{0C5AE43B-B44C-4087-85B2-9347E8B31049}" dt="2025-02-11T19:45:49.133" v="1794" actId="26606"/>
          <ac:spMkLst>
            <pc:docMk/>
            <pc:sldMk cId="3456123953" sldId="281"/>
            <ac:spMk id="2" creationId="{13E96081-5303-7FC7-6EC0-307379A97E21}"/>
          </ac:spMkLst>
        </pc:spChg>
        <pc:spChg chg="del">
          <ac:chgData name="marcelo monteros" userId="9785fb024c10dc2b" providerId="LiveId" clId="{0C5AE43B-B44C-4087-85B2-9347E8B31049}" dt="2025-02-11T19:45:47.082" v="1793" actId="22"/>
          <ac:spMkLst>
            <pc:docMk/>
            <pc:sldMk cId="3456123953" sldId="281"/>
            <ac:spMk id="3" creationId="{34E70CEB-62F8-E4C5-A7F3-7678CE0C27CE}"/>
          </ac:spMkLst>
        </pc:spChg>
        <pc:picChg chg="add mod ord">
          <ac:chgData name="marcelo monteros" userId="9785fb024c10dc2b" providerId="LiveId" clId="{0C5AE43B-B44C-4087-85B2-9347E8B31049}" dt="2025-02-11T19:45:49.133" v="1794" actId="26606"/>
          <ac:picMkLst>
            <pc:docMk/>
            <pc:sldMk cId="3456123953" sldId="281"/>
            <ac:picMk id="5" creationId="{D6D6E5EE-5F31-48CC-65AB-4D52BAD11FD9}"/>
          </ac:picMkLst>
        </pc:picChg>
      </pc:sldChg>
      <pc:sldChg chg="addSp delSp modSp new mod">
        <pc:chgData name="marcelo monteros" userId="9785fb024c10dc2b" providerId="LiveId" clId="{0C5AE43B-B44C-4087-85B2-9347E8B31049}" dt="2025-02-11T19:49:08.759" v="1833" actId="26606"/>
        <pc:sldMkLst>
          <pc:docMk/>
          <pc:sldMk cId="1708598098" sldId="282"/>
        </pc:sldMkLst>
        <pc:spChg chg="mod">
          <ac:chgData name="marcelo monteros" userId="9785fb024c10dc2b" providerId="LiveId" clId="{0C5AE43B-B44C-4087-85B2-9347E8B31049}" dt="2025-02-11T19:49:08.759" v="1833" actId="26606"/>
          <ac:spMkLst>
            <pc:docMk/>
            <pc:sldMk cId="1708598098" sldId="282"/>
            <ac:spMk id="2" creationId="{BE05DD0C-D2A2-6228-9322-B9135E8EC000}"/>
          </ac:spMkLst>
        </pc:spChg>
        <pc:spChg chg="del">
          <ac:chgData name="marcelo monteros" userId="9785fb024c10dc2b" providerId="LiveId" clId="{0C5AE43B-B44C-4087-85B2-9347E8B31049}" dt="2025-02-11T19:49:04.693" v="1832" actId="22"/>
          <ac:spMkLst>
            <pc:docMk/>
            <pc:sldMk cId="1708598098" sldId="282"/>
            <ac:spMk id="3" creationId="{107E37E7-F265-56B2-0F0B-CABC39B79D36}"/>
          </ac:spMkLst>
        </pc:spChg>
        <pc:picChg chg="add mod ord">
          <ac:chgData name="marcelo monteros" userId="9785fb024c10dc2b" providerId="LiveId" clId="{0C5AE43B-B44C-4087-85B2-9347E8B31049}" dt="2025-02-11T19:49:08.759" v="1833" actId="26606"/>
          <ac:picMkLst>
            <pc:docMk/>
            <pc:sldMk cId="1708598098" sldId="282"/>
            <ac:picMk id="5" creationId="{243E2177-CE37-2544-ED0C-53DA9E78F796}"/>
          </ac:picMkLst>
        </pc:picChg>
      </pc:sldChg>
      <pc:sldChg chg="modSp new del mod">
        <pc:chgData name="marcelo monteros" userId="9785fb024c10dc2b" providerId="LiveId" clId="{0C5AE43B-B44C-4087-85B2-9347E8B31049}" dt="2025-02-11T19:48:35.655" v="1823" actId="680"/>
        <pc:sldMkLst>
          <pc:docMk/>
          <pc:sldMk cId="2541527286" sldId="282"/>
        </pc:sldMkLst>
        <pc:spChg chg="mod">
          <ac:chgData name="marcelo monteros" userId="9785fb024c10dc2b" providerId="LiveId" clId="{0C5AE43B-B44C-4087-85B2-9347E8B31049}" dt="2025-02-11T19:48:34.396" v="1822"/>
          <ac:spMkLst>
            <pc:docMk/>
            <pc:sldMk cId="2541527286" sldId="282"/>
            <ac:spMk id="2" creationId="{C466D496-4B90-35DB-4238-DE5672C09004}"/>
          </ac:spMkLst>
        </pc:spChg>
      </pc:sldChg>
      <pc:sldChg chg="addSp delSp modSp new mod">
        <pc:chgData name="marcelo monteros" userId="9785fb024c10dc2b" providerId="LiveId" clId="{0C5AE43B-B44C-4087-85B2-9347E8B31049}" dt="2025-02-11T19:52:27.870" v="1858" actId="26606"/>
        <pc:sldMkLst>
          <pc:docMk/>
          <pc:sldMk cId="848933998" sldId="283"/>
        </pc:sldMkLst>
        <pc:spChg chg="mod">
          <ac:chgData name="marcelo monteros" userId="9785fb024c10dc2b" providerId="LiveId" clId="{0C5AE43B-B44C-4087-85B2-9347E8B31049}" dt="2025-02-11T19:52:27.870" v="1858" actId="26606"/>
          <ac:spMkLst>
            <pc:docMk/>
            <pc:sldMk cId="848933998" sldId="283"/>
            <ac:spMk id="2" creationId="{F37BA95F-F84B-4ADE-FD99-BA54344C3563}"/>
          </ac:spMkLst>
        </pc:spChg>
        <pc:spChg chg="del">
          <ac:chgData name="marcelo monteros" userId="9785fb024c10dc2b" providerId="LiveId" clId="{0C5AE43B-B44C-4087-85B2-9347E8B31049}" dt="2025-02-11T19:52:18.201" v="1835" actId="22"/>
          <ac:spMkLst>
            <pc:docMk/>
            <pc:sldMk cId="848933998" sldId="283"/>
            <ac:spMk id="3" creationId="{DA111981-BE85-C745-0D29-54198D95654D}"/>
          </ac:spMkLst>
        </pc:spChg>
        <pc:picChg chg="add mod ord">
          <ac:chgData name="marcelo monteros" userId="9785fb024c10dc2b" providerId="LiveId" clId="{0C5AE43B-B44C-4087-85B2-9347E8B31049}" dt="2025-02-11T19:52:27.870" v="1858" actId="26606"/>
          <ac:picMkLst>
            <pc:docMk/>
            <pc:sldMk cId="848933998" sldId="283"/>
            <ac:picMk id="5" creationId="{35630319-57E2-8A80-CAE5-682F48B046EA}"/>
          </ac:picMkLst>
        </pc:picChg>
      </pc:sldChg>
      <pc:sldChg chg="addSp delSp modSp new mod">
        <pc:chgData name="marcelo monteros" userId="9785fb024c10dc2b" providerId="LiveId" clId="{0C5AE43B-B44C-4087-85B2-9347E8B31049}" dt="2025-02-11T19:56:02.663" v="1889" actId="26606"/>
        <pc:sldMkLst>
          <pc:docMk/>
          <pc:sldMk cId="755038149" sldId="284"/>
        </pc:sldMkLst>
        <pc:spChg chg="mod">
          <ac:chgData name="marcelo monteros" userId="9785fb024c10dc2b" providerId="LiveId" clId="{0C5AE43B-B44C-4087-85B2-9347E8B31049}" dt="2025-02-11T19:56:02.663" v="1889" actId="26606"/>
          <ac:spMkLst>
            <pc:docMk/>
            <pc:sldMk cId="755038149" sldId="284"/>
            <ac:spMk id="2" creationId="{9C921161-61E2-85C2-0788-9CE5B902E7CF}"/>
          </ac:spMkLst>
        </pc:spChg>
        <pc:spChg chg="del">
          <ac:chgData name="marcelo monteros" userId="9785fb024c10dc2b" providerId="LiveId" clId="{0C5AE43B-B44C-4087-85B2-9347E8B31049}" dt="2025-02-11T19:56:00.050" v="1888" actId="22"/>
          <ac:spMkLst>
            <pc:docMk/>
            <pc:sldMk cId="755038149" sldId="284"/>
            <ac:spMk id="3" creationId="{FF8ED727-4295-14C4-DCDB-90B9C65FD383}"/>
          </ac:spMkLst>
        </pc:spChg>
        <pc:picChg chg="add mod ord">
          <ac:chgData name="marcelo monteros" userId="9785fb024c10dc2b" providerId="LiveId" clId="{0C5AE43B-B44C-4087-85B2-9347E8B31049}" dt="2025-02-11T19:56:02.663" v="1889" actId="26606"/>
          <ac:picMkLst>
            <pc:docMk/>
            <pc:sldMk cId="755038149" sldId="284"/>
            <ac:picMk id="5" creationId="{CF1687C1-D6EA-52EF-1063-66C2E99C6805}"/>
          </ac:picMkLst>
        </pc:picChg>
      </pc:sldChg>
      <pc:sldChg chg="addSp delSp modSp new mod">
        <pc:chgData name="marcelo monteros" userId="9785fb024c10dc2b" providerId="LiveId" clId="{0C5AE43B-B44C-4087-85B2-9347E8B31049}" dt="2025-02-11T19:57:03.984" v="1914" actId="26606"/>
        <pc:sldMkLst>
          <pc:docMk/>
          <pc:sldMk cId="2392704896" sldId="285"/>
        </pc:sldMkLst>
        <pc:spChg chg="mod">
          <ac:chgData name="marcelo monteros" userId="9785fb024c10dc2b" providerId="LiveId" clId="{0C5AE43B-B44C-4087-85B2-9347E8B31049}" dt="2025-02-11T19:57:03.984" v="1914" actId="26606"/>
          <ac:spMkLst>
            <pc:docMk/>
            <pc:sldMk cId="2392704896" sldId="285"/>
            <ac:spMk id="2" creationId="{4781D6D7-73A3-BF59-DCF3-C23E6225EF63}"/>
          </ac:spMkLst>
        </pc:spChg>
        <pc:spChg chg="del">
          <ac:chgData name="marcelo monteros" userId="9785fb024c10dc2b" providerId="LiveId" clId="{0C5AE43B-B44C-4087-85B2-9347E8B31049}" dt="2025-02-11T19:56:46.371" v="1891" actId="22"/>
          <ac:spMkLst>
            <pc:docMk/>
            <pc:sldMk cId="2392704896" sldId="285"/>
            <ac:spMk id="3" creationId="{C87EEB02-FFC3-991A-5F06-A654189E23E4}"/>
          </ac:spMkLst>
        </pc:spChg>
        <pc:picChg chg="add mod ord">
          <ac:chgData name="marcelo monteros" userId="9785fb024c10dc2b" providerId="LiveId" clId="{0C5AE43B-B44C-4087-85B2-9347E8B31049}" dt="2025-02-11T19:57:03.984" v="1914" actId="26606"/>
          <ac:picMkLst>
            <pc:docMk/>
            <pc:sldMk cId="2392704896" sldId="285"/>
            <ac:picMk id="5" creationId="{CA59BE81-50C2-8EAE-4E6C-61B8E6998534}"/>
          </ac:picMkLst>
        </pc:picChg>
      </pc:sldChg>
      <pc:sldChg chg="addSp delSp modSp new mod">
        <pc:chgData name="marcelo monteros" userId="9785fb024c10dc2b" providerId="LiveId" clId="{0C5AE43B-B44C-4087-85B2-9347E8B31049}" dt="2025-02-11T19:59:00.650" v="1935" actId="26606"/>
        <pc:sldMkLst>
          <pc:docMk/>
          <pc:sldMk cId="430451514" sldId="286"/>
        </pc:sldMkLst>
        <pc:spChg chg="mod">
          <ac:chgData name="marcelo monteros" userId="9785fb024c10dc2b" providerId="LiveId" clId="{0C5AE43B-B44C-4087-85B2-9347E8B31049}" dt="2025-02-11T19:59:00.650" v="1935" actId="26606"/>
          <ac:spMkLst>
            <pc:docMk/>
            <pc:sldMk cId="430451514" sldId="286"/>
            <ac:spMk id="2" creationId="{81E19349-294C-68B5-F164-C6D372A35D71}"/>
          </ac:spMkLst>
        </pc:spChg>
        <pc:spChg chg="del">
          <ac:chgData name="marcelo monteros" userId="9785fb024c10dc2b" providerId="LiveId" clId="{0C5AE43B-B44C-4087-85B2-9347E8B31049}" dt="2025-02-11T19:58:45.409" v="1916" actId="22"/>
          <ac:spMkLst>
            <pc:docMk/>
            <pc:sldMk cId="430451514" sldId="286"/>
            <ac:spMk id="3" creationId="{409A9E92-4898-4EA5-D19D-AF091CB1566D}"/>
          </ac:spMkLst>
        </pc:spChg>
        <pc:picChg chg="add mod ord">
          <ac:chgData name="marcelo monteros" userId="9785fb024c10dc2b" providerId="LiveId" clId="{0C5AE43B-B44C-4087-85B2-9347E8B31049}" dt="2025-02-11T19:59:00.650" v="1935" actId="26606"/>
          <ac:picMkLst>
            <pc:docMk/>
            <pc:sldMk cId="430451514" sldId="286"/>
            <ac:picMk id="5" creationId="{50641C6C-2EB3-1ABC-CA5D-A2EB397A8B96}"/>
          </ac:picMkLst>
        </pc:picChg>
      </pc:sldChg>
      <pc:sldChg chg="addSp delSp modSp new mod">
        <pc:chgData name="marcelo monteros" userId="9785fb024c10dc2b" providerId="LiveId" clId="{0C5AE43B-B44C-4087-85B2-9347E8B31049}" dt="2025-02-11T20:01:04.826" v="1980" actId="1076"/>
        <pc:sldMkLst>
          <pc:docMk/>
          <pc:sldMk cId="1489656277" sldId="287"/>
        </pc:sldMkLst>
        <pc:spChg chg="mod">
          <ac:chgData name="marcelo monteros" userId="9785fb024c10dc2b" providerId="LiveId" clId="{0C5AE43B-B44C-4087-85B2-9347E8B31049}" dt="2025-02-11T19:59:23.030" v="1977" actId="20577"/>
          <ac:spMkLst>
            <pc:docMk/>
            <pc:sldMk cId="1489656277" sldId="287"/>
            <ac:spMk id="2" creationId="{00CA5EA2-24E5-23BA-8E23-D5D0DACF666F}"/>
          </ac:spMkLst>
        </pc:spChg>
        <pc:spChg chg="del">
          <ac:chgData name="marcelo monteros" userId="9785fb024c10dc2b" providerId="LiveId" clId="{0C5AE43B-B44C-4087-85B2-9347E8B31049}" dt="2025-02-11T20:00:51.837" v="1978" actId="22"/>
          <ac:spMkLst>
            <pc:docMk/>
            <pc:sldMk cId="1489656277" sldId="287"/>
            <ac:spMk id="3" creationId="{CEA84095-0635-4604-021F-AE15D2888983}"/>
          </ac:spMkLst>
        </pc:spChg>
        <pc:picChg chg="add mod ord">
          <ac:chgData name="marcelo monteros" userId="9785fb024c10dc2b" providerId="LiveId" clId="{0C5AE43B-B44C-4087-85B2-9347E8B31049}" dt="2025-02-11T20:01:04.826" v="1980" actId="1076"/>
          <ac:picMkLst>
            <pc:docMk/>
            <pc:sldMk cId="1489656277" sldId="287"/>
            <ac:picMk id="5" creationId="{B91CC198-A2B4-BFE5-CE3C-0129674AE879}"/>
          </ac:picMkLst>
        </pc:picChg>
      </pc:sldChg>
      <pc:sldChg chg="addSp delSp modSp new mod">
        <pc:chgData name="marcelo monteros" userId="9785fb024c10dc2b" providerId="LiveId" clId="{0C5AE43B-B44C-4087-85B2-9347E8B31049}" dt="2025-02-11T20:02:25.634" v="1992" actId="26606"/>
        <pc:sldMkLst>
          <pc:docMk/>
          <pc:sldMk cId="3041042545" sldId="288"/>
        </pc:sldMkLst>
        <pc:spChg chg="mod">
          <ac:chgData name="marcelo monteros" userId="9785fb024c10dc2b" providerId="LiveId" clId="{0C5AE43B-B44C-4087-85B2-9347E8B31049}" dt="2025-02-11T20:02:25.634" v="1992" actId="26606"/>
          <ac:spMkLst>
            <pc:docMk/>
            <pc:sldMk cId="3041042545" sldId="288"/>
            <ac:spMk id="2" creationId="{41223DDE-EC3B-22C6-4782-594E99B7EE2D}"/>
          </ac:spMkLst>
        </pc:spChg>
        <pc:spChg chg="del">
          <ac:chgData name="marcelo monteros" userId="9785fb024c10dc2b" providerId="LiveId" clId="{0C5AE43B-B44C-4087-85B2-9347E8B31049}" dt="2025-02-11T20:02:17.047" v="1982" actId="22"/>
          <ac:spMkLst>
            <pc:docMk/>
            <pc:sldMk cId="3041042545" sldId="288"/>
            <ac:spMk id="3" creationId="{8C1C09F7-10E1-4C95-0B98-F7E7CF4D689F}"/>
          </ac:spMkLst>
        </pc:spChg>
        <pc:picChg chg="add mod ord">
          <ac:chgData name="marcelo monteros" userId="9785fb024c10dc2b" providerId="LiveId" clId="{0C5AE43B-B44C-4087-85B2-9347E8B31049}" dt="2025-02-11T20:02:25.634" v="1992" actId="26606"/>
          <ac:picMkLst>
            <pc:docMk/>
            <pc:sldMk cId="3041042545" sldId="288"/>
            <ac:picMk id="5" creationId="{E6398E54-D550-8EC3-C58C-4C5A568DC26E}"/>
          </ac:picMkLst>
        </pc:picChg>
      </pc:sldChg>
      <pc:sldChg chg="addSp delSp modSp new mod">
        <pc:chgData name="marcelo monteros" userId="9785fb024c10dc2b" providerId="LiveId" clId="{0C5AE43B-B44C-4087-85B2-9347E8B31049}" dt="2025-02-11T20:03:32.205" v="2022" actId="1076"/>
        <pc:sldMkLst>
          <pc:docMk/>
          <pc:sldMk cId="3189679644" sldId="289"/>
        </pc:sldMkLst>
        <pc:spChg chg="mod">
          <ac:chgData name="marcelo monteros" userId="9785fb024c10dc2b" providerId="LiveId" clId="{0C5AE43B-B44C-4087-85B2-9347E8B31049}" dt="2025-02-11T20:03:00.984" v="2019" actId="20577"/>
          <ac:spMkLst>
            <pc:docMk/>
            <pc:sldMk cId="3189679644" sldId="289"/>
            <ac:spMk id="2" creationId="{892F937B-F76E-7ED0-0895-D2C5DA49D4F6}"/>
          </ac:spMkLst>
        </pc:spChg>
        <pc:spChg chg="del">
          <ac:chgData name="marcelo monteros" userId="9785fb024c10dc2b" providerId="LiveId" clId="{0C5AE43B-B44C-4087-85B2-9347E8B31049}" dt="2025-02-11T20:03:25.045" v="2020" actId="22"/>
          <ac:spMkLst>
            <pc:docMk/>
            <pc:sldMk cId="3189679644" sldId="289"/>
            <ac:spMk id="3" creationId="{F9AF8C4C-A467-2C88-BF70-63E5956471E1}"/>
          </ac:spMkLst>
        </pc:spChg>
        <pc:picChg chg="add mod ord">
          <ac:chgData name="marcelo monteros" userId="9785fb024c10dc2b" providerId="LiveId" clId="{0C5AE43B-B44C-4087-85B2-9347E8B31049}" dt="2025-02-11T20:03:32.205" v="2022" actId="1076"/>
          <ac:picMkLst>
            <pc:docMk/>
            <pc:sldMk cId="3189679644" sldId="289"/>
            <ac:picMk id="5" creationId="{E89BD62D-5412-D271-C7ED-50A511BB0547}"/>
          </ac:picMkLst>
        </pc:picChg>
      </pc:sldChg>
      <pc:sldChg chg="addSp delSp modSp new mod">
        <pc:chgData name="marcelo monteros" userId="9785fb024c10dc2b" providerId="LiveId" clId="{0C5AE43B-B44C-4087-85B2-9347E8B31049}" dt="2025-02-11T20:05:53.248" v="2048" actId="14100"/>
        <pc:sldMkLst>
          <pc:docMk/>
          <pc:sldMk cId="3252971513" sldId="290"/>
        </pc:sldMkLst>
        <pc:spChg chg="mod">
          <ac:chgData name="marcelo monteros" userId="9785fb024c10dc2b" providerId="LiveId" clId="{0C5AE43B-B44C-4087-85B2-9347E8B31049}" dt="2025-02-11T20:05:15.489" v="2046" actId="20577"/>
          <ac:spMkLst>
            <pc:docMk/>
            <pc:sldMk cId="3252971513" sldId="290"/>
            <ac:spMk id="2" creationId="{12869F71-DE8F-802E-8560-9D743711C2D8}"/>
          </ac:spMkLst>
        </pc:spChg>
        <pc:spChg chg="del">
          <ac:chgData name="marcelo monteros" userId="9785fb024c10dc2b" providerId="LiveId" clId="{0C5AE43B-B44C-4087-85B2-9347E8B31049}" dt="2025-02-11T20:05:50.142" v="2047" actId="22"/>
          <ac:spMkLst>
            <pc:docMk/>
            <pc:sldMk cId="3252971513" sldId="290"/>
            <ac:spMk id="3" creationId="{B9AD3F45-3EE8-325E-C2C7-5F2F5C62418B}"/>
          </ac:spMkLst>
        </pc:spChg>
        <pc:picChg chg="add mod ord">
          <ac:chgData name="marcelo monteros" userId="9785fb024c10dc2b" providerId="LiveId" clId="{0C5AE43B-B44C-4087-85B2-9347E8B31049}" dt="2025-02-11T20:05:53.248" v="2048" actId="14100"/>
          <ac:picMkLst>
            <pc:docMk/>
            <pc:sldMk cId="3252971513" sldId="290"/>
            <ac:picMk id="5" creationId="{296334E7-A885-867D-B60F-BA1A5CB94C66}"/>
          </ac:picMkLst>
        </pc:picChg>
      </pc:sldChg>
      <pc:sldChg chg="addSp delSp modSp new mod">
        <pc:chgData name="marcelo monteros" userId="9785fb024c10dc2b" providerId="LiveId" clId="{0C5AE43B-B44C-4087-85B2-9347E8B31049}" dt="2025-02-11T20:07:02.398" v="2079" actId="14100"/>
        <pc:sldMkLst>
          <pc:docMk/>
          <pc:sldMk cId="2965701396" sldId="291"/>
        </pc:sldMkLst>
        <pc:spChg chg="mod">
          <ac:chgData name="marcelo monteros" userId="9785fb024c10dc2b" providerId="LiveId" clId="{0C5AE43B-B44C-4087-85B2-9347E8B31049}" dt="2025-02-11T20:06:49.490" v="2076" actId="26606"/>
          <ac:spMkLst>
            <pc:docMk/>
            <pc:sldMk cId="2965701396" sldId="291"/>
            <ac:spMk id="2" creationId="{2FE4EE94-3174-2A5A-99D2-60417CD3B570}"/>
          </ac:spMkLst>
        </pc:spChg>
        <pc:spChg chg="del">
          <ac:chgData name="marcelo monteros" userId="9785fb024c10dc2b" providerId="LiveId" clId="{0C5AE43B-B44C-4087-85B2-9347E8B31049}" dt="2025-02-11T20:06:43.871" v="2075" actId="22"/>
          <ac:spMkLst>
            <pc:docMk/>
            <pc:sldMk cId="2965701396" sldId="291"/>
            <ac:spMk id="3" creationId="{C29DACBD-493F-3256-8017-3CBB3BB24A80}"/>
          </ac:spMkLst>
        </pc:spChg>
        <pc:picChg chg="add mod ord">
          <ac:chgData name="marcelo monteros" userId="9785fb024c10dc2b" providerId="LiveId" clId="{0C5AE43B-B44C-4087-85B2-9347E8B31049}" dt="2025-02-11T20:07:02.398" v="2079" actId="14100"/>
          <ac:picMkLst>
            <pc:docMk/>
            <pc:sldMk cId="2965701396" sldId="291"/>
            <ac:picMk id="5" creationId="{AB5C8044-7BD6-BD5C-6252-B13E758A8CB0}"/>
          </ac:picMkLst>
        </pc:picChg>
      </pc:sldChg>
      <pc:sldChg chg="addSp delSp modSp new mod modClrScheme chgLayout">
        <pc:chgData name="marcelo monteros" userId="9785fb024c10dc2b" providerId="LiveId" clId="{0C5AE43B-B44C-4087-85B2-9347E8B31049}" dt="2025-02-11T20:09:04.721" v="2107" actId="22"/>
        <pc:sldMkLst>
          <pc:docMk/>
          <pc:sldMk cId="2356520028" sldId="292"/>
        </pc:sldMkLst>
        <pc:spChg chg="mod ord">
          <ac:chgData name="marcelo monteros" userId="9785fb024c10dc2b" providerId="LiveId" clId="{0C5AE43B-B44C-4087-85B2-9347E8B31049}" dt="2025-02-11T20:09:02.865" v="2106" actId="700"/>
          <ac:spMkLst>
            <pc:docMk/>
            <pc:sldMk cId="2356520028" sldId="292"/>
            <ac:spMk id="2" creationId="{45CC5369-46DB-3432-DAD0-3839996FE48E}"/>
          </ac:spMkLst>
        </pc:spChg>
        <pc:spChg chg="del">
          <ac:chgData name="marcelo monteros" userId="9785fb024c10dc2b" providerId="LiveId" clId="{0C5AE43B-B44C-4087-85B2-9347E8B31049}" dt="2025-02-11T20:08:02.954" v="2103" actId="22"/>
          <ac:spMkLst>
            <pc:docMk/>
            <pc:sldMk cId="2356520028" sldId="292"/>
            <ac:spMk id="3" creationId="{E9AE2B92-0B69-E799-7432-E129C4945787}"/>
          </ac:spMkLst>
        </pc:spChg>
        <pc:spChg chg="add del mod ord">
          <ac:chgData name="marcelo monteros" userId="9785fb024c10dc2b" providerId="LiveId" clId="{0C5AE43B-B44C-4087-85B2-9347E8B31049}" dt="2025-02-11T20:09:04.721" v="2107" actId="22"/>
          <ac:spMkLst>
            <pc:docMk/>
            <pc:sldMk cId="2356520028" sldId="292"/>
            <ac:spMk id="6" creationId="{D09AE204-18BA-1AE1-9721-44D7207786C0}"/>
          </ac:spMkLst>
        </pc:spChg>
        <pc:picChg chg="add mod ord">
          <ac:chgData name="marcelo monteros" userId="9785fb024c10dc2b" providerId="LiveId" clId="{0C5AE43B-B44C-4087-85B2-9347E8B31049}" dt="2025-02-11T20:09:02.865" v="2106" actId="700"/>
          <ac:picMkLst>
            <pc:docMk/>
            <pc:sldMk cId="2356520028" sldId="292"/>
            <ac:picMk id="5" creationId="{303A6B94-2398-606C-7FA4-5DFC0C5BB60B}"/>
          </ac:picMkLst>
        </pc:picChg>
        <pc:picChg chg="add mod ord">
          <ac:chgData name="marcelo monteros" userId="9785fb024c10dc2b" providerId="LiveId" clId="{0C5AE43B-B44C-4087-85B2-9347E8B31049}" dt="2025-02-11T20:09:04.721" v="2107" actId="22"/>
          <ac:picMkLst>
            <pc:docMk/>
            <pc:sldMk cId="2356520028" sldId="292"/>
            <ac:picMk id="8" creationId="{AD3F32AA-A228-89B3-2D05-0DAEBDE30F6A}"/>
          </ac:picMkLst>
        </pc:picChg>
      </pc:sldChg>
      <pc:sldChg chg="addSp delSp modSp new mod ord">
        <pc:chgData name="marcelo monteros" userId="9785fb024c10dc2b" providerId="LiveId" clId="{0C5AE43B-B44C-4087-85B2-9347E8B31049}" dt="2025-02-11T20:10:46.767" v="2153" actId="26606"/>
        <pc:sldMkLst>
          <pc:docMk/>
          <pc:sldMk cId="3592369055" sldId="293"/>
        </pc:sldMkLst>
        <pc:spChg chg="mod">
          <ac:chgData name="marcelo monteros" userId="9785fb024c10dc2b" providerId="LiveId" clId="{0C5AE43B-B44C-4087-85B2-9347E8B31049}" dt="2025-02-11T20:10:46.767" v="2153" actId="26606"/>
          <ac:spMkLst>
            <pc:docMk/>
            <pc:sldMk cId="3592369055" sldId="293"/>
            <ac:spMk id="2" creationId="{484B53D4-F1AA-9336-9AE2-A40ABCE054FB}"/>
          </ac:spMkLst>
        </pc:spChg>
        <pc:spChg chg="del">
          <ac:chgData name="marcelo monteros" userId="9785fb024c10dc2b" providerId="LiveId" clId="{0C5AE43B-B44C-4087-85B2-9347E8B31049}" dt="2025-02-11T20:10:43.077" v="2152" actId="22"/>
          <ac:spMkLst>
            <pc:docMk/>
            <pc:sldMk cId="3592369055" sldId="293"/>
            <ac:spMk id="3" creationId="{64D54BEA-C3CF-8E24-9B98-4B5D22242308}"/>
          </ac:spMkLst>
        </pc:spChg>
        <pc:picChg chg="add mod ord">
          <ac:chgData name="marcelo monteros" userId="9785fb024c10dc2b" providerId="LiveId" clId="{0C5AE43B-B44C-4087-85B2-9347E8B31049}" dt="2025-02-11T20:10:46.767" v="2153" actId="26606"/>
          <ac:picMkLst>
            <pc:docMk/>
            <pc:sldMk cId="3592369055" sldId="293"/>
            <ac:picMk id="5" creationId="{20103E59-E838-E51E-1A27-DD84938D9BD8}"/>
          </ac:picMkLst>
        </pc:picChg>
      </pc:sldChg>
      <pc:sldChg chg="modSp new mod">
        <pc:chgData name="marcelo monteros" userId="9785fb024c10dc2b" providerId="LiveId" clId="{0C5AE43B-B44C-4087-85B2-9347E8B31049}" dt="2025-02-11T20:11:55.001" v="2192" actId="20577"/>
        <pc:sldMkLst>
          <pc:docMk/>
          <pc:sldMk cId="4032095132" sldId="294"/>
        </pc:sldMkLst>
        <pc:spChg chg="mod">
          <ac:chgData name="marcelo monteros" userId="9785fb024c10dc2b" providerId="LiveId" clId="{0C5AE43B-B44C-4087-85B2-9347E8B31049}" dt="2025-02-11T20:11:31.258" v="2163" actId="20577"/>
          <ac:spMkLst>
            <pc:docMk/>
            <pc:sldMk cId="4032095132" sldId="294"/>
            <ac:spMk id="2" creationId="{B8C6CDD5-91E5-52D6-1DF0-0A4BAC614FD4}"/>
          </ac:spMkLst>
        </pc:spChg>
        <pc:spChg chg="mod">
          <ac:chgData name="marcelo monteros" userId="9785fb024c10dc2b" providerId="LiveId" clId="{0C5AE43B-B44C-4087-85B2-9347E8B31049}" dt="2025-02-11T20:11:55.001" v="2192" actId="20577"/>
          <ac:spMkLst>
            <pc:docMk/>
            <pc:sldMk cId="4032095132" sldId="294"/>
            <ac:spMk id="3" creationId="{461D0A14-5BDC-D776-30A9-69FE6C925A4B}"/>
          </ac:spMkLst>
        </pc:spChg>
      </pc:sldChg>
      <pc:sldChg chg="addSp delSp modSp new mod">
        <pc:chgData name="marcelo monteros" userId="9785fb024c10dc2b" providerId="LiveId" clId="{0C5AE43B-B44C-4087-85B2-9347E8B31049}" dt="2025-02-11T20:12:48.111" v="2206" actId="14100"/>
        <pc:sldMkLst>
          <pc:docMk/>
          <pc:sldMk cId="3534352190" sldId="295"/>
        </pc:sldMkLst>
        <pc:spChg chg="mod">
          <ac:chgData name="marcelo monteros" userId="9785fb024c10dc2b" providerId="LiveId" clId="{0C5AE43B-B44C-4087-85B2-9347E8B31049}" dt="2025-02-11T20:12:16.020" v="2202" actId="20577"/>
          <ac:spMkLst>
            <pc:docMk/>
            <pc:sldMk cId="3534352190" sldId="295"/>
            <ac:spMk id="2" creationId="{6A4108C2-11E2-7F96-202B-ABCF524CB11F}"/>
          </ac:spMkLst>
        </pc:spChg>
        <pc:spChg chg="del">
          <ac:chgData name="marcelo monteros" userId="9785fb024c10dc2b" providerId="LiveId" clId="{0C5AE43B-B44C-4087-85B2-9347E8B31049}" dt="2025-02-11T20:12:39.833" v="2203" actId="22"/>
          <ac:spMkLst>
            <pc:docMk/>
            <pc:sldMk cId="3534352190" sldId="295"/>
            <ac:spMk id="3" creationId="{69C3CF69-A10A-F1EF-9CEE-FFB3AFDB57FE}"/>
          </ac:spMkLst>
        </pc:spChg>
        <pc:picChg chg="add mod ord">
          <ac:chgData name="marcelo monteros" userId="9785fb024c10dc2b" providerId="LiveId" clId="{0C5AE43B-B44C-4087-85B2-9347E8B31049}" dt="2025-02-11T20:12:48.111" v="2206" actId="14100"/>
          <ac:picMkLst>
            <pc:docMk/>
            <pc:sldMk cId="3534352190" sldId="295"/>
            <ac:picMk id="5" creationId="{E2D24F46-A632-B009-CC74-1A3AB7C857E9}"/>
          </ac:picMkLst>
        </pc:picChg>
      </pc:sldChg>
      <pc:sldChg chg="modSp new mod">
        <pc:chgData name="marcelo monteros" userId="9785fb024c10dc2b" providerId="LiveId" clId="{0C5AE43B-B44C-4087-85B2-9347E8B31049}" dt="2025-02-11T20:46:56.452" v="2219" actId="20577"/>
        <pc:sldMkLst>
          <pc:docMk/>
          <pc:sldMk cId="1096458831" sldId="296"/>
        </pc:sldMkLst>
        <pc:spChg chg="mod">
          <ac:chgData name="marcelo monteros" userId="9785fb024c10dc2b" providerId="LiveId" clId="{0C5AE43B-B44C-4087-85B2-9347E8B31049}" dt="2025-02-11T20:46:04.339" v="2216" actId="20577"/>
          <ac:spMkLst>
            <pc:docMk/>
            <pc:sldMk cId="1096458831" sldId="296"/>
            <ac:spMk id="2" creationId="{2FD14DE6-4BDE-22D5-40FE-CF1729D6F7F4}"/>
          </ac:spMkLst>
        </pc:spChg>
        <pc:spChg chg="mod">
          <ac:chgData name="marcelo monteros" userId="9785fb024c10dc2b" providerId="LiveId" clId="{0C5AE43B-B44C-4087-85B2-9347E8B31049}" dt="2025-02-11T20:46:56.452" v="2219" actId="20577"/>
          <ac:spMkLst>
            <pc:docMk/>
            <pc:sldMk cId="1096458831" sldId="296"/>
            <ac:spMk id="3" creationId="{2BC289B6-93A6-3689-A43A-0AAFCA6A65D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BFC8C-04B2-4E72-B62E-DCA6EA13C99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163D22-4F0C-4607-8562-5725C60D001D}">
      <dgm:prSet/>
      <dgm:spPr/>
      <dgm:t>
        <a:bodyPr/>
        <a:lstStyle/>
        <a:p>
          <a:r>
            <a:rPr lang="es-MX" b="0" i="0"/>
            <a:t>Evalúa la importancia de las palabras en una oración</a:t>
          </a:r>
          <a:endParaRPr lang="en-US"/>
        </a:p>
      </dgm:t>
    </dgm:pt>
    <dgm:pt modelId="{70508684-FAC8-4478-8687-2AA47CFAC7EB}" type="parTrans" cxnId="{37C3F558-5C8C-43F9-9589-2A293027589F}">
      <dgm:prSet/>
      <dgm:spPr/>
      <dgm:t>
        <a:bodyPr/>
        <a:lstStyle/>
        <a:p>
          <a:endParaRPr lang="en-US"/>
        </a:p>
      </dgm:t>
    </dgm:pt>
    <dgm:pt modelId="{C284DCC0-EFBC-4DA6-91E3-E2EFF23C6F57}" type="sibTrans" cxnId="{37C3F558-5C8C-43F9-9589-2A293027589F}">
      <dgm:prSet/>
      <dgm:spPr/>
      <dgm:t>
        <a:bodyPr/>
        <a:lstStyle/>
        <a:p>
          <a:endParaRPr lang="en-US"/>
        </a:p>
      </dgm:t>
    </dgm:pt>
    <dgm:pt modelId="{3505B547-5A79-4711-B001-203E2C7F660C}">
      <dgm:prSet/>
      <dgm:spPr/>
      <dgm:t>
        <a:bodyPr/>
        <a:lstStyle/>
        <a:p>
          <a:r>
            <a:rPr lang="es-MX" b="0" i="0" dirty="0"/>
            <a:t>Ayuda a clasificar textos</a:t>
          </a:r>
          <a:endParaRPr lang="en-US" dirty="0"/>
        </a:p>
      </dgm:t>
    </dgm:pt>
    <dgm:pt modelId="{2C865DCC-2AE8-4DAB-8F5E-8C3760B07912}" type="parTrans" cxnId="{31FCEC73-88CC-4134-8C2F-99FDA0ED2A25}">
      <dgm:prSet/>
      <dgm:spPr/>
      <dgm:t>
        <a:bodyPr/>
        <a:lstStyle/>
        <a:p>
          <a:endParaRPr lang="en-US"/>
        </a:p>
      </dgm:t>
    </dgm:pt>
    <dgm:pt modelId="{45038950-7B83-4904-9499-AAA9CA3C6CA0}" type="sibTrans" cxnId="{31FCEC73-88CC-4134-8C2F-99FDA0ED2A25}">
      <dgm:prSet/>
      <dgm:spPr/>
      <dgm:t>
        <a:bodyPr/>
        <a:lstStyle/>
        <a:p>
          <a:endParaRPr lang="en-US"/>
        </a:p>
      </dgm:t>
    </dgm:pt>
    <dgm:pt modelId="{D7B8594B-5BB5-4D43-956E-3AA6F7514D5D}">
      <dgm:prSet/>
      <dgm:spPr/>
      <dgm:t>
        <a:bodyPr/>
        <a:lstStyle/>
        <a:p>
          <a:r>
            <a:rPr lang="es-MX" b="0" i="0"/>
            <a:t>Ayuda a los modelos de aprendizaje automático a leer palabras</a:t>
          </a:r>
          <a:endParaRPr lang="en-US"/>
        </a:p>
      </dgm:t>
    </dgm:pt>
    <dgm:pt modelId="{F77D1449-D10C-4795-8E62-688F762A405E}" type="parTrans" cxnId="{D8E8C52D-FA0D-4E9A-B77D-48FB14BFF559}">
      <dgm:prSet/>
      <dgm:spPr/>
      <dgm:t>
        <a:bodyPr/>
        <a:lstStyle/>
        <a:p>
          <a:endParaRPr lang="en-US"/>
        </a:p>
      </dgm:t>
    </dgm:pt>
    <dgm:pt modelId="{D5D2B860-583C-49FD-9C65-E2302C071F91}" type="sibTrans" cxnId="{D8E8C52D-FA0D-4E9A-B77D-48FB14BFF559}">
      <dgm:prSet/>
      <dgm:spPr/>
      <dgm:t>
        <a:bodyPr/>
        <a:lstStyle/>
        <a:p>
          <a:endParaRPr lang="en-US"/>
        </a:p>
      </dgm:t>
    </dgm:pt>
    <dgm:pt modelId="{1961DE70-4410-40C5-9545-43879FDC5B75}">
      <dgm:prSet/>
      <dgm:spPr/>
      <dgm:t>
        <a:bodyPr/>
        <a:lstStyle/>
        <a:p>
          <a:r>
            <a:rPr lang="es-MX" b="0" i="0"/>
            <a:t>Determina la relevancia de un término en un documento</a:t>
          </a:r>
          <a:endParaRPr lang="en-US"/>
        </a:p>
      </dgm:t>
    </dgm:pt>
    <dgm:pt modelId="{B79A16B1-23EE-42F6-A93C-6F72E9FBF135}" type="parTrans" cxnId="{336D40B3-3262-4F9F-8A96-2784D39E981D}">
      <dgm:prSet/>
      <dgm:spPr/>
      <dgm:t>
        <a:bodyPr/>
        <a:lstStyle/>
        <a:p>
          <a:endParaRPr lang="en-US"/>
        </a:p>
      </dgm:t>
    </dgm:pt>
    <dgm:pt modelId="{6A51CE2F-5187-40AC-842F-27F3EA5F1CB3}" type="sibTrans" cxnId="{336D40B3-3262-4F9F-8A96-2784D39E981D}">
      <dgm:prSet/>
      <dgm:spPr/>
      <dgm:t>
        <a:bodyPr/>
        <a:lstStyle/>
        <a:p>
          <a:endParaRPr lang="en-US"/>
        </a:p>
      </dgm:t>
    </dgm:pt>
    <dgm:pt modelId="{292C7682-3C19-4109-BF5A-3F781FF7C956}">
      <dgm:prSet/>
      <dgm:spPr/>
      <dgm:t>
        <a:bodyPr/>
        <a:lstStyle/>
        <a:p>
          <a:r>
            <a:rPr lang="es-MX" b="0" i="0"/>
            <a:t>Ayuda a identificar los términos relacionados con las búsquedas de los usuarios</a:t>
          </a:r>
          <a:endParaRPr lang="en-US"/>
        </a:p>
      </dgm:t>
    </dgm:pt>
    <dgm:pt modelId="{0256BF7F-0806-4177-8BA3-A0C0AD3FDE16}" type="parTrans" cxnId="{B2E22A5B-73CA-49E2-BE3E-34CAF20209BA}">
      <dgm:prSet/>
      <dgm:spPr/>
      <dgm:t>
        <a:bodyPr/>
        <a:lstStyle/>
        <a:p>
          <a:endParaRPr lang="en-US"/>
        </a:p>
      </dgm:t>
    </dgm:pt>
    <dgm:pt modelId="{F3A2DD34-6E8E-4CAE-9A27-1EFEA358242E}" type="sibTrans" cxnId="{B2E22A5B-73CA-49E2-BE3E-34CAF20209BA}">
      <dgm:prSet/>
      <dgm:spPr/>
      <dgm:t>
        <a:bodyPr/>
        <a:lstStyle/>
        <a:p>
          <a:endParaRPr lang="en-US"/>
        </a:p>
      </dgm:t>
    </dgm:pt>
    <dgm:pt modelId="{C3CBE358-C832-4177-8E01-45A61010B4F9}">
      <dgm:prSet/>
      <dgm:spPr/>
      <dgm:t>
        <a:bodyPr/>
        <a:lstStyle/>
        <a:p>
          <a:r>
            <a:rPr lang="es-MX" b="0" i="0"/>
            <a:t>Ayuda a rankear las webs en los motores de búsqueda</a:t>
          </a:r>
          <a:endParaRPr lang="en-US"/>
        </a:p>
      </dgm:t>
    </dgm:pt>
    <dgm:pt modelId="{275E5949-9BA8-4E0A-AFD1-8E99B57C41F6}" type="parTrans" cxnId="{9E3C549A-AB0B-41BA-A380-EFE7BCFBF0D2}">
      <dgm:prSet/>
      <dgm:spPr/>
      <dgm:t>
        <a:bodyPr/>
        <a:lstStyle/>
        <a:p>
          <a:endParaRPr lang="en-US"/>
        </a:p>
      </dgm:t>
    </dgm:pt>
    <dgm:pt modelId="{428A7396-E183-4D7F-BB0D-A13F02E6B601}" type="sibTrans" cxnId="{9E3C549A-AB0B-41BA-A380-EFE7BCFBF0D2}">
      <dgm:prSet/>
      <dgm:spPr/>
      <dgm:t>
        <a:bodyPr/>
        <a:lstStyle/>
        <a:p>
          <a:endParaRPr lang="en-US"/>
        </a:p>
      </dgm:t>
    </dgm:pt>
    <dgm:pt modelId="{C0F4F009-3CC4-4495-95DE-86DE01958E3C}" type="pres">
      <dgm:prSet presAssocID="{54CBFC8C-04B2-4E72-B62E-DCA6EA13C999}" presName="vert0" presStyleCnt="0">
        <dgm:presLayoutVars>
          <dgm:dir/>
          <dgm:animOne val="branch"/>
          <dgm:animLvl val="lvl"/>
        </dgm:presLayoutVars>
      </dgm:prSet>
      <dgm:spPr/>
    </dgm:pt>
    <dgm:pt modelId="{D96153B6-BE17-4713-958B-6118E6166886}" type="pres">
      <dgm:prSet presAssocID="{7C163D22-4F0C-4607-8562-5725C60D001D}" presName="thickLine" presStyleLbl="alignNode1" presStyleIdx="0" presStyleCnt="6"/>
      <dgm:spPr/>
    </dgm:pt>
    <dgm:pt modelId="{9C65A5B0-8C2F-4D10-B05F-97E905DE8237}" type="pres">
      <dgm:prSet presAssocID="{7C163D22-4F0C-4607-8562-5725C60D001D}" presName="horz1" presStyleCnt="0"/>
      <dgm:spPr/>
    </dgm:pt>
    <dgm:pt modelId="{29CCE550-DAA6-44E2-8C00-EF050663F43A}" type="pres">
      <dgm:prSet presAssocID="{7C163D22-4F0C-4607-8562-5725C60D001D}" presName="tx1" presStyleLbl="revTx" presStyleIdx="0" presStyleCnt="6"/>
      <dgm:spPr/>
    </dgm:pt>
    <dgm:pt modelId="{EEFA282A-8FAD-40BF-865D-85179CE8D611}" type="pres">
      <dgm:prSet presAssocID="{7C163D22-4F0C-4607-8562-5725C60D001D}" presName="vert1" presStyleCnt="0"/>
      <dgm:spPr/>
    </dgm:pt>
    <dgm:pt modelId="{19A69C81-97B4-40CD-8E79-317B4C32BA44}" type="pres">
      <dgm:prSet presAssocID="{3505B547-5A79-4711-B001-203E2C7F660C}" presName="thickLine" presStyleLbl="alignNode1" presStyleIdx="1" presStyleCnt="6"/>
      <dgm:spPr/>
    </dgm:pt>
    <dgm:pt modelId="{0460C14E-0849-46DA-8097-EA82B1138841}" type="pres">
      <dgm:prSet presAssocID="{3505B547-5A79-4711-B001-203E2C7F660C}" presName="horz1" presStyleCnt="0"/>
      <dgm:spPr/>
    </dgm:pt>
    <dgm:pt modelId="{E877F8B1-6FB0-4CF4-8C11-6D387BF356FA}" type="pres">
      <dgm:prSet presAssocID="{3505B547-5A79-4711-B001-203E2C7F660C}" presName="tx1" presStyleLbl="revTx" presStyleIdx="1" presStyleCnt="6"/>
      <dgm:spPr/>
    </dgm:pt>
    <dgm:pt modelId="{CACFA3D7-3889-4BA8-9DD7-00449AAF561F}" type="pres">
      <dgm:prSet presAssocID="{3505B547-5A79-4711-B001-203E2C7F660C}" presName="vert1" presStyleCnt="0"/>
      <dgm:spPr/>
    </dgm:pt>
    <dgm:pt modelId="{4459A653-4B39-4D8F-A069-261A4D4C9082}" type="pres">
      <dgm:prSet presAssocID="{D7B8594B-5BB5-4D43-956E-3AA6F7514D5D}" presName="thickLine" presStyleLbl="alignNode1" presStyleIdx="2" presStyleCnt="6"/>
      <dgm:spPr/>
    </dgm:pt>
    <dgm:pt modelId="{497F1F4B-9B40-44B6-B724-FA31111B2ED4}" type="pres">
      <dgm:prSet presAssocID="{D7B8594B-5BB5-4D43-956E-3AA6F7514D5D}" presName="horz1" presStyleCnt="0"/>
      <dgm:spPr/>
    </dgm:pt>
    <dgm:pt modelId="{3B9F25A9-656C-4CCF-94B1-0BAB7B6B0CFF}" type="pres">
      <dgm:prSet presAssocID="{D7B8594B-5BB5-4D43-956E-3AA6F7514D5D}" presName="tx1" presStyleLbl="revTx" presStyleIdx="2" presStyleCnt="6"/>
      <dgm:spPr/>
    </dgm:pt>
    <dgm:pt modelId="{E435091E-F4A2-4766-97B9-BAA34FCC46F1}" type="pres">
      <dgm:prSet presAssocID="{D7B8594B-5BB5-4D43-956E-3AA6F7514D5D}" presName="vert1" presStyleCnt="0"/>
      <dgm:spPr/>
    </dgm:pt>
    <dgm:pt modelId="{8A76E515-14FD-413F-8B20-A82B0C9462FB}" type="pres">
      <dgm:prSet presAssocID="{1961DE70-4410-40C5-9545-43879FDC5B75}" presName="thickLine" presStyleLbl="alignNode1" presStyleIdx="3" presStyleCnt="6"/>
      <dgm:spPr/>
    </dgm:pt>
    <dgm:pt modelId="{0EE24CCF-8CD9-45D0-A4C7-1383E5F6B0ED}" type="pres">
      <dgm:prSet presAssocID="{1961DE70-4410-40C5-9545-43879FDC5B75}" presName="horz1" presStyleCnt="0"/>
      <dgm:spPr/>
    </dgm:pt>
    <dgm:pt modelId="{1DC73D0E-9F51-4353-8993-3D9BC0C0B7B8}" type="pres">
      <dgm:prSet presAssocID="{1961DE70-4410-40C5-9545-43879FDC5B75}" presName="tx1" presStyleLbl="revTx" presStyleIdx="3" presStyleCnt="6"/>
      <dgm:spPr/>
    </dgm:pt>
    <dgm:pt modelId="{96BE1A04-77DC-45B0-B351-25BD94DB4C6F}" type="pres">
      <dgm:prSet presAssocID="{1961DE70-4410-40C5-9545-43879FDC5B75}" presName="vert1" presStyleCnt="0"/>
      <dgm:spPr/>
    </dgm:pt>
    <dgm:pt modelId="{21EDAA02-FE23-4A07-BF9D-277EB1E61507}" type="pres">
      <dgm:prSet presAssocID="{292C7682-3C19-4109-BF5A-3F781FF7C956}" presName="thickLine" presStyleLbl="alignNode1" presStyleIdx="4" presStyleCnt="6"/>
      <dgm:spPr/>
    </dgm:pt>
    <dgm:pt modelId="{99184087-C0E3-4678-88A0-6E8C2F0CF437}" type="pres">
      <dgm:prSet presAssocID="{292C7682-3C19-4109-BF5A-3F781FF7C956}" presName="horz1" presStyleCnt="0"/>
      <dgm:spPr/>
    </dgm:pt>
    <dgm:pt modelId="{DAE1E056-07E5-44A2-B90D-67EADA5457F6}" type="pres">
      <dgm:prSet presAssocID="{292C7682-3C19-4109-BF5A-3F781FF7C956}" presName="tx1" presStyleLbl="revTx" presStyleIdx="4" presStyleCnt="6"/>
      <dgm:spPr/>
    </dgm:pt>
    <dgm:pt modelId="{3B2836C7-91FF-429B-9E21-B17FE1BAB3A7}" type="pres">
      <dgm:prSet presAssocID="{292C7682-3C19-4109-BF5A-3F781FF7C956}" presName="vert1" presStyleCnt="0"/>
      <dgm:spPr/>
    </dgm:pt>
    <dgm:pt modelId="{30BE0598-C7B7-4AFD-BF16-850D8D1F9227}" type="pres">
      <dgm:prSet presAssocID="{C3CBE358-C832-4177-8E01-45A61010B4F9}" presName="thickLine" presStyleLbl="alignNode1" presStyleIdx="5" presStyleCnt="6"/>
      <dgm:spPr/>
    </dgm:pt>
    <dgm:pt modelId="{7566DE99-8C05-46AA-90A2-3687BE9D0718}" type="pres">
      <dgm:prSet presAssocID="{C3CBE358-C832-4177-8E01-45A61010B4F9}" presName="horz1" presStyleCnt="0"/>
      <dgm:spPr/>
    </dgm:pt>
    <dgm:pt modelId="{4D278895-8F07-4F7D-819F-2AFDC9884597}" type="pres">
      <dgm:prSet presAssocID="{C3CBE358-C832-4177-8E01-45A61010B4F9}" presName="tx1" presStyleLbl="revTx" presStyleIdx="5" presStyleCnt="6"/>
      <dgm:spPr/>
    </dgm:pt>
    <dgm:pt modelId="{9590BA91-D134-44D1-81A4-9356584DA87B}" type="pres">
      <dgm:prSet presAssocID="{C3CBE358-C832-4177-8E01-45A61010B4F9}" presName="vert1" presStyleCnt="0"/>
      <dgm:spPr/>
    </dgm:pt>
  </dgm:ptLst>
  <dgm:cxnLst>
    <dgm:cxn modelId="{705C4C1B-BCCB-4E5D-8DE1-F27C6D1A79F5}" type="presOf" srcId="{3505B547-5A79-4711-B001-203E2C7F660C}" destId="{E877F8B1-6FB0-4CF4-8C11-6D387BF356FA}" srcOrd="0" destOrd="0" presId="urn:microsoft.com/office/officeart/2008/layout/LinedList"/>
    <dgm:cxn modelId="{D8E8C52D-FA0D-4E9A-B77D-48FB14BFF559}" srcId="{54CBFC8C-04B2-4E72-B62E-DCA6EA13C999}" destId="{D7B8594B-5BB5-4D43-956E-3AA6F7514D5D}" srcOrd="2" destOrd="0" parTransId="{F77D1449-D10C-4795-8E62-688F762A405E}" sibTransId="{D5D2B860-583C-49FD-9C65-E2302C071F91}"/>
    <dgm:cxn modelId="{FB2FF438-DC25-48DB-BEE5-DF6FFC65CFE4}" type="presOf" srcId="{1961DE70-4410-40C5-9545-43879FDC5B75}" destId="{1DC73D0E-9F51-4353-8993-3D9BC0C0B7B8}" srcOrd="0" destOrd="0" presId="urn:microsoft.com/office/officeart/2008/layout/LinedList"/>
    <dgm:cxn modelId="{4A764539-344A-4C15-8EB5-57AE97002E8D}" type="presOf" srcId="{C3CBE358-C832-4177-8E01-45A61010B4F9}" destId="{4D278895-8F07-4F7D-819F-2AFDC9884597}" srcOrd="0" destOrd="0" presId="urn:microsoft.com/office/officeart/2008/layout/LinedList"/>
    <dgm:cxn modelId="{B2E22A5B-73CA-49E2-BE3E-34CAF20209BA}" srcId="{54CBFC8C-04B2-4E72-B62E-DCA6EA13C999}" destId="{292C7682-3C19-4109-BF5A-3F781FF7C956}" srcOrd="4" destOrd="0" parTransId="{0256BF7F-0806-4177-8BA3-A0C0AD3FDE16}" sibTransId="{F3A2DD34-6E8E-4CAE-9A27-1EFEA358242E}"/>
    <dgm:cxn modelId="{31FCEC73-88CC-4134-8C2F-99FDA0ED2A25}" srcId="{54CBFC8C-04B2-4E72-B62E-DCA6EA13C999}" destId="{3505B547-5A79-4711-B001-203E2C7F660C}" srcOrd="1" destOrd="0" parTransId="{2C865DCC-2AE8-4DAB-8F5E-8C3760B07912}" sibTransId="{45038950-7B83-4904-9499-AAA9CA3C6CA0}"/>
    <dgm:cxn modelId="{37C3F558-5C8C-43F9-9589-2A293027589F}" srcId="{54CBFC8C-04B2-4E72-B62E-DCA6EA13C999}" destId="{7C163D22-4F0C-4607-8562-5725C60D001D}" srcOrd="0" destOrd="0" parTransId="{70508684-FAC8-4478-8687-2AA47CFAC7EB}" sibTransId="{C284DCC0-EFBC-4DA6-91E3-E2EFF23C6F57}"/>
    <dgm:cxn modelId="{9E3C549A-AB0B-41BA-A380-EFE7BCFBF0D2}" srcId="{54CBFC8C-04B2-4E72-B62E-DCA6EA13C999}" destId="{C3CBE358-C832-4177-8E01-45A61010B4F9}" srcOrd="5" destOrd="0" parTransId="{275E5949-9BA8-4E0A-AFD1-8E99B57C41F6}" sibTransId="{428A7396-E183-4D7F-BB0D-A13F02E6B601}"/>
    <dgm:cxn modelId="{EF43429D-0C9B-4BCD-8059-170D7B201B3A}" type="presOf" srcId="{54CBFC8C-04B2-4E72-B62E-DCA6EA13C999}" destId="{C0F4F009-3CC4-4495-95DE-86DE01958E3C}" srcOrd="0" destOrd="0" presId="urn:microsoft.com/office/officeart/2008/layout/LinedList"/>
    <dgm:cxn modelId="{5E1D23A5-38C0-4F18-A86E-B898529E60CA}" type="presOf" srcId="{292C7682-3C19-4109-BF5A-3F781FF7C956}" destId="{DAE1E056-07E5-44A2-B90D-67EADA5457F6}" srcOrd="0" destOrd="0" presId="urn:microsoft.com/office/officeart/2008/layout/LinedList"/>
    <dgm:cxn modelId="{336D40B3-3262-4F9F-8A96-2784D39E981D}" srcId="{54CBFC8C-04B2-4E72-B62E-DCA6EA13C999}" destId="{1961DE70-4410-40C5-9545-43879FDC5B75}" srcOrd="3" destOrd="0" parTransId="{B79A16B1-23EE-42F6-A93C-6F72E9FBF135}" sibTransId="{6A51CE2F-5187-40AC-842F-27F3EA5F1CB3}"/>
    <dgm:cxn modelId="{BF5864E2-265F-47AF-84EF-1A1DB46B7264}" type="presOf" srcId="{7C163D22-4F0C-4607-8562-5725C60D001D}" destId="{29CCE550-DAA6-44E2-8C00-EF050663F43A}" srcOrd="0" destOrd="0" presId="urn:microsoft.com/office/officeart/2008/layout/LinedList"/>
    <dgm:cxn modelId="{976CAEE2-AB1A-4BB2-8CBD-04921D65135D}" type="presOf" srcId="{D7B8594B-5BB5-4D43-956E-3AA6F7514D5D}" destId="{3B9F25A9-656C-4CCF-94B1-0BAB7B6B0CFF}" srcOrd="0" destOrd="0" presId="urn:microsoft.com/office/officeart/2008/layout/LinedList"/>
    <dgm:cxn modelId="{D67EA3C2-AEA1-44B7-8C97-A88CDF7B393B}" type="presParOf" srcId="{C0F4F009-3CC4-4495-95DE-86DE01958E3C}" destId="{D96153B6-BE17-4713-958B-6118E6166886}" srcOrd="0" destOrd="0" presId="urn:microsoft.com/office/officeart/2008/layout/LinedList"/>
    <dgm:cxn modelId="{EA7F9803-C6D6-4424-86BE-ECD871DEB949}" type="presParOf" srcId="{C0F4F009-3CC4-4495-95DE-86DE01958E3C}" destId="{9C65A5B0-8C2F-4D10-B05F-97E905DE8237}" srcOrd="1" destOrd="0" presId="urn:microsoft.com/office/officeart/2008/layout/LinedList"/>
    <dgm:cxn modelId="{A9D2D2D5-50A3-4013-9355-C8B483FD130E}" type="presParOf" srcId="{9C65A5B0-8C2F-4D10-B05F-97E905DE8237}" destId="{29CCE550-DAA6-44E2-8C00-EF050663F43A}" srcOrd="0" destOrd="0" presId="urn:microsoft.com/office/officeart/2008/layout/LinedList"/>
    <dgm:cxn modelId="{61B07F0D-AE49-47AA-A0C5-5C0AFC75B7BF}" type="presParOf" srcId="{9C65A5B0-8C2F-4D10-B05F-97E905DE8237}" destId="{EEFA282A-8FAD-40BF-865D-85179CE8D611}" srcOrd="1" destOrd="0" presId="urn:microsoft.com/office/officeart/2008/layout/LinedList"/>
    <dgm:cxn modelId="{56C0C09B-7681-4487-A123-6C48BC10DB11}" type="presParOf" srcId="{C0F4F009-3CC4-4495-95DE-86DE01958E3C}" destId="{19A69C81-97B4-40CD-8E79-317B4C32BA44}" srcOrd="2" destOrd="0" presId="urn:microsoft.com/office/officeart/2008/layout/LinedList"/>
    <dgm:cxn modelId="{44B3022F-70B5-4988-A9AB-DBBA9F709FFF}" type="presParOf" srcId="{C0F4F009-3CC4-4495-95DE-86DE01958E3C}" destId="{0460C14E-0849-46DA-8097-EA82B1138841}" srcOrd="3" destOrd="0" presId="urn:microsoft.com/office/officeart/2008/layout/LinedList"/>
    <dgm:cxn modelId="{3DB5EDD0-A475-4C6F-9341-A3E5345C0CE7}" type="presParOf" srcId="{0460C14E-0849-46DA-8097-EA82B1138841}" destId="{E877F8B1-6FB0-4CF4-8C11-6D387BF356FA}" srcOrd="0" destOrd="0" presId="urn:microsoft.com/office/officeart/2008/layout/LinedList"/>
    <dgm:cxn modelId="{8D60FAA9-DDD1-444F-B13F-373216DD2D8F}" type="presParOf" srcId="{0460C14E-0849-46DA-8097-EA82B1138841}" destId="{CACFA3D7-3889-4BA8-9DD7-00449AAF561F}" srcOrd="1" destOrd="0" presId="urn:microsoft.com/office/officeart/2008/layout/LinedList"/>
    <dgm:cxn modelId="{76436DA1-0BEB-47E0-A64E-8AD7430A00EF}" type="presParOf" srcId="{C0F4F009-3CC4-4495-95DE-86DE01958E3C}" destId="{4459A653-4B39-4D8F-A069-261A4D4C9082}" srcOrd="4" destOrd="0" presId="urn:microsoft.com/office/officeart/2008/layout/LinedList"/>
    <dgm:cxn modelId="{1B64564D-FDBE-4548-B06D-06ABC544394D}" type="presParOf" srcId="{C0F4F009-3CC4-4495-95DE-86DE01958E3C}" destId="{497F1F4B-9B40-44B6-B724-FA31111B2ED4}" srcOrd="5" destOrd="0" presId="urn:microsoft.com/office/officeart/2008/layout/LinedList"/>
    <dgm:cxn modelId="{9474B1CB-3CCA-46E1-BE59-FE0FA2089011}" type="presParOf" srcId="{497F1F4B-9B40-44B6-B724-FA31111B2ED4}" destId="{3B9F25A9-656C-4CCF-94B1-0BAB7B6B0CFF}" srcOrd="0" destOrd="0" presId="urn:microsoft.com/office/officeart/2008/layout/LinedList"/>
    <dgm:cxn modelId="{554695B5-C0B0-4219-9FF4-03A4514D9BC6}" type="presParOf" srcId="{497F1F4B-9B40-44B6-B724-FA31111B2ED4}" destId="{E435091E-F4A2-4766-97B9-BAA34FCC46F1}" srcOrd="1" destOrd="0" presId="urn:microsoft.com/office/officeart/2008/layout/LinedList"/>
    <dgm:cxn modelId="{B2D967C6-63E6-4CFD-9C1B-65B0398016D2}" type="presParOf" srcId="{C0F4F009-3CC4-4495-95DE-86DE01958E3C}" destId="{8A76E515-14FD-413F-8B20-A82B0C9462FB}" srcOrd="6" destOrd="0" presId="urn:microsoft.com/office/officeart/2008/layout/LinedList"/>
    <dgm:cxn modelId="{4B05ECE8-7978-4335-AF1E-48A68BF5EF05}" type="presParOf" srcId="{C0F4F009-3CC4-4495-95DE-86DE01958E3C}" destId="{0EE24CCF-8CD9-45D0-A4C7-1383E5F6B0ED}" srcOrd="7" destOrd="0" presId="urn:microsoft.com/office/officeart/2008/layout/LinedList"/>
    <dgm:cxn modelId="{E5D8FD07-2BFE-45C7-B236-05F99D0414F3}" type="presParOf" srcId="{0EE24CCF-8CD9-45D0-A4C7-1383E5F6B0ED}" destId="{1DC73D0E-9F51-4353-8993-3D9BC0C0B7B8}" srcOrd="0" destOrd="0" presId="urn:microsoft.com/office/officeart/2008/layout/LinedList"/>
    <dgm:cxn modelId="{8DF9CE3A-3BF7-4EEB-97E4-CED15EDAFAB9}" type="presParOf" srcId="{0EE24CCF-8CD9-45D0-A4C7-1383E5F6B0ED}" destId="{96BE1A04-77DC-45B0-B351-25BD94DB4C6F}" srcOrd="1" destOrd="0" presId="urn:microsoft.com/office/officeart/2008/layout/LinedList"/>
    <dgm:cxn modelId="{59ED1478-90AA-444A-A8C3-567DD063A083}" type="presParOf" srcId="{C0F4F009-3CC4-4495-95DE-86DE01958E3C}" destId="{21EDAA02-FE23-4A07-BF9D-277EB1E61507}" srcOrd="8" destOrd="0" presId="urn:microsoft.com/office/officeart/2008/layout/LinedList"/>
    <dgm:cxn modelId="{744C35CF-58C7-45C6-9F1E-E244C6691374}" type="presParOf" srcId="{C0F4F009-3CC4-4495-95DE-86DE01958E3C}" destId="{99184087-C0E3-4678-88A0-6E8C2F0CF437}" srcOrd="9" destOrd="0" presId="urn:microsoft.com/office/officeart/2008/layout/LinedList"/>
    <dgm:cxn modelId="{19F6457A-13CB-47CE-858A-721736496814}" type="presParOf" srcId="{99184087-C0E3-4678-88A0-6E8C2F0CF437}" destId="{DAE1E056-07E5-44A2-B90D-67EADA5457F6}" srcOrd="0" destOrd="0" presId="urn:microsoft.com/office/officeart/2008/layout/LinedList"/>
    <dgm:cxn modelId="{43844613-A90C-4FBD-B9D8-D8636DC97C94}" type="presParOf" srcId="{99184087-C0E3-4678-88A0-6E8C2F0CF437}" destId="{3B2836C7-91FF-429B-9E21-B17FE1BAB3A7}" srcOrd="1" destOrd="0" presId="urn:microsoft.com/office/officeart/2008/layout/LinedList"/>
    <dgm:cxn modelId="{F5C3EBFE-6593-488E-95AE-C6A4AB3A304D}" type="presParOf" srcId="{C0F4F009-3CC4-4495-95DE-86DE01958E3C}" destId="{30BE0598-C7B7-4AFD-BF16-850D8D1F9227}" srcOrd="10" destOrd="0" presId="urn:microsoft.com/office/officeart/2008/layout/LinedList"/>
    <dgm:cxn modelId="{B4998E0F-2432-4379-B545-4451E57F2D16}" type="presParOf" srcId="{C0F4F009-3CC4-4495-95DE-86DE01958E3C}" destId="{7566DE99-8C05-46AA-90A2-3687BE9D0718}" srcOrd="11" destOrd="0" presId="urn:microsoft.com/office/officeart/2008/layout/LinedList"/>
    <dgm:cxn modelId="{09515215-51EA-411C-ACC0-A3662716D8E6}" type="presParOf" srcId="{7566DE99-8C05-46AA-90A2-3687BE9D0718}" destId="{4D278895-8F07-4F7D-819F-2AFDC9884597}" srcOrd="0" destOrd="0" presId="urn:microsoft.com/office/officeart/2008/layout/LinedList"/>
    <dgm:cxn modelId="{8539CE98-FD78-4A42-A0BC-3AC11A93D061}" type="presParOf" srcId="{7566DE99-8C05-46AA-90A2-3687BE9D0718}" destId="{9590BA91-D134-44D1-81A4-9356584DA8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CAE6B8-0422-46A5-A90D-C1A1EC05DB90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D4BDAEA-88C0-4F4A-9946-BF1038874C9E}">
      <dgm:prSet/>
      <dgm:spPr/>
      <dgm:t>
        <a:bodyPr/>
        <a:lstStyle/>
        <a:p>
          <a:r>
            <a:rPr lang="es-EC"/>
            <a:t>Palabras comunes si, la, el mas, etc</a:t>
          </a:r>
          <a:endParaRPr lang="en-US"/>
        </a:p>
      </dgm:t>
    </dgm:pt>
    <dgm:pt modelId="{D1B0AB8D-BF42-47A3-BFA9-805B634E5CEE}" type="parTrans" cxnId="{D709AC4F-9765-4706-9965-83ED5052DFA5}">
      <dgm:prSet/>
      <dgm:spPr/>
      <dgm:t>
        <a:bodyPr/>
        <a:lstStyle/>
        <a:p>
          <a:endParaRPr lang="en-US"/>
        </a:p>
      </dgm:t>
    </dgm:pt>
    <dgm:pt modelId="{36436A39-3E71-4403-9272-D121A70490C0}" type="sibTrans" cxnId="{D709AC4F-9765-4706-9965-83ED5052DFA5}">
      <dgm:prSet/>
      <dgm:spPr/>
      <dgm:t>
        <a:bodyPr/>
        <a:lstStyle/>
        <a:p>
          <a:endParaRPr lang="en-US"/>
        </a:p>
      </dgm:t>
    </dgm:pt>
    <dgm:pt modelId="{C167C284-7A20-4535-A930-09298008D069}">
      <dgm:prSet/>
      <dgm:spPr/>
      <dgm:t>
        <a:bodyPr/>
        <a:lstStyle/>
        <a:p>
          <a:r>
            <a:rPr lang="es-EC" dirty="0"/>
            <a:t>Si se dejan en el texto, pueden sesgar el análisis hacia las palabras más comunes</a:t>
          </a:r>
          <a:endParaRPr lang="en-US" dirty="0"/>
        </a:p>
      </dgm:t>
    </dgm:pt>
    <dgm:pt modelId="{4098EF90-127A-4A49-946E-89A05A6EF352}" type="parTrans" cxnId="{8BFC7BB9-C7E0-4860-B269-863E766954AF}">
      <dgm:prSet/>
      <dgm:spPr/>
      <dgm:t>
        <a:bodyPr/>
        <a:lstStyle/>
        <a:p>
          <a:endParaRPr lang="en-US"/>
        </a:p>
      </dgm:t>
    </dgm:pt>
    <dgm:pt modelId="{67121251-2926-4F16-A42C-289650AEE803}" type="sibTrans" cxnId="{8BFC7BB9-C7E0-4860-B269-863E766954AF}">
      <dgm:prSet/>
      <dgm:spPr/>
      <dgm:t>
        <a:bodyPr/>
        <a:lstStyle/>
        <a:p>
          <a:endParaRPr lang="en-US"/>
        </a:p>
      </dgm:t>
    </dgm:pt>
    <dgm:pt modelId="{9C2521E3-FCEE-4D7A-A1C0-886F57426D95}">
      <dgm:prSet/>
      <dgm:spPr/>
      <dgm:t>
        <a:bodyPr/>
        <a:lstStyle/>
        <a:p>
          <a:r>
            <a:rPr lang="es-EC" dirty="0"/>
            <a:t>Eliminar los estop </a:t>
          </a:r>
          <a:r>
            <a:rPr lang="es-EC" dirty="0" err="1"/>
            <a:t>words</a:t>
          </a:r>
          <a:r>
            <a:rPr lang="es-EC" dirty="0"/>
            <a:t> puede hacer </a:t>
          </a:r>
          <a:r>
            <a:rPr lang="es-EC" dirty="0" err="1"/>
            <a:t>quer</a:t>
          </a:r>
          <a:r>
            <a:rPr lang="es-EC" dirty="0"/>
            <a:t> los </a:t>
          </a:r>
          <a:r>
            <a:rPr lang="es-EC" dirty="0" err="1"/>
            <a:t>algortimos</a:t>
          </a:r>
          <a:r>
            <a:rPr lang="es-EC" dirty="0"/>
            <a:t> sean más precisos y rápidos, ya que hay menos palabras a procesar</a:t>
          </a:r>
          <a:endParaRPr lang="en-US" dirty="0"/>
        </a:p>
      </dgm:t>
    </dgm:pt>
    <dgm:pt modelId="{256E9B2D-07B8-43A4-BFE2-13C73DC03D4F}" type="parTrans" cxnId="{4FB692AC-0D4D-4FAB-B11B-CF1DC758F7B4}">
      <dgm:prSet/>
      <dgm:spPr/>
      <dgm:t>
        <a:bodyPr/>
        <a:lstStyle/>
        <a:p>
          <a:endParaRPr lang="en-US"/>
        </a:p>
      </dgm:t>
    </dgm:pt>
    <dgm:pt modelId="{3D62C872-F135-41E3-A2AC-C7DB840ECBA7}" type="sibTrans" cxnId="{4FB692AC-0D4D-4FAB-B11B-CF1DC758F7B4}">
      <dgm:prSet/>
      <dgm:spPr/>
      <dgm:t>
        <a:bodyPr/>
        <a:lstStyle/>
        <a:p>
          <a:endParaRPr lang="en-US"/>
        </a:p>
      </dgm:t>
    </dgm:pt>
    <dgm:pt modelId="{8200F67F-1DFC-46C4-9A0B-419154AA00D5}" type="pres">
      <dgm:prSet presAssocID="{BECAE6B8-0422-46A5-A90D-C1A1EC05DB90}" presName="outerComposite" presStyleCnt="0">
        <dgm:presLayoutVars>
          <dgm:chMax val="5"/>
          <dgm:dir/>
          <dgm:resizeHandles val="exact"/>
        </dgm:presLayoutVars>
      </dgm:prSet>
      <dgm:spPr/>
    </dgm:pt>
    <dgm:pt modelId="{F2F1C4ED-788D-40AC-BC67-06B4115FDBEB}" type="pres">
      <dgm:prSet presAssocID="{BECAE6B8-0422-46A5-A90D-C1A1EC05DB90}" presName="dummyMaxCanvas" presStyleCnt="0">
        <dgm:presLayoutVars/>
      </dgm:prSet>
      <dgm:spPr/>
    </dgm:pt>
    <dgm:pt modelId="{E812E0B9-0FD7-4951-B72E-0890237C3180}" type="pres">
      <dgm:prSet presAssocID="{BECAE6B8-0422-46A5-A90D-C1A1EC05DB90}" presName="ThreeNodes_1" presStyleLbl="node1" presStyleIdx="0" presStyleCnt="3">
        <dgm:presLayoutVars>
          <dgm:bulletEnabled val="1"/>
        </dgm:presLayoutVars>
      </dgm:prSet>
      <dgm:spPr/>
    </dgm:pt>
    <dgm:pt modelId="{2FCE9D63-26E6-4155-8BA6-94F76A8D7EE7}" type="pres">
      <dgm:prSet presAssocID="{BECAE6B8-0422-46A5-A90D-C1A1EC05DB90}" presName="ThreeNodes_2" presStyleLbl="node1" presStyleIdx="1" presStyleCnt="3">
        <dgm:presLayoutVars>
          <dgm:bulletEnabled val="1"/>
        </dgm:presLayoutVars>
      </dgm:prSet>
      <dgm:spPr/>
    </dgm:pt>
    <dgm:pt modelId="{D8BB410A-686A-43CA-AB37-C821769D83F4}" type="pres">
      <dgm:prSet presAssocID="{BECAE6B8-0422-46A5-A90D-C1A1EC05DB90}" presName="ThreeNodes_3" presStyleLbl="node1" presStyleIdx="2" presStyleCnt="3">
        <dgm:presLayoutVars>
          <dgm:bulletEnabled val="1"/>
        </dgm:presLayoutVars>
      </dgm:prSet>
      <dgm:spPr/>
    </dgm:pt>
    <dgm:pt modelId="{EF043504-CA69-4EB3-BD9E-080C5AD2E821}" type="pres">
      <dgm:prSet presAssocID="{BECAE6B8-0422-46A5-A90D-C1A1EC05DB90}" presName="ThreeConn_1-2" presStyleLbl="fgAccFollowNode1" presStyleIdx="0" presStyleCnt="2">
        <dgm:presLayoutVars>
          <dgm:bulletEnabled val="1"/>
        </dgm:presLayoutVars>
      </dgm:prSet>
      <dgm:spPr/>
    </dgm:pt>
    <dgm:pt modelId="{9C079C1A-5BC7-4E63-9720-FD65D67A6DEA}" type="pres">
      <dgm:prSet presAssocID="{BECAE6B8-0422-46A5-A90D-C1A1EC05DB90}" presName="ThreeConn_2-3" presStyleLbl="fgAccFollowNode1" presStyleIdx="1" presStyleCnt="2">
        <dgm:presLayoutVars>
          <dgm:bulletEnabled val="1"/>
        </dgm:presLayoutVars>
      </dgm:prSet>
      <dgm:spPr/>
    </dgm:pt>
    <dgm:pt modelId="{298A1715-D714-4A93-825E-B93D3F3289D8}" type="pres">
      <dgm:prSet presAssocID="{BECAE6B8-0422-46A5-A90D-C1A1EC05DB90}" presName="ThreeNodes_1_text" presStyleLbl="node1" presStyleIdx="2" presStyleCnt="3">
        <dgm:presLayoutVars>
          <dgm:bulletEnabled val="1"/>
        </dgm:presLayoutVars>
      </dgm:prSet>
      <dgm:spPr/>
    </dgm:pt>
    <dgm:pt modelId="{317398EE-9A67-43CF-A2FA-1E3C5138EB91}" type="pres">
      <dgm:prSet presAssocID="{BECAE6B8-0422-46A5-A90D-C1A1EC05DB90}" presName="ThreeNodes_2_text" presStyleLbl="node1" presStyleIdx="2" presStyleCnt="3">
        <dgm:presLayoutVars>
          <dgm:bulletEnabled val="1"/>
        </dgm:presLayoutVars>
      </dgm:prSet>
      <dgm:spPr/>
    </dgm:pt>
    <dgm:pt modelId="{BE5C4AC4-5C61-4DD0-A68F-5E5650F7F170}" type="pres">
      <dgm:prSet presAssocID="{BECAE6B8-0422-46A5-A90D-C1A1EC05DB9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96D6002-2F21-4EE4-970A-CB9E2DB09F24}" type="presOf" srcId="{ED4BDAEA-88C0-4F4A-9946-BF1038874C9E}" destId="{298A1715-D714-4A93-825E-B93D3F3289D8}" srcOrd="1" destOrd="0" presId="urn:microsoft.com/office/officeart/2005/8/layout/vProcess5"/>
    <dgm:cxn modelId="{28E53008-FA6A-465C-9D58-48702BC6DC67}" type="presOf" srcId="{ED4BDAEA-88C0-4F4A-9946-BF1038874C9E}" destId="{E812E0B9-0FD7-4951-B72E-0890237C3180}" srcOrd="0" destOrd="0" presId="urn:microsoft.com/office/officeart/2005/8/layout/vProcess5"/>
    <dgm:cxn modelId="{F5780F12-459A-462A-8040-932C86B96EBC}" type="presOf" srcId="{BECAE6B8-0422-46A5-A90D-C1A1EC05DB90}" destId="{8200F67F-1DFC-46C4-9A0B-419154AA00D5}" srcOrd="0" destOrd="0" presId="urn:microsoft.com/office/officeart/2005/8/layout/vProcess5"/>
    <dgm:cxn modelId="{34BDF365-D608-4912-B316-F54C78741E58}" type="presOf" srcId="{C167C284-7A20-4535-A930-09298008D069}" destId="{2FCE9D63-26E6-4155-8BA6-94F76A8D7EE7}" srcOrd="0" destOrd="0" presId="urn:microsoft.com/office/officeart/2005/8/layout/vProcess5"/>
    <dgm:cxn modelId="{B1161B4D-D41D-4330-8F05-969F8A26426E}" type="presOf" srcId="{9C2521E3-FCEE-4D7A-A1C0-886F57426D95}" destId="{BE5C4AC4-5C61-4DD0-A68F-5E5650F7F170}" srcOrd="1" destOrd="0" presId="urn:microsoft.com/office/officeart/2005/8/layout/vProcess5"/>
    <dgm:cxn modelId="{D709AC4F-9765-4706-9965-83ED5052DFA5}" srcId="{BECAE6B8-0422-46A5-A90D-C1A1EC05DB90}" destId="{ED4BDAEA-88C0-4F4A-9946-BF1038874C9E}" srcOrd="0" destOrd="0" parTransId="{D1B0AB8D-BF42-47A3-BFA9-805B634E5CEE}" sibTransId="{36436A39-3E71-4403-9272-D121A70490C0}"/>
    <dgm:cxn modelId="{B018F750-22CC-4BF1-A4D5-C534A7AC0F99}" type="presOf" srcId="{C167C284-7A20-4535-A930-09298008D069}" destId="{317398EE-9A67-43CF-A2FA-1E3C5138EB91}" srcOrd="1" destOrd="0" presId="urn:microsoft.com/office/officeart/2005/8/layout/vProcess5"/>
    <dgm:cxn modelId="{CFA29174-0493-4E11-B5AA-9A95DC262AE0}" type="presOf" srcId="{67121251-2926-4F16-A42C-289650AEE803}" destId="{9C079C1A-5BC7-4E63-9720-FD65D67A6DEA}" srcOrd="0" destOrd="0" presId="urn:microsoft.com/office/officeart/2005/8/layout/vProcess5"/>
    <dgm:cxn modelId="{8474227C-E828-4DC7-997B-63C24753697A}" type="presOf" srcId="{9C2521E3-FCEE-4D7A-A1C0-886F57426D95}" destId="{D8BB410A-686A-43CA-AB37-C821769D83F4}" srcOrd="0" destOrd="0" presId="urn:microsoft.com/office/officeart/2005/8/layout/vProcess5"/>
    <dgm:cxn modelId="{4FB692AC-0D4D-4FAB-B11B-CF1DC758F7B4}" srcId="{BECAE6B8-0422-46A5-A90D-C1A1EC05DB90}" destId="{9C2521E3-FCEE-4D7A-A1C0-886F57426D95}" srcOrd="2" destOrd="0" parTransId="{256E9B2D-07B8-43A4-BFE2-13C73DC03D4F}" sibTransId="{3D62C872-F135-41E3-A2AC-C7DB840ECBA7}"/>
    <dgm:cxn modelId="{7F9584B8-C428-46DD-9519-F255C44D20EE}" type="presOf" srcId="{36436A39-3E71-4403-9272-D121A70490C0}" destId="{EF043504-CA69-4EB3-BD9E-080C5AD2E821}" srcOrd="0" destOrd="0" presId="urn:microsoft.com/office/officeart/2005/8/layout/vProcess5"/>
    <dgm:cxn modelId="{8BFC7BB9-C7E0-4860-B269-863E766954AF}" srcId="{BECAE6B8-0422-46A5-A90D-C1A1EC05DB90}" destId="{C167C284-7A20-4535-A930-09298008D069}" srcOrd="1" destOrd="0" parTransId="{4098EF90-127A-4A49-946E-89A05A6EF352}" sibTransId="{67121251-2926-4F16-A42C-289650AEE803}"/>
    <dgm:cxn modelId="{E0EBA1C6-71AD-46AF-AD33-85836AC80455}" type="presParOf" srcId="{8200F67F-1DFC-46C4-9A0B-419154AA00D5}" destId="{F2F1C4ED-788D-40AC-BC67-06B4115FDBEB}" srcOrd="0" destOrd="0" presId="urn:microsoft.com/office/officeart/2005/8/layout/vProcess5"/>
    <dgm:cxn modelId="{6677AA71-04C5-45D5-9F2D-F86C425E5FCA}" type="presParOf" srcId="{8200F67F-1DFC-46C4-9A0B-419154AA00D5}" destId="{E812E0B9-0FD7-4951-B72E-0890237C3180}" srcOrd="1" destOrd="0" presId="urn:microsoft.com/office/officeart/2005/8/layout/vProcess5"/>
    <dgm:cxn modelId="{FC3F61FF-495F-4D14-B495-91F8BCEB9337}" type="presParOf" srcId="{8200F67F-1DFC-46C4-9A0B-419154AA00D5}" destId="{2FCE9D63-26E6-4155-8BA6-94F76A8D7EE7}" srcOrd="2" destOrd="0" presId="urn:microsoft.com/office/officeart/2005/8/layout/vProcess5"/>
    <dgm:cxn modelId="{261F9802-49F1-4C81-9547-5F75A1310A1B}" type="presParOf" srcId="{8200F67F-1DFC-46C4-9A0B-419154AA00D5}" destId="{D8BB410A-686A-43CA-AB37-C821769D83F4}" srcOrd="3" destOrd="0" presId="urn:microsoft.com/office/officeart/2005/8/layout/vProcess5"/>
    <dgm:cxn modelId="{F72BA0D0-602C-42AF-8ABE-AD6F80058BF9}" type="presParOf" srcId="{8200F67F-1DFC-46C4-9A0B-419154AA00D5}" destId="{EF043504-CA69-4EB3-BD9E-080C5AD2E821}" srcOrd="4" destOrd="0" presId="urn:microsoft.com/office/officeart/2005/8/layout/vProcess5"/>
    <dgm:cxn modelId="{D53F871C-307A-45AA-9A65-1CA30C30AD20}" type="presParOf" srcId="{8200F67F-1DFC-46C4-9A0B-419154AA00D5}" destId="{9C079C1A-5BC7-4E63-9720-FD65D67A6DEA}" srcOrd="5" destOrd="0" presId="urn:microsoft.com/office/officeart/2005/8/layout/vProcess5"/>
    <dgm:cxn modelId="{010CE69E-DD6A-4184-A7CC-7656FB8E7288}" type="presParOf" srcId="{8200F67F-1DFC-46C4-9A0B-419154AA00D5}" destId="{298A1715-D714-4A93-825E-B93D3F3289D8}" srcOrd="6" destOrd="0" presId="urn:microsoft.com/office/officeart/2005/8/layout/vProcess5"/>
    <dgm:cxn modelId="{3B5CE148-BDD5-47E2-AFFA-60F4BBEB8A89}" type="presParOf" srcId="{8200F67F-1DFC-46C4-9A0B-419154AA00D5}" destId="{317398EE-9A67-43CF-A2FA-1E3C5138EB91}" srcOrd="7" destOrd="0" presId="urn:microsoft.com/office/officeart/2005/8/layout/vProcess5"/>
    <dgm:cxn modelId="{BC9DE37C-EFCD-4A96-9050-EBB383E6A318}" type="presParOf" srcId="{8200F67F-1DFC-46C4-9A0B-419154AA00D5}" destId="{BE5C4AC4-5C61-4DD0-A68F-5E5650F7F17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57F662-9967-4A94-B420-DF711AE1A36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0FDC2C5-B87C-4F77-81C0-06E038542E17}">
      <dgm:prSet/>
      <dgm:spPr/>
      <dgm:t>
        <a:bodyPr/>
        <a:lstStyle/>
        <a:p>
          <a:r>
            <a:rPr lang="es-MX"/>
            <a:t>TF-IDF funciona al asignar un puntaje a cada palabra en un documento en función de su frecuencia en ese documento (TF) y su frecuencia en todos los documentos (IDF).</a:t>
          </a:r>
          <a:endParaRPr lang="en-US"/>
        </a:p>
      </dgm:t>
    </dgm:pt>
    <dgm:pt modelId="{9C12F2B3-A3AB-4127-B006-FBFBC47E303B}" type="parTrans" cxnId="{2885E1BA-264D-424C-AF90-232B1955EB13}">
      <dgm:prSet/>
      <dgm:spPr/>
      <dgm:t>
        <a:bodyPr/>
        <a:lstStyle/>
        <a:p>
          <a:endParaRPr lang="en-US"/>
        </a:p>
      </dgm:t>
    </dgm:pt>
    <dgm:pt modelId="{9A124735-9D50-4E97-8AC2-6B5811A5A4F6}" type="sibTrans" cxnId="{2885E1BA-264D-424C-AF90-232B1955EB1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9CF2CDA-FFEB-4F5C-95E2-0C52DD328D46}">
      <dgm:prSet/>
      <dgm:spPr/>
      <dgm:t>
        <a:bodyPr/>
        <a:lstStyle/>
        <a:p>
          <a:r>
            <a:rPr lang="es-MX"/>
            <a:t>Cuanto más a menudo aparece una palabra en un solo documento, pero menos a menudo en todos los documentos, mayor es su puntaje TF-IDF.</a:t>
          </a:r>
          <a:endParaRPr lang="en-US"/>
        </a:p>
      </dgm:t>
    </dgm:pt>
    <dgm:pt modelId="{5D45EB16-1BE5-4AC7-9516-7493EB41E9C7}" type="parTrans" cxnId="{2E14F48C-6CD7-44DA-B730-246ECCC34AC7}">
      <dgm:prSet/>
      <dgm:spPr/>
      <dgm:t>
        <a:bodyPr/>
        <a:lstStyle/>
        <a:p>
          <a:endParaRPr lang="en-US"/>
        </a:p>
      </dgm:t>
    </dgm:pt>
    <dgm:pt modelId="{CE0958AB-2A8F-4460-A794-61EEC89FA1BA}" type="sibTrans" cxnId="{2E14F48C-6CD7-44DA-B730-246ECCC34AC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DE0AE96-05DD-43D5-A1B1-742DE70FFD0D}">
      <dgm:prSet/>
      <dgm:spPr/>
      <dgm:t>
        <a:bodyPr/>
        <a:lstStyle/>
        <a:p>
          <a:r>
            <a:rPr lang="es-MX"/>
            <a:t>Las palabras que aparecen con más frecuencia en un documento pero raramente en otros documentos son más importantes</a:t>
          </a:r>
          <a:endParaRPr lang="en-US"/>
        </a:p>
      </dgm:t>
    </dgm:pt>
    <dgm:pt modelId="{12CC93E3-0B24-4ED4-952F-879E0688B316}" type="parTrans" cxnId="{FB627741-FC14-4565-B33B-F3C798C063B7}">
      <dgm:prSet/>
      <dgm:spPr/>
      <dgm:t>
        <a:bodyPr/>
        <a:lstStyle/>
        <a:p>
          <a:endParaRPr lang="en-US"/>
        </a:p>
      </dgm:t>
    </dgm:pt>
    <dgm:pt modelId="{936CFAB3-E5C4-4609-9E8E-C2BFFC2A7580}" type="sibTrans" cxnId="{FB627741-FC14-4565-B33B-F3C798C063B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57AE67B-A383-48D2-8D43-DC49FA873E4E}" type="pres">
      <dgm:prSet presAssocID="{7257F662-9967-4A94-B420-DF711AE1A36B}" presName="Name0" presStyleCnt="0">
        <dgm:presLayoutVars>
          <dgm:animLvl val="lvl"/>
          <dgm:resizeHandles val="exact"/>
        </dgm:presLayoutVars>
      </dgm:prSet>
      <dgm:spPr/>
    </dgm:pt>
    <dgm:pt modelId="{D3591E35-1D48-4264-A88D-31EBE72192D8}" type="pres">
      <dgm:prSet presAssocID="{80FDC2C5-B87C-4F77-81C0-06E038542E17}" presName="compositeNode" presStyleCnt="0">
        <dgm:presLayoutVars>
          <dgm:bulletEnabled val="1"/>
        </dgm:presLayoutVars>
      </dgm:prSet>
      <dgm:spPr/>
    </dgm:pt>
    <dgm:pt modelId="{8D7EF242-F06B-4C90-B772-62D22C374C05}" type="pres">
      <dgm:prSet presAssocID="{80FDC2C5-B87C-4F77-81C0-06E038542E17}" presName="bgRect" presStyleLbl="alignNode1" presStyleIdx="0" presStyleCnt="3"/>
      <dgm:spPr/>
    </dgm:pt>
    <dgm:pt modelId="{5C5773F3-5D58-4C87-90A3-5239C59412DF}" type="pres">
      <dgm:prSet presAssocID="{9A124735-9D50-4E97-8AC2-6B5811A5A4F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0CF8994-FC0E-48A2-B873-7C1394807A23}" type="pres">
      <dgm:prSet presAssocID="{80FDC2C5-B87C-4F77-81C0-06E038542E17}" presName="nodeRect" presStyleLbl="alignNode1" presStyleIdx="0" presStyleCnt="3">
        <dgm:presLayoutVars>
          <dgm:bulletEnabled val="1"/>
        </dgm:presLayoutVars>
      </dgm:prSet>
      <dgm:spPr/>
    </dgm:pt>
    <dgm:pt modelId="{CF4910C6-CFA2-4A0A-B5D9-B741885C09E2}" type="pres">
      <dgm:prSet presAssocID="{9A124735-9D50-4E97-8AC2-6B5811A5A4F6}" presName="sibTrans" presStyleCnt="0"/>
      <dgm:spPr/>
    </dgm:pt>
    <dgm:pt modelId="{28F90C99-FA9F-44CB-8D80-A6193976E3BF}" type="pres">
      <dgm:prSet presAssocID="{D9CF2CDA-FFEB-4F5C-95E2-0C52DD328D46}" presName="compositeNode" presStyleCnt="0">
        <dgm:presLayoutVars>
          <dgm:bulletEnabled val="1"/>
        </dgm:presLayoutVars>
      </dgm:prSet>
      <dgm:spPr/>
    </dgm:pt>
    <dgm:pt modelId="{1A881D16-CEAF-4150-A45A-69A7871E6F89}" type="pres">
      <dgm:prSet presAssocID="{D9CF2CDA-FFEB-4F5C-95E2-0C52DD328D46}" presName="bgRect" presStyleLbl="alignNode1" presStyleIdx="1" presStyleCnt="3"/>
      <dgm:spPr/>
    </dgm:pt>
    <dgm:pt modelId="{01334887-CD9A-4301-965D-0426C0DCEE72}" type="pres">
      <dgm:prSet presAssocID="{CE0958AB-2A8F-4460-A794-61EEC89FA1B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555BD6D-274E-4623-95B3-0CA9169898E7}" type="pres">
      <dgm:prSet presAssocID="{D9CF2CDA-FFEB-4F5C-95E2-0C52DD328D46}" presName="nodeRect" presStyleLbl="alignNode1" presStyleIdx="1" presStyleCnt="3">
        <dgm:presLayoutVars>
          <dgm:bulletEnabled val="1"/>
        </dgm:presLayoutVars>
      </dgm:prSet>
      <dgm:spPr/>
    </dgm:pt>
    <dgm:pt modelId="{B70E772D-6DEE-40D5-A031-84D753B908E1}" type="pres">
      <dgm:prSet presAssocID="{CE0958AB-2A8F-4460-A794-61EEC89FA1BA}" presName="sibTrans" presStyleCnt="0"/>
      <dgm:spPr/>
    </dgm:pt>
    <dgm:pt modelId="{85E91102-3B20-45F4-BEC7-DA30A041B58B}" type="pres">
      <dgm:prSet presAssocID="{9DE0AE96-05DD-43D5-A1B1-742DE70FFD0D}" presName="compositeNode" presStyleCnt="0">
        <dgm:presLayoutVars>
          <dgm:bulletEnabled val="1"/>
        </dgm:presLayoutVars>
      </dgm:prSet>
      <dgm:spPr/>
    </dgm:pt>
    <dgm:pt modelId="{B21A4AD0-2566-4D1E-B547-E377F23D47E0}" type="pres">
      <dgm:prSet presAssocID="{9DE0AE96-05DD-43D5-A1B1-742DE70FFD0D}" presName="bgRect" presStyleLbl="alignNode1" presStyleIdx="2" presStyleCnt="3"/>
      <dgm:spPr/>
    </dgm:pt>
    <dgm:pt modelId="{6EE3C57B-C9D7-49C9-95ED-5C3669C5BC72}" type="pres">
      <dgm:prSet presAssocID="{936CFAB3-E5C4-4609-9E8E-C2BFFC2A758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262627D-B181-4053-B00B-5944DB527E29}" type="pres">
      <dgm:prSet presAssocID="{9DE0AE96-05DD-43D5-A1B1-742DE70FFD0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6BE160F-3F19-4A7E-8F30-13E8FA391948}" type="presOf" srcId="{80FDC2C5-B87C-4F77-81C0-06E038542E17}" destId="{10CF8994-FC0E-48A2-B873-7C1394807A23}" srcOrd="1" destOrd="0" presId="urn:microsoft.com/office/officeart/2016/7/layout/LinearBlockProcessNumbered"/>
    <dgm:cxn modelId="{9A127813-5DCA-4080-8E9F-C0DBD8EEEE51}" type="presOf" srcId="{936CFAB3-E5C4-4609-9E8E-C2BFFC2A7580}" destId="{6EE3C57B-C9D7-49C9-95ED-5C3669C5BC72}" srcOrd="0" destOrd="0" presId="urn:microsoft.com/office/officeart/2016/7/layout/LinearBlockProcessNumbered"/>
    <dgm:cxn modelId="{F6868317-2BC8-4F7E-850D-97686F3F8FE2}" type="presOf" srcId="{9DE0AE96-05DD-43D5-A1B1-742DE70FFD0D}" destId="{7262627D-B181-4053-B00B-5944DB527E29}" srcOrd="1" destOrd="0" presId="urn:microsoft.com/office/officeart/2016/7/layout/LinearBlockProcessNumbered"/>
    <dgm:cxn modelId="{6DE9FD23-A3C7-49CF-9C8A-43D0EE96533E}" type="presOf" srcId="{D9CF2CDA-FFEB-4F5C-95E2-0C52DD328D46}" destId="{1A881D16-CEAF-4150-A45A-69A7871E6F89}" srcOrd="0" destOrd="0" presId="urn:microsoft.com/office/officeart/2016/7/layout/LinearBlockProcessNumbered"/>
    <dgm:cxn modelId="{FB627741-FC14-4565-B33B-F3C798C063B7}" srcId="{7257F662-9967-4A94-B420-DF711AE1A36B}" destId="{9DE0AE96-05DD-43D5-A1B1-742DE70FFD0D}" srcOrd="2" destOrd="0" parTransId="{12CC93E3-0B24-4ED4-952F-879E0688B316}" sibTransId="{936CFAB3-E5C4-4609-9E8E-C2BFFC2A7580}"/>
    <dgm:cxn modelId="{3989D06C-0064-4298-A736-E66DC84B57CE}" type="presOf" srcId="{CE0958AB-2A8F-4460-A794-61EEC89FA1BA}" destId="{01334887-CD9A-4301-965D-0426C0DCEE72}" srcOrd="0" destOrd="0" presId="urn:microsoft.com/office/officeart/2016/7/layout/LinearBlockProcessNumbered"/>
    <dgm:cxn modelId="{2E14F48C-6CD7-44DA-B730-246ECCC34AC7}" srcId="{7257F662-9967-4A94-B420-DF711AE1A36B}" destId="{D9CF2CDA-FFEB-4F5C-95E2-0C52DD328D46}" srcOrd="1" destOrd="0" parTransId="{5D45EB16-1BE5-4AC7-9516-7493EB41E9C7}" sibTransId="{CE0958AB-2A8F-4460-A794-61EEC89FA1BA}"/>
    <dgm:cxn modelId="{7706BE91-8960-469D-A005-F90A487A7BA5}" type="presOf" srcId="{9A124735-9D50-4E97-8AC2-6B5811A5A4F6}" destId="{5C5773F3-5D58-4C87-90A3-5239C59412DF}" srcOrd="0" destOrd="0" presId="urn:microsoft.com/office/officeart/2016/7/layout/LinearBlockProcessNumbered"/>
    <dgm:cxn modelId="{2885E1BA-264D-424C-AF90-232B1955EB13}" srcId="{7257F662-9967-4A94-B420-DF711AE1A36B}" destId="{80FDC2C5-B87C-4F77-81C0-06E038542E17}" srcOrd="0" destOrd="0" parTransId="{9C12F2B3-A3AB-4127-B006-FBFBC47E303B}" sibTransId="{9A124735-9D50-4E97-8AC2-6B5811A5A4F6}"/>
    <dgm:cxn modelId="{A741FDC2-368B-46F6-A7E9-08F892BE6C1A}" type="presOf" srcId="{D9CF2CDA-FFEB-4F5C-95E2-0C52DD328D46}" destId="{7555BD6D-274E-4623-95B3-0CA9169898E7}" srcOrd="1" destOrd="0" presId="urn:microsoft.com/office/officeart/2016/7/layout/LinearBlockProcessNumbered"/>
    <dgm:cxn modelId="{B06BFED8-E667-4F88-921A-FF7171729385}" type="presOf" srcId="{80FDC2C5-B87C-4F77-81C0-06E038542E17}" destId="{8D7EF242-F06B-4C90-B772-62D22C374C05}" srcOrd="0" destOrd="0" presId="urn:microsoft.com/office/officeart/2016/7/layout/LinearBlockProcessNumbered"/>
    <dgm:cxn modelId="{2F644BDB-D6E4-40FD-99F6-1B80CB87E8F7}" type="presOf" srcId="{9DE0AE96-05DD-43D5-A1B1-742DE70FFD0D}" destId="{B21A4AD0-2566-4D1E-B547-E377F23D47E0}" srcOrd="0" destOrd="0" presId="urn:microsoft.com/office/officeart/2016/7/layout/LinearBlockProcessNumbered"/>
    <dgm:cxn modelId="{4B9152FA-A616-49D5-8768-298E5476A498}" type="presOf" srcId="{7257F662-9967-4A94-B420-DF711AE1A36B}" destId="{257AE67B-A383-48D2-8D43-DC49FA873E4E}" srcOrd="0" destOrd="0" presId="urn:microsoft.com/office/officeart/2016/7/layout/LinearBlockProcessNumbered"/>
    <dgm:cxn modelId="{87AB7793-2D55-4E0D-B84A-FA94B6E82C95}" type="presParOf" srcId="{257AE67B-A383-48D2-8D43-DC49FA873E4E}" destId="{D3591E35-1D48-4264-A88D-31EBE72192D8}" srcOrd="0" destOrd="0" presId="urn:microsoft.com/office/officeart/2016/7/layout/LinearBlockProcessNumbered"/>
    <dgm:cxn modelId="{19F7ED6B-295C-4CBD-8771-69A4B74AB8F3}" type="presParOf" srcId="{D3591E35-1D48-4264-A88D-31EBE72192D8}" destId="{8D7EF242-F06B-4C90-B772-62D22C374C05}" srcOrd="0" destOrd="0" presId="urn:microsoft.com/office/officeart/2016/7/layout/LinearBlockProcessNumbered"/>
    <dgm:cxn modelId="{B417FE72-4AEC-46D7-837D-EBE09AD81BE2}" type="presParOf" srcId="{D3591E35-1D48-4264-A88D-31EBE72192D8}" destId="{5C5773F3-5D58-4C87-90A3-5239C59412DF}" srcOrd="1" destOrd="0" presId="urn:microsoft.com/office/officeart/2016/7/layout/LinearBlockProcessNumbered"/>
    <dgm:cxn modelId="{F565E041-CC25-44EE-9734-533751A81A1B}" type="presParOf" srcId="{D3591E35-1D48-4264-A88D-31EBE72192D8}" destId="{10CF8994-FC0E-48A2-B873-7C1394807A23}" srcOrd="2" destOrd="0" presId="urn:microsoft.com/office/officeart/2016/7/layout/LinearBlockProcessNumbered"/>
    <dgm:cxn modelId="{1F68B957-196B-4F07-B811-65F8DCC27C13}" type="presParOf" srcId="{257AE67B-A383-48D2-8D43-DC49FA873E4E}" destId="{CF4910C6-CFA2-4A0A-B5D9-B741885C09E2}" srcOrd="1" destOrd="0" presId="urn:microsoft.com/office/officeart/2016/7/layout/LinearBlockProcessNumbered"/>
    <dgm:cxn modelId="{8FAFE179-23C4-4BEB-B711-8525D8C24716}" type="presParOf" srcId="{257AE67B-A383-48D2-8D43-DC49FA873E4E}" destId="{28F90C99-FA9F-44CB-8D80-A6193976E3BF}" srcOrd="2" destOrd="0" presId="urn:microsoft.com/office/officeart/2016/7/layout/LinearBlockProcessNumbered"/>
    <dgm:cxn modelId="{CEAF66BF-92D9-4784-9EB6-61B6768688D7}" type="presParOf" srcId="{28F90C99-FA9F-44CB-8D80-A6193976E3BF}" destId="{1A881D16-CEAF-4150-A45A-69A7871E6F89}" srcOrd="0" destOrd="0" presId="urn:microsoft.com/office/officeart/2016/7/layout/LinearBlockProcessNumbered"/>
    <dgm:cxn modelId="{901F2019-2C28-4CC5-AD69-A50FABF6F7AC}" type="presParOf" srcId="{28F90C99-FA9F-44CB-8D80-A6193976E3BF}" destId="{01334887-CD9A-4301-965D-0426C0DCEE72}" srcOrd="1" destOrd="0" presId="urn:microsoft.com/office/officeart/2016/7/layout/LinearBlockProcessNumbered"/>
    <dgm:cxn modelId="{E1A45B8E-3282-4E56-83CE-7BCB8C0A59F3}" type="presParOf" srcId="{28F90C99-FA9F-44CB-8D80-A6193976E3BF}" destId="{7555BD6D-274E-4623-95B3-0CA9169898E7}" srcOrd="2" destOrd="0" presId="urn:microsoft.com/office/officeart/2016/7/layout/LinearBlockProcessNumbered"/>
    <dgm:cxn modelId="{5ACF194D-2B55-4973-817C-DCCEC9EF6A21}" type="presParOf" srcId="{257AE67B-A383-48D2-8D43-DC49FA873E4E}" destId="{B70E772D-6DEE-40D5-A031-84D753B908E1}" srcOrd="3" destOrd="0" presId="urn:microsoft.com/office/officeart/2016/7/layout/LinearBlockProcessNumbered"/>
    <dgm:cxn modelId="{E63FB484-A1D5-4477-BF33-E7F30AB4FCEC}" type="presParOf" srcId="{257AE67B-A383-48D2-8D43-DC49FA873E4E}" destId="{85E91102-3B20-45F4-BEC7-DA30A041B58B}" srcOrd="4" destOrd="0" presId="urn:microsoft.com/office/officeart/2016/7/layout/LinearBlockProcessNumbered"/>
    <dgm:cxn modelId="{AADB9876-3B25-4C4A-BE75-3ED9AD0F4745}" type="presParOf" srcId="{85E91102-3B20-45F4-BEC7-DA30A041B58B}" destId="{B21A4AD0-2566-4D1E-B547-E377F23D47E0}" srcOrd="0" destOrd="0" presId="urn:microsoft.com/office/officeart/2016/7/layout/LinearBlockProcessNumbered"/>
    <dgm:cxn modelId="{BAAAE1D1-9D7B-44AE-A74C-211874E6CCF6}" type="presParOf" srcId="{85E91102-3B20-45F4-BEC7-DA30A041B58B}" destId="{6EE3C57B-C9D7-49C9-95ED-5C3669C5BC72}" srcOrd="1" destOrd="0" presId="urn:microsoft.com/office/officeart/2016/7/layout/LinearBlockProcessNumbered"/>
    <dgm:cxn modelId="{CBA0D204-F9A8-4F5E-ACF0-1E30D2744697}" type="presParOf" srcId="{85E91102-3B20-45F4-BEC7-DA30A041B58B}" destId="{7262627D-B181-4053-B00B-5944DB527E2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89C34D-CAD7-4636-863B-A980CAF1B247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2B668A24-047D-4813-8C11-CD3910A9C911}">
      <dgm:prSet/>
      <dgm:spPr/>
      <dgm:t>
        <a:bodyPr/>
        <a:lstStyle/>
        <a:p>
          <a:r>
            <a:rPr lang="es-EC"/>
            <a:t>Interesa</a:t>
          </a:r>
        </a:p>
      </dgm:t>
    </dgm:pt>
    <dgm:pt modelId="{40FD8452-D290-4116-8A38-A513F8246EFD}" type="parTrans" cxnId="{F22658AC-9EF0-41CD-903F-9DDA8794214A}">
      <dgm:prSet/>
      <dgm:spPr/>
      <dgm:t>
        <a:bodyPr/>
        <a:lstStyle/>
        <a:p>
          <a:endParaRPr lang="es-EC"/>
        </a:p>
      </dgm:t>
    </dgm:pt>
    <dgm:pt modelId="{1269B403-CD6E-4A9D-91DA-3E40811EC539}" type="sibTrans" cxnId="{F22658AC-9EF0-41CD-903F-9DDA8794214A}">
      <dgm:prSet/>
      <dgm:spPr/>
      <dgm:t>
        <a:bodyPr/>
        <a:lstStyle/>
        <a:p>
          <a:endParaRPr lang="es-EC"/>
        </a:p>
      </dgm:t>
    </dgm:pt>
    <dgm:pt modelId="{34EF211C-00E8-44CD-9192-C8E69F865939}">
      <dgm:prSet/>
      <dgm:spPr/>
      <dgm:t>
        <a:bodyPr/>
        <a:lstStyle/>
        <a:p>
          <a:r>
            <a:rPr lang="es-EC" dirty="0"/>
            <a:t>Id </a:t>
          </a:r>
        </a:p>
      </dgm:t>
    </dgm:pt>
    <dgm:pt modelId="{D2BED5A3-C420-4A1E-838B-C253615F7325}" type="parTrans" cxnId="{EDE082D7-25D7-4E2C-BD77-9C8995A96E6B}">
      <dgm:prSet/>
      <dgm:spPr/>
      <dgm:t>
        <a:bodyPr/>
        <a:lstStyle/>
        <a:p>
          <a:endParaRPr lang="es-EC"/>
        </a:p>
      </dgm:t>
    </dgm:pt>
    <dgm:pt modelId="{49FF292E-73D7-45DC-8D7C-A9128184405B}" type="sibTrans" cxnId="{EDE082D7-25D7-4E2C-BD77-9C8995A96E6B}">
      <dgm:prSet/>
      <dgm:spPr/>
      <dgm:t>
        <a:bodyPr/>
        <a:lstStyle/>
        <a:p>
          <a:endParaRPr lang="es-EC"/>
        </a:p>
      </dgm:t>
    </dgm:pt>
    <dgm:pt modelId="{0AF834EE-372E-4070-AD40-CFFFA7A1C0EB}">
      <dgm:prSet/>
      <dgm:spPr/>
      <dgm:t>
        <a:bodyPr/>
        <a:lstStyle/>
        <a:p>
          <a:r>
            <a:rPr lang="es-EC" dirty="0" err="1"/>
            <a:t>Movie</a:t>
          </a:r>
          <a:r>
            <a:rPr lang="es-EC" dirty="0"/>
            <a:t> </a:t>
          </a:r>
          <a:r>
            <a:rPr lang="es-EC" dirty="0" err="1"/>
            <a:t>Title</a:t>
          </a:r>
          <a:endParaRPr lang="es-EC" dirty="0"/>
        </a:p>
      </dgm:t>
    </dgm:pt>
    <dgm:pt modelId="{451D6FAC-41B9-45EE-9A7C-3C70109F9E40}" type="parTrans" cxnId="{DB4C8A91-299D-4785-88C5-0139F093B1A8}">
      <dgm:prSet/>
      <dgm:spPr/>
      <dgm:t>
        <a:bodyPr/>
        <a:lstStyle/>
        <a:p>
          <a:endParaRPr lang="es-EC"/>
        </a:p>
      </dgm:t>
    </dgm:pt>
    <dgm:pt modelId="{29DB460D-E533-48A8-A10C-60E89AE26BD6}" type="sibTrans" cxnId="{DB4C8A91-299D-4785-88C5-0139F093B1A8}">
      <dgm:prSet/>
      <dgm:spPr/>
      <dgm:t>
        <a:bodyPr/>
        <a:lstStyle/>
        <a:p>
          <a:endParaRPr lang="es-EC"/>
        </a:p>
      </dgm:t>
    </dgm:pt>
    <dgm:pt modelId="{D999CA5D-D05F-4177-A72F-D9733E40E7C1}">
      <dgm:prSet/>
      <dgm:spPr/>
      <dgm:t>
        <a:bodyPr/>
        <a:lstStyle/>
        <a:p>
          <a:r>
            <a:rPr lang="es-EC" dirty="0"/>
            <a:t>Genero</a:t>
          </a:r>
        </a:p>
      </dgm:t>
    </dgm:pt>
    <dgm:pt modelId="{7FBAAFCF-25C1-4DB0-B86A-6584BE85A735}" type="parTrans" cxnId="{DBA62E03-5914-4A2D-BCD9-88E0CEA35157}">
      <dgm:prSet/>
      <dgm:spPr/>
      <dgm:t>
        <a:bodyPr/>
        <a:lstStyle/>
        <a:p>
          <a:endParaRPr lang="es-EC"/>
        </a:p>
      </dgm:t>
    </dgm:pt>
    <dgm:pt modelId="{2D28A4A4-026A-48DC-B951-DEF16293E42D}" type="sibTrans" cxnId="{DBA62E03-5914-4A2D-BCD9-88E0CEA35157}">
      <dgm:prSet/>
      <dgm:spPr/>
      <dgm:t>
        <a:bodyPr/>
        <a:lstStyle/>
        <a:p>
          <a:endParaRPr lang="es-EC"/>
        </a:p>
      </dgm:t>
    </dgm:pt>
    <dgm:pt modelId="{223A5420-F7C6-4B58-BA44-737F5A5C0A1D}" type="pres">
      <dgm:prSet presAssocID="{A689C34D-CAD7-4636-863B-A980CAF1B247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6C55EDE4-404B-4633-99F1-7FB0D89453A9}" type="pres">
      <dgm:prSet presAssocID="{2B668A24-047D-4813-8C11-CD3910A9C911}" presName="root" presStyleCnt="0">
        <dgm:presLayoutVars>
          <dgm:chMax/>
          <dgm:chPref val="4"/>
        </dgm:presLayoutVars>
      </dgm:prSet>
      <dgm:spPr/>
    </dgm:pt>
    <dgm:pt modelId="{B1522904-A8B2-4D61-88EC-0998D1230E6F}" type="pres">
      <dgm:prSet presAssocID="{2B668A24-047D-4813-8C11-CD3910A9C911}" presName="rootComposite" presStyleCnt="0">
        <dgm:presLayoutVars/>
      </dgm:prSet>
      <dgm:spPr/>
    </dgm:pt>
    <dgm:pt modelId="{11A31969-EDE4-49ED-A864-7F764A3129AE}" type="pres">
      <dgm:prSet presAssocID="{2B668A24-047D-4813-8C11-CD3910A9C911}" presName="rootText" presStyleLbl="node0" presStyleIdx="0" presStyleCnt="1">
        <dgm:presLayoutVars>
          <dgm:chMax/>
          <dgm:chPref val="4"/>
        </dgm:presLayoutVars>
      </dgm:prSet>
      <dgm:spPr/>
    </dgm:pt>
    <dgm:pt modelId="{BCA813E5-F486-4F36-93CA-BBD453F93C45}" type="pres">
      <dgm:prSet presAssocID="{2B668A24-047D-4813-8C11-CD3910A9C911}" presName="childShape" presStyleCnt="0">
        <dgm:presLayoutVars>
          <dgm:chMax val="0"/>
          <dgm:chPref val="0"/>
        </dgm:presLayoutVars>
      </dgm:prSet>
      <dgm:spPr/>
    </dgm:pt>
    <dgm:pt modelId="{B73D1F7D-9C16-492E-AACD-E176D3D247AC}" type="pres">
      <dgm:prSet presAssocID="{34EF211C-00E8-44CD-9192-C8E69F865939}" presName="childComposite" presStyleCnt="0">
        <dgm:presLayoutVars>
          <dgm:chMax val="0"/>
          <dgm:chPref val="0"/>
        </dgm:presLayoutVars>
      </dgm:prSet>
      <dgm:spPr/>
    </dgm:pt>
    <dgm:pt modelId="{931BE9ED-98E6-44F3-810D-2E4560722201}" type="pres">
      <dgm:prSet presAssocID="{34EF211C-00E8-44CD-9192-C8E69F865939}" presName="Image" presStyleLbl="node1" presStyleIdx="0" presStyleCnt="3"/>
      <dgm:spPr/>
    </dgm:pt>
    <dgm:pt modelId="{493D878C-5A84-4EBC-814F-6DAABA40DE7E}" type="pres">
      <dgm:prSet presAssocID="{34EF211C-00E8-44CD-9192-C8E69F865939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</dgm:pt>
    <dgm:pt modelId="{CC9B83D1-2497-42A9-95D1-EE4ED4CC3278}" type="pres">
      <dgm:prSet presAssocID="{0AF834EE-372E-4070-AD40-CFFFA7A1C0EB}" presName="childComposite" presStyleCnt="0">
        <dgm:presLayoutVars>
          <dgm:chMax val="0"/>
          <dgm:chPref val="0"/>
        </dgm:presLayoutVars>
      </dgm:prSet>
      <dgm:spPr/>
    </dgm:pt>
    <dgm:pt modelId="{68CA4272-2B66-4FDB-A171-A0E29C10DFED}" type="pres">
      <dgm:prSet presAssocID="{0AF834EE-372E-4070-AD40-CFFFA7A1C0EB}" presName="Image" presStyleLbl="node1" presStyleIdx="1" presStyleCnt="3"/>
      <dgm:spPr/>
    </dgm:pt>
    <dgm:pt modelId="{EFA4F254-52EA-4F89-8155-F161B96DB44F}" type="pres">
      <dgm:prSet presAssocID="{0AF834EE-372E-4070-AD40-CFFFA7A1C0EB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</dgm:pt>
    <dgm:pt modelId="{9EA2902F-EB86-4626-8AEC-B70F79BD787C}" type="pres">
      <dgm:prSet presAssocID="{D999CA5D-D05F-4177-A72F-D9733E40E7C1}" presName="childComposite" presStyleCnt="0">
        <dgm:presLayoutVars>
          <dgm:chMax val="0"/>
          <dgm:chPref val="0"/>
        </dgm:presLayoutVars>
      </dgm:prSet>
      <dgm:spPr/>
    </dgm:pt>
    <dgm:pt modelId="{F1BE4BB9-E295-4663-9D28-2A398243F4A6}" type="pres">
      <dgm:prSet presAssocID="{D999CA5D-D05F-4177-A72F-D9733E40E7C1}" presName="Image" presStyleLbl="node1" presStyleIdx="2" presStyleCnt="3"/>
      <dgm:spPr/>
    </dgm:pt>
    <dgm:pt modelId="{4F5BAA83-E0B4-4245-BA37-0316C86A2DCD}" type="pres">
      <dgm:prSet presAssocID="{D999CA5D-D05F-4177-A72F-D9733E40E7C1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BA62E03-5914-4A2D-BCD9-88E0CEA35157}" srcId="{2B668A24-047D-4813-8C11-CD3910A9C911}" destId="{D999CA5D-D05F-4177-A72F-D9733E40E7C1}" srcOrd="2" destOrd="0" parTransId="{7FBAAFCF-25C1-4DB0-B86A-6584BE85A735}" sibTransId="{2D28A4A4-026A-48DC-B951-DEF16293E42D}"/>
    <dgm:cxn modelId="{B4D63B10-33A9-4423-9B51-BC1AB13DB567}" type="presOf" srcId="{34EF211C-00E8-44CD-9192-C8E69F865939}" destId="{493D878C-5A84-4EBC-814F-6DAABA40DE7E}" srcOrd="0" destOrd="0" presId="urn:microsoft.com/office/officeart/2008/layout/PictureAccentList"/>
    <dgm:cxn modelId="{417D5C3E-7016-4AFB-8652-437C5483E345}" type="presOf" srcId="{A689C34D-CAD7-4636-863B-A980CAF1B247}" destId="{223A5420-F7C6-4B58-BA44-737F5A5C0A1D}" srcOrd="0" destOrd="0" presId="urn:microsoft.com/office/officeart/2008/layout/PictureAccentList"/>
    <dgm:cxn modelId="{DB4C8A91-299D-4785-88C5-0139F093B1A8}" srcId="{2B668A24-047D-4813-8C11-CD3910A9C911}" destId="{0AF834EE-372E-4070-AD40-CFFFA7A1C0EB}" srcOrd="1" destOrd="0" parTransId="{451D6FAC-41B9-45EE-9A7C-3C70109F9E40}" sibTransId="{29DB460D-E533-48A8-A10C-60E89AE26BD6}"/>
    <dgm:cxn modelId="{F22658AC-9EF0-41CD-903F-9DDA8794214A}" srcId="{A689C34D-CAD7-4636-863B-A980CAF1B247}" destId="{2B668A24-047D-4813-8C11-CD3910A9C911}" srcOrd="0" destOrd="0" parTransId="{40FD8452-D290-4116-8A38-A513F8246EFD}" sibTransId="{1269B403-CD6E-4A9D-91DA-3E40811EC539}"/>
    <dgm:cxn modelId="{7A876CBD-9DCD-4D98-9D82-C96FA011E884}" type="presOf" srcId="{2B668A24-047D-4813-8C11-CD3910A9C911}" destId="{11A31969-EDE4-49ED-A864-7F764A3129AE}" srcOrd="0" destOrd="0" presId="urn:microsoft.com/office/officeart/2008/layout/PictureAccentList"/>
    <dgm:cxn modelId="{5E7C9BC4-31AD-4882-9C99-688B974C3412}" type="presOf" srcId="{D999CA5D-D05F-4177-A72F-D9733E40E7C1}" destId="{4F5BAA83-E0B4-4245-BA37-0316C86A2DCD}" srcOrd="0" destOrd="0" presId="urn:microsoft.com/office/officeart/2008/layout/PictureAccentList"/>
    <dgm:cxn modelId="{EDE082D7-25D7-4E2C-BD77-9C8995A96E6B}" srcId="{2B668A24-047D-4813-8C11-CD3910A9C911}" destId="{34EF211C-00E8-44CD-9192-C8E69F865939}" srcOrd="0" destOrd="0" parTransId="{D2BED5A3-C420-4A1E-838B-C253615F7325}" sibTransId="{49FF292E-73D7-45DC-8D7C-A9128184405B}"/>
    <dgm:cxn modelId="{2822A6D8-F034-41D3-B6FA-1D2BB2FEAD73}" type="presOf" srcId="{0AF834EE-372E-4070-AD40-CFFFA7A1C0EB}" destId="{EFA4F254-52EA-4F89-8155-F161B96DB44F}" srcOrd="0" destOrd="0" presId="urn:microsoft.com/office/officeart/2008/layout/PictureAccentList"/>
    <dgm:cxn modelId="{D16E4CC9-19AA-419A-8B1B-40E5F3E534B2}" type="presParOf" srcId="{223A5420-F7C6-4B58-BA44-737F5A5C0A1D}" destId="{6C55EDE4-404B-4633-99F1-7FB0D89453A9}" srcOrd="0" destOrd="0" presId="urn:microsoft.com/office/officeart/2008/layout/PictureAccentList"/>
    <dgm:cxn modelId="{2E42B1C9-0DF9-4A52-BBB5-02152A265C38}" type="presParOf" srcId="{6C55EDE4-404B-4633-99F1-7FB0D89453A9}" destId="{B1522904-A8B2-4D61-88EC-0998D1230E6F}" srcOrd="0" destOrd="0" presId="urn:microsoft.com/office/officeart/2008/layout/PictureAccentList"/>
    <dgm:cxn modelId="{71E3F2DD-21D4-4156-A426-2C3ED8E11B6D}" type="presParOf" srcId="{B1522904-A8B2-4D61-88EC-0998D1230E6F}" destId="{11A31969-EDE4-49ED-A864-7F764A3129AE}" srcOrd="0" destOrd="0" presId="urn:microsoft.com/office/officeart/2008/layout/PictureAccentList"/>
    <dgm:cxn modelId="{94BBDD45-23D4-4799-B086-A300665A16F7}" type="presParOf" srcId="{6C55EDE4-404B-4633-99F1-7FB0D89453A9}" destId="{BCA813E5-F486-4F36-93CA-BBD453F93C45}" srcOrd="1" destOrd="0" presId="urn:microsoft.com/office/officeart/2008/layout/PictureAccentList"/>
    <dgm:cxn modelId="{23E14678-88A6-4605-80C0-E618FD71F4E3}" type="presParOf" srcId="{BCA813E5-F486-4F36-93CA-BBD453F93C45}" destId="{B73D1F7D-9C16-492E-AACD-E176D3D247AC}" srcOrd="0" destOrd="0" presId="urn:microsoft.com/office/officeart/2008/layout/PictureAccentList"/>
    <dgm:cxn modelId="{3F70ADF7-53AC-4FAF-B17C-CC7DE6B21AD3}" type="presParOf" srcId="{B73D1F7D-9C16-492E-AACD-E176D3D247AC}" destId="{931BE9ED-98E6-44F3-810D-2E4560722201}" srcOrd="0" destOrd="0" presId="urn:microsoft.com/office/officeart/2008/layout/PictureAccentList"/>
    <dgm:cxn modelId="{9ABF1B71-35B6-4EA5-9BB5-D4EA534CCB9C}" type="presParOf" srcId="{B73D1F7D-9C16-492E-AACD-E176D3D247AC}" destId="{493D878C-5A84-4EBC-814F-6DAABA40DE7E}" srcOrd="1" destOrd="0" presId="urn:microsoft.com/office/officeart/2008/layout/PictureAccentList"/>
    <dgm:cxn modelId="{76D58C7E-A926-434B-A4FC-FEFD195CD05A}" type="presParOf" srcId="{BCA813E5-F486-4F36-93CA-BBD453F93C45}" destId="{CC9B83D1-2497-42A9-95D1-EE4ED4CC3278}" srcOrd="1" destOrd="0" presId="urn:microsoft.com/office/officeart/2008/layout/PictureAccentList"/>
    <dgm:cxn modelId="{FD6091C4-9A5A-45AE-A6F1-EA0B00324C2B}" type="presParOf" srcId="{CC9B83D1-2497-42A9-95D1-EE4ED4CC3278}" destId="{68CA4272-2B66-4FDB-A171-A0E29C10DFED}" srcOrd="0" destOrd="0" presId="urn:microsoft.com/office/officeart/2008/layout/PictureAccentList"/>
    <dgm:cxn modelId="{E37A95FE-7ADE-44BA-A854-E6223130591A}" type="presParOf" srcId="{CC9B83D1-2497-42A9-95D1-EE4ED4CC3278}" destId="{EFA4F254-52EA-4F89-8155-F161B96DB44F}" srcOrd="1" destOrd="0" presId="urn:microsoft.com/office/officeart/2008/layout/PictureAccentList"/>
    <dgm:cxn modelId="{5AA4A224-6C53-422D-8432-97CEA6AD883B}" type="presParOf" srcId="{BCA813E5-F486-4F36-93CA-BBD453F93C45}" destId="{9EA2902F-EB86-4626-8AEC-B70F79BD787C}" srcOrd="2" destOrd="0" presId="urn:microsoft.com/office/officeart/2008/layout/PictureAccentList"/>
    <dgm:cxn modelId="{9B8376F5-401A-483D-8A3F-5886557E31C6}" type="presParOf" srcId="{9EA2902F-EB86-4626-8AEC-B70F79BD787C}" destId="{F1BE4BB9-E295-4663-9D28-2A398243F4A6}" srcOrd="0" destOrd="0" presId="urn:microsoft.com/office/officeart/2008/layout/PictureAccentList"/>
    <dgm:cxn modelId="{3ED6EA54-4135-4866-8760-8DC6739D6607}" type="presParOf" srcId="{9EA2902F-EB86-4626-8AEC-B70F79BD787C}" destId="{4F5BAA83-E0B4-4245-BA37-0316C86A2D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153B6-BE17-4713-958B-6118E6166886}">
      <dsp:nvSpPr>
        <dsp:cNvPr id="0" name=""/>
        <dsp:cNvSpPr/>
      </dsp:nvSpPr>
      <dsp:spPr>
        <a:xfrm>
          <a:off x="0" y="1796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CE550-DAA6-44E2-8C00-EF050663F43A}">
      <dsp:nvSpPr>
        <dsp:cNvPr id="0" name=""/>
        <dsp:cNvSpPr/>
      </dsp:nvSpPr>
      <dsp:spPr>
        <a:xfrm>
          <a:off x="0" y="1796"/>
          <a:ext cx="11029615" cy="61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0" i="0" kern="1200"/>
            <a:t>Evalúa la importancia de las palabras en una oración</a:t>
          </a:r>
          <a:endParaRPr lang="en-US" sz="2600" kern="1200"/>
        </a:p>
      </dsp:txBody>
      <dsp:txXfrm>
        <a:off x="0" y="1796"/>
        <a:ext cx="11029615" cy="612451"/>
      </dsp:txXfrm>
    </dsp:sp>
    <dsp:sp modelId="{19A69C81-97B4-40CD-8E79-317B4C32BA44}">
      <dsp:nvSpPr>
        <dsp:cNvPr id="0" name=""/>
        <dsp:cNvSpPr/>
      </dsp:nvSpPr>
      <dsp:spPr>
        <a:xfrm>
          <a:off x="0" y="614247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7F8B1-6FB0-4CF4-8C11-6D387BF356FA}">
      <dsp:nvSpPr>
        <dsp:cNvPr id="0" name=""/>
        <dsp:cNvSpPr/>
      </dsp:nvSpPr>
      <dsp:spPr>
        <a:xfrm>
          <a:off x="0" y="614247"/>
          <a:ext cx="11029615" cy="61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0" i="0" kern="1200" dirty="0"/>
            <a:t>Ayuda a clasificar textos</a:t>
          </a:r>
          <a:endParaRPr lang="en-US" sz="2600" kern="1200" dirty="0"/>
        </a:p>
      </dsp:txBody>
      <dsp:txXfrm>
        <a:off x="0" y="614247"/>
        <a:ext cx="11029615" cy="612451"/>
      </dsp:txXfrm>
    </dsp:sp>
    <dsp:sp modelId="{4459A653-4B39-4D8F-A069-261A4D4C9082}">
      <dsp:nvSpPr>
        <dsp:cNvPr id="0" name=""/>
        <dsp:cNvSpPr/>
      </dsp:nvSpPr>
      <dsp:spPr>
        <a:xfrm>
          <a:off x="0" y="1226699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F25A9-656C-4CCF-94B1-0BAB7B6B0CFF}">
      <dsp:nvSpPr>
        <dsp:cNvPr id="0" name=""/>
        <dsp:cNvSpPr/>
      </dsp:nvSpPr>
      <dsp:spPr>
        <a:xfrm>
          <a:off x="0" y="1226699"/>
          <a:ext cx="11029615" cy="61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0" i="0" kern="1200"/>
            <a:t>Ayuda a los modelos de aprendizaje automático a leer palabras</a:t>
          </a:r>
          <a:endParaRPr lang="en-US" sz="2600" kern="1200"/>
        </a:p>
      </dsp:txBody>
      <dsp:txXfrm>
        <a:off x="0" y="1226699"/>
        <a:ext cx="11029615" cy="612451"/>
      </dsp:txXfrm>
    </dsp:sp>
    <dsp:sp modelId="{8A76E515-14FD-413F-8B20-A82B0C9462FB}">
      <dsp:nvSpPr>
        <dsp:cNvPr id="0" name=""/>
        <dsp:cNvSpPr/>
      </dsp:nvSpPr>
      <dsp:spPr>
        <a:xfrm>
          <a:off x="0" y="1839151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73D0E-9F51-4353-8993-3D9BC0C0B7B8}">
      <dsp:nvSpPr>
        <dsp:cNvPr id="0" name=""/>
        <dsp:cNvSpPr/>
      </dsp:nvSpPr>
      <dsp:spPr>
        <a:xfrm>
          <a:off x="0" y="1839151"/>
          <a:ext cx="11029615" cy="61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0" i="0" kern="1200"/>
            <a:t>Determina la relevancia de un término en un documento</a:t>
          </a:r>
          <a:endParaRPr lang="en-US" sz="2600" kern="1200"/>
        </a:p>
      </dsp:txBody>
      <dsp:txXfrm>
        <a:off x="0" y="1839151"/>
        <a:ext cx="11029615" cy="612451"/>
      </dsp:txXfrm>
    </dsp:sp>
    <dsp:sp modelId="{21EDAA02-FE23-4A07-BF9D-277EB1E61507}">
      <dsp:nvSpPr>
        <dsp:cNvPr id="0" name=""/>
        <dsp:cNvSpPr/>
      </dsp:nvSpPr>
      <dsp:spPr>
        <a:xfrm>
          <a:off x="0" y="2451603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1E056-07E5-44A2-B90D-67EADA5457F6}">
      <dsp:nvSpPr>
        <dsp:cNvPr id="0" name=""/>
        <dsp:cNvSpPr/>
      </dsp:nvSpPr>
      <dsp:spPr>
        <a:xfrm>
          <a:off x="0" y="2451603"/>
          <a:ext cx="11029615" cy="61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0" i="0" kern="1200"/>
            <a:t>Ayuda a identificar los términos relacionados con las búsquedas de los usuarios</a:t>
          </a:r>
          <a:endParaRPr lang="en-US" sz="2600" kern="1200"/>
        </a:p>
      </dsp:txBody>
      <dsp:txXfrm>
        <a:off x="0" y="2451603"/>
        <a:ext cx="11029615" cy="612451"/>
      </dsp:txXfrm>
    </dsp:sp>
    <dsp:sp modelId="{30BE0598-C7B7-4AFD-BF16-850D8D1F9227}">
      <dsp:nvSpPr>
        <dsp:cNvPr id="0" name=""/>
        <dsp:cNvSpPr/>
      </dsp:nvSpPr>
      <dsp:spPr>
        <a:xfrm>
          <a:off x="0" y="3064055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78895-8F07-4F7D-819F-2AFDC9884597}">
      <dsp:nvSpPr>
        <dsp:cNvPr id="0" name=""/>
        <dsp:cNvSpPr/>
      </dsp:nvSpPr>
      <dsp:spPr>
        <a:xfrm>
          <a:off x="0" y="3064055"/>
          <a:ext cx="11029615" cy="61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0" i="0" kern="1200"/>
            <a:t>Ayuda a rankear las webs en los motores de búsqueda</a:t>
          </a:r>
          <a:endParaRPr lang="en-US" sz="2600" kern="1200"/>
        </a:p>
      </dsp:txBody>
      <dsp:txXfrm>
        <a:off x="0" y="3064055"/>
        <a:ext cx="11029615" cy="6124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2E0B9-0FD7-4951-B72E-0890237C3180}">
      <dsp:nvSpPr>
        <dsp:cNvPr id="0" name=""/>
        <dsp:cNvSpPr/>
      </dsp:nvSpPr>
      <dsp:spPr>
        <a:xfrm>
          <a:off x="0" y="0"/>
          <a:ext cx="9375172" cy="11034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/>
            <a:t>Palabras comunes si, la, el mas, etc</a:t>
          </a:r>
          <a:endParaRPr lang="en-US" sz="2300" kern="1200"/>
        </a:p>
      </dsp:txBody>
      <dsp:txXfrm>
        <a:off x="32320" y="32320"/>
        <a:ext cx="8184420" cy="1038850"/>
      </dsp:txXfrm>
    </dsp:sp>
    <dsp:sp modelId="{2FCE9D63-26E6-4155-8BA6-94F76A8D7EE7}">
      <dsp:nvSpPr>
        <dsp:cNvPr id="0" name=""/>
        <dsp:cNvSpPr/>
      </dsp:nvSpPr>
      <dsp:spPr>
        <a:xfrm>
          <a:off x="827221" y="1287406"/>
          <a:ext cx="9375172" cy="11034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 dirty="0"/>
            <a:t>Si se dejan en el texto, pueden sesgar el análisis hacia las palabras más comunes</a:t>
          </a:r>
          <a:endParaRPr lang="en-US" sz="2300" kern="1200" dirty="0"/>
        </a:p>
      </dsp:txBody>
      <dsp:txXfrm>
        <a:off x="859541" y="1319726"/>
        <a:ext cx="7766042" cy="1038850"/>
      </dsp:txXfrm>
    </dsp:sp>
    <dsp:sp modelId="{D8BB410A-686A-43CA-AB37-C821769D83F4}">
      <dsp:nvSpPr>
        <dsp:cNvPr id="0" name=""/>
        <dsp:cNvSpPr/>
      </dsp:nvSpPr>
      <dsp:spPr>
        <a:xfrm>
          <a:off x="1654442" y="2574812"/>
          <a:ext cx="9375172" cy="11034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 dirty="0"/>
            <a:t>Eliminar los estop </a:t>
          </a:r>
          <a:r>
            <a:rPr lang="es-EC" sz="2300" kern="1200" dirty="0" err="1"/>
            <a:t>words</a:t>
          </a:r>
          <a:r>
            <a:rPr lang="es-EC" sz="2300" kern="1200" dirty="0"/>
            <a:t> puede hacer </a:t>
          </a:r>
          <a:r>
            <a:rPr lang="es-EC" sz="2300" kern="1200" dirty="0" err="1"/>
            <a:t>quer</a:t>
          </a:r>
          <a:r>
            <a:rPr lang="es-EC" sz="2300" kern="1200" dirty="0"/>
            <a:t> los </a:t>
          </a:r>
          <a:r>
            <a:rPr lang="es-EC" sz="2300" kern="1200" dirty="0" err="1"/>
            <a:t>algortimos</a:t>
          </a:r>
          <a:r>
            <a:rPr lang="es-EC" sz="2300" kern="1200" dirty="0"/>
            <a:t> sean más precisos y rápidos, ya que hay menos palabras a procesar</a:t>
          </a:r>
          <a:endParaRPr lang="en-US" sz="2300" kern="1200" dirty="0"/>
        </a:p>
      </dsp:txBody>
      <dsp:txXfrm>
        <a:off x="1686762" y="2607132"/>
        <a:ext cx="7766042" cy="1038850"/>
      </dsp:txXfrm>
    </dsp:sp>
    <dsp:sp modelId="{EF043504-CA69-4EB3-BD9E-080C5AD2E821}">
      <dsp:nvSpPr>
        <dsp:cNvPr id="0" name=""/>
        <dsp:cNvSpPr/>
      </dsp:nvSpPr>
      <dsp:spPr>
        <a:xfrm>
          <a:off x="8657903" y="836813"/>
          <a:ext cx="717269" cy="71726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819289" y="836813"/>
        <a:ext cx="394497" cy="539745"/>
      </dsp:txXfrm>
    </dsp:sp>
    <dsp:sp modelId="{9C079C1A-5BC7-4E63-9720-FD65D67A6DEA}">
      <dsp:nvSpPr>
        <dsp:cNvPr id="0" name=""/>
        <dsp:cNvSpPr/>
      </dsp:nvSpPr>
      <dsp:spPr>
        <a:xfrm>
          <a:off x="9485124" y="2116863"/>
          <a:ext cx="717269" cy="71726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646510" y="2116863"/>
        <a:ext cx="394497" cy="5397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EF242-F06B-4C90-B772-62D22C374C05}">
      <dsp:nvSpPr>
        <dsp:cNvPr id="0" name=""/>
        <dsp:cNvSpPr/>
      </dsp:nvSpPr>
      <dsp:spPr>
        <a:xfrm>
          <a:off x="861" y="0"/>
          <a:ext cx="3489839" cy="36783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19" tIns="0" rIns="34471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TF-IDF funciona al asignar un puntaje a cada palabra en un documento en función de su frecuencia en ese documento (TF) y su frecuencia en todos los documentos (IDF).</a:t>
          </a:r>
          <a:endParaRPr lang="en-US" sz="2000" kern="1200"/>
        </a:p>
      </dsp:txBody>
      <dsp:txXfrm>
        <a:off x="861" y="1471321"/>
        <a:ext cx="3489839" cy="2206981"/>
      </dsp:txXfrm>
    </dsp:sp>
    <dsp:sp modelId="{5C5773F3-5D58-4C87-90A3-5239C59412DF}">
      <dsp:nvSpPr>
        <dsp:cNvPr id="0" name=""/>
        <dsp:cNvSpPr/>
      </dsp:nvSpPr>
      <dsp:spPr>
        <a:xfrm>
          <a:off x="861" y="0"/>
          <a:ext cx="3489839" cy="1471321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19" tIns="165100" rIns="34471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1" y="0"/>
        <a:ext cx="3489839" cy="1471321"/>
      </dsp:txXfrm>
    </dsp:sp>
    <dsp:sp modelId="{1A881D16-CEAF-4150-A45A-69A7871E6F89}">
      <dsp:nvSpPr>
        <dsp:cNvPr id="0" name=""/>
        <dsp:cNvSpPr/>
      </dsp:nvSpPr>
      <dsp:spPr>
        <a:xfrm>
          <a:off x="3769887" y="0"/>
          <a:ext cx="3489839" cy="36783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19" tIns="0" rIns="34471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Cuanto más a menudo aparece una palabra en un solo documento, pero menos a menudo en todos los documentos, mayor es su puntaje TF-IDF.</a:t>
          </a:r>
          <a:endParaRPr lang="en-US" sz="2000" kern="1200"/>
        </a:p>
      </dsp:txBody>
      <dsp:txXfrm>
        <a:off x="3769887" y="1471321"/>
        <a:ext cx="3489839" cy="2206981"/>
      </dsp:txXfrm>
    </dsp:sp>
    <dsp:sp modelId="{01334887-CD9A-4301-965D-0426C0DCEE72}">
      <dsp:nvSpPr>
        <dsp:cNvPr id="0" name=""/>
        <dsp:cNvSpPr/>
      </dsp:nvSpPr>
      <dsp:spPr>
        <a:xfrm>
          <a:off x="3769887" y="0"/>
          <a:ext cx="3489839" cy="1471321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19" tIns="165100" rIns="34471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69887" y="0"/>
        <a:ext cx="3489839" cy="1471321"/>
      </dsp:txXfrm>
    </dsp:sp>
    <dsp:sp modelId="{B21A4AD0-2566-4D1E-B547-E377F23D47E0}">
      <dsp:nvSpPr>
        <dsp:cNvPr id="0" name=""/>
        <dsp:cNvSpPr/>
      </dsp:nvSpPr>
      <dsp:spPr>
        <a:xfrm>
          <a:off x="7538914" y="0"/>
          <a:ext cx="3489839" cy="36783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19" tIns="0" rIns="34471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Las palabras que aparecen con más frecuencia en un documento pero raramente en otros documentos son más importantes</a:t>
          </a:r>
          <a:endParaRPr lang="en-US" sz="2000" kern="1200"/>
        </a:p>
      </dsp:txBody>
      <dsp:txXfrm>
        <a:off x="7538914" y="1471321"/>
        <a:ext cx="3489839" cy="2206981"/>
      </dsp:txXfrm>
    </dsp:sp>
    <dsp:sp modelId="{6EE3C57B-C9D7-49C9-95ED-5C3669C5BC72}">
      <dsp:nvSpPr>
        <dsp:cNvPr id="0" name=""/>
        <dsp:cNvSpPr/>
      </dsp:nvSpPr>
      <dsp:spPr>
        <a:xfrm>
          <a:off x="7538914" y="0"/>
          <a:ext cx="3489839" cy="1471321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19" tIns="165100" rIns="34471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38914" y="0"/>
        <a:ext cx="3489839" cy="1471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31969-EDE4-49ED-A864-7F764A3129AE}">
      <dsp:nvSpPr>
        <dsp:cNvPr id="0" name=""/>
        <dsp:cNvSpPr/>
      </dsp:nvSpPr>
      <dsp:spPr>
        <a:xfrm>
          <a:off x="201787" y="907"/>
          <a:ext cx="3813373" cy="545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200" kern="1200"/>
            <a:t>Interesa</a:t>
          </a:r>
        </a:p>
      </dsp:txBody>
      <dsp:txXfrm>
        <a:off x="217763" y="16883"/>
        <a:ext cx="3781421" cy="513524"/>
      </dsp:txXfrm>
    </dsp:sp>
    <dsp:sp modelId="{931BE9ED-98E6-44F3-810D-2E4560722201}">
      <dsp:nvSpPr>
        <dsp:cNvPr id="0" name=""/>
        <dsp:cNvSpPr/>
      </dsp:nvSpPr>
      <dsp:spPr>
        <a:xfrm>
          <a:off x="201787" y="644569"/>
          <a:ext cx="545476" cy="5454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D878C-5A84-4EBC-814F-6DAABA40DE7E}">
      <dsp:nvSpPr>
        <dsp:cNvPr id="0" name=""/>
        <dsp:cNvSpPr/>
      </dsp:nvSpPr>
      <dsp:spPr>
        <a:xfrm>
          <a:off x="779993" y="644569"/>
          <a:ext cx="3235168" cy="5454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kern="1200" dirty="0"/>
            <a:t>Id </a:t>
          </a:r>
        </a:p>
      </dsp:txBody>
      <dsp:txXfrm>
        <a:off x="806626" y="671202"/>
        <a:ext cx="3181902" cy="492210"/>
      </dsp:txXfrm>
    </dsp:sp>
    <dsp:sp modelId="{68CA4272-2B66-4FDB-A171-A0E29C10DFED}">
      <dsp:nvSpPr>
        <dsp:cNvPr id="0" name=""/>
        <dsp:cNvSpPr/>
      </dsp:nvSpPr>
      <dsp:spPr>
        <a:xfrm>
          <a:off x="201787" y="1255503"/>
          <a:ext cx="545476" cy="5454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4F254-52EA-4F89-8155-F161B96DB44F}">
      <dsp:nvSpPr>
        <dsp:cNvPr id="0" name=""/>
        <dsp:cNvSpPr/>
      </dsp:nvSpPr>
      <dsp:spPr>
        <a:xfrm>
          <a:off x="779993" y="1255503"/>
          <a:ext cx="3235168" cy="5454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kern="1200" dirty="0" err="1"/>
            <a:t>Movie</a:t>
          </a:r>
          <a:r>
            <a:rPr lang="es-EC" sz="1700" kern="1200" dirty="0"/>
            <a:t> </a:t>
          </a:r>
          <a:r>
            <a:rPr lang="es-EC" sz="1700" kern="1200" dirty="0" err="1"/>
            <a:t>Title</a:t>
          </a:r>
          <a:endParaRPr lang="es-EC" sz="1700" kern="1200" dirty="0"/>
        </a:p>
      </dsp:txBody>
      <dsp:txXfrm>
        <a:off x="806626" y="1282136"/>
        <a:ext cx="3181902" cy="492210"/>
      </dsp:txXfrm>
    </dsp:sp>
    <dsp:sp modelId="{F1BE4BB9-E295-4663-9D28-2A398243F4A6}">
      <dsp:nvSpPr>
        <dsp:cNvPr id="0" name=""/>
        <dsp:cNvSpPr/>
      </dsp:nvSpPr>
      <dsp:spPr>
        <a:xfrm>
          <a:off x="201787" y="1866437"/>
          <a:ext cx="545476" cy="5454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BAA83-E0B4-4245-BA37-0316C86A2DCD}">
      <dsp:nvSpPr>
        <dsp:cNvPr id="0" name=""/>
        <dsp:cNvSpPr/>
      </dsp:nvSpPr>
      <dsp:spPr>
        <a:xfrm>
          <a:off x="779993" y="1866437"/>
          <a:ext cx="3235168" cy="5454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kern="1200" dirty="0"/>
            <a:t>Genero</a:t>
          </a:r>
        </a:p>
      </dsp:txBody>
      <dsp:txXfrm>
        <a:off x="806626" y="1893070"/>
        <a:ext cx="3181902" cy="492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11/02/2025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11/02/2025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11/02/2025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11/02/2025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11/02/2025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11/02/2025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11/02/2025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11/02/2025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11/02/2025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11/02/2025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11/02/2025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11/02/2025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11/02/2025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11/02/2025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C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C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C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SIMILITUD de vectores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es-E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6B0B-1725-803C-E4C7-50D09E7F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C" dirty="0"/>
              <a:t>Stop </a:t>
            </a:r>
            <a:r>
              <a:rPr lang="es-EC" dirty="0" err="1"/>
              <a:t>words</a:t>
            </a:r>
            <a:endParaRPr lang="es-EC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F89682A-2612-4B1F-3EE2-47183295C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16539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15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4C577-355B-4466-FE70-6AF2D16A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C" dirty="0"/>
              <a:t>Ambigüedad y especificidad de las stop </a:t>
            </a:r>
            <a:r>
              <a:rPr lang="es-EC" dirty="0" err="1"/>
              <a:t>words</a:t>
            </a:r>
            <a:r>
              <a:rPr lang="es-EC" dirty="0"/>
              <a:t> dependiendo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0A392-9218-6C7A-CB2B-B1D3AF4C5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EC" dirty="0"/>
              <a:t>No todas las palabras comunes son stop </a:t>
            </a:r>
            <a:r>
              <a:rPr lang="es-EC" dirty="0" err="1"/>
              <a:t>words</a:t>
            </a:r>
            <a:r>
              <a:rPr lang="es-EC" dirty="0"/>
              <a:t> en todas las situaciones</a:t>
            </a:r>
          </a:p>
          <a:p>
            <a:r>
              <a:rPr lang="es-EC" dirty="0"/>
              <a:t>Por ejemplo, “no” podría ser una stop Word en muchos contextos, pero no el </a:t>
            </a:r>
            <a:r>
              <a:rPr lang="es-EC" dirty="0" err="1"/>
              <a:t>el</a:t>
            </a:r>
            <a:r>
              <a:rPr lang="es-EC" dirty="0"/>
              <a:t> análisis de sentimientos, donde podría es una palabra clave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BE1C344-07FF-5A28-4F2C-E1DD4F768D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3047" y="3103005"/>
            <a:ext cx="2712955" cy="1882303"/>
          </a:xfrm>
        </p:spPr>
      </p:pic>
    </p:spTree>
    <p:extLst>
      <p:ext uri="{BB962C8B-B14F-4D97-AF65-F5344CB8AC3E}">
        <p14:creationId xmlns:p14="http://schemas.microsoft.com/office/powerpoint/2010/main" val="333905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6D96D-C988-7152-532D-98F6B390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C" dirty="0"/>
              <a:t>Descripción de como funciona TF-IDF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9179C37-E252-F2B1-AD3A-8CC2C8D86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42739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32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AB3D3-E75B-FCA7-98A3-9A5E5B07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C" dirty="0"/>
              <a:t>Formulación de TF-IDF y su 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DF6E6-77ED-2E94-DDD5-593ACD0FA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MX"/>
              <a:t>TF-IDF se calcula multiplicando los componentes: TF y IDF.</a:t>
            </a:r>
          </a:p>
          <a:p>
            <a:r>
              <a:rPr lang="es-MX"/>
              <a:t> TF se calcula como el número de veces que aparece una palabra en un documento dividido por el total de palabras en ese documento</a:t>
            </a:r>
          </a:p>
          <a:p>
            <a:r>
              <a:rPr lang="es-MX"/>
              <a:t>IDF se calcula como el logaritmo del total de documentos dividido por el número de documentos que contienen la palabra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511C02-74C1-FCDA-4373-092295A77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7" y="3427729"/>
            <a:ext cx="5422392" cy="1233594"/>
          </a:xfrm>
          <a:noFill/>
        </p:spPr>
      </p:pic>
    </p:spTree>
    <p:extLst>
      <p:ext uri="{BB962C8B-B14F-4D97-AF65-F5344CB8AC3E}">
        <p14:creationId xmlns:p14="http://schemas.microsoft.com/office/powerpoint/2010/main" val="283528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A6A98B7-096A-60A1-365C-F38DC4AD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Ejercicio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F82648-351E-765F-AB43-6C42DDD5E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674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351F5-7225-A4E9-6ED0-04D433E6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C" dirty="0"/>
              <a:t>Visualización de dato</a:t>
            </a: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3CF2C3DC-B956-3193-8C80-1A7756F5471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0238117"/>
              </p:ext>
            </p:extLst>
          </p:nvPr>
        </p:nvGraphicFramePr>
        <p:xfrm>
          <a:off x="581191" y="3093242"/>
          <a:ext cx="4216949" cy="2412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Marcador de contenido 8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3EB497BE-834A-74B5-B3F6-11284C43D5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4828963" y="3251502"/>
            <a:ext cx="6781846" cy="1983689"/>
          </a:xfrm>
          <a:noFill/>
        </p:spPr>
      </p:pic>
    </p:spTree>
    <p:extLst>
      <p:ext uri="{BB962C8B-B14F-4D97-AF65-F5344CB8AC3E}">
        <p14:creationId xmlns:p14="http://schemas.microsoft.com/office/powerpoint/2010/main" val="43634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F9903-EDBB-AA02-3810-7158674A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Remplazar | por espacio en </a:t>
            </a:r>
            <a:r>
              <a:rPr lang="es-EC" dirty="0" err="1"/>
              <a:t>gnero</a:t>
            </a:r>
            <a:endParaRPr lang="es-EC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79AD01E-5FAE-4A88-6C14-2EFC8AEC8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376" y="2964882"/>
            <a:ext cx="7247248" cy="2110923"/>
          </a:xfrm>
        </p:spPr>
      </p:pic>
    </p:spTree>
    <p:extLst>
      <p:ext uri="{BB962C8B-B14F-4D97-AF65-F5344CB8AC3E}">
        <p14:creationId xmlns:p14="http://schemas.microsoft.com/office/powerpoint/2010/main" val="361407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52AA6-6CBE-02D6-4BFD-5CB762A3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Cambiar | por espacio en </a:t>
            </a:r>
            <a:r>
              <a:rPr lang="es-EC" dirty="0" err="1"/>
              <a:t>plot</a:t>
            </a:r>
            <a:r>
              <a:rPr lang="es-EC" dirty="0"/>
              <a:t> </a:t>
            </a:r>
            <a:r>
              <a:rPr lang="es-EC" dirty="0" err="1"/>
              <a:t>keywords</a:t>
            </a:r>
            <a:r>
              <a:rPr lang="es-EC" dirty="0"/>
              <a:t>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9CCE129-37D7-6A76-40F5-5C869F549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548" y="2740073"/>
            <a:ext cx="6972904" cy="2560542"/>
          </a:xfrm>
        </p:spPr>
      </p:pic>
    </p:spTree>
    <p:extLst>
      <p:ext uri="{BB962C8B-B14F-4D97-AF65-F5344CB8AC3E}">
        <p14:creationId xmlns:p14="http://schemas.microsoft.com/office/powerpoint/2010/main" val="217463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5BD8-C8C1-2685-12D3-7237EBB4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columna texto con genero y </a:t>
            </a:r>
            <a:r>
              <a:rPr lang="es-EC" dirty="0" err="1"/>
              <a:t>plot</a:t>
            </a:r>
            <a:r>
              <a:rPr lang="es-EC" dirty="0"/>
              <a:t> </a:t>
            </a:r>
            <a:r>
              <a:rPr lang="es-EC" dirty="0" err="1"/>
              <a:t>keywords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B14C9B-342E-110F-B5AC-530C0AD32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345" y="2713400"/>
            <a:ext cx="9335309" cy="2613887"/>
          </a:xfrm>
        </p:spPr>
      </p:pic>
    </p:spTree>
    <p:extLst>
      <p:ext uri="{BB962C8B-B14F-4D97-AF65-F5344CB8AC3E}">
        <p14:creationId xmlns:p14="http://schemas.microsoft.com/office/powerpoint/2010/main" val="327205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6EEC4-E766-BBD1-E93C-D45DFE8C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C" dirty="0"/>
              <a:t>Revisión de data-Trunco texto en amarillo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9936CAA-4909-5364-45A9-D363BE0A2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861539"/>
            <a:ext cx="11029615" cy="2316217"/>
          </a:xfrm>
          <a:noFill/>
        </p:spPr>
      </p:pic>
    </p:spTree>
    <p:extLst>
      <p:ext uri="{BB962C8B-B14F-4D97-AF65-F5344CB8AC3E}">
        <p14:creationId xmlns:p14="http://schemas.microsoft.com/office/powerpoint/2010/main" val="269793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A3EE6-B6A5-57BC-A93F-BB4FF1D4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C" dirty="0"/>
              <a:t>Qué es la similitud de vectores?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783630-10BD-E95B-E0AA-EB623D2E4F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16639" r="-1" b="-1"/>
          <a:stretch/>
        </p:blipFill>
        <p:spPr>
          <a:xfrm>
            <a:off x="581193" y="2228003"/>
            <a:ext cx="5422390" cy="363304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63574C-2FF4-6792-F0C9-BF768C62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s-EC" noProof="0" dirty="0"/>
              <a:t>Similitud de documentos</a:t>
            </a:r>
          </a:p>
          <a:p>
            <a:r>
              <a:rPr lang="es-EC" noProof="0" dirty="0"/>
              <a:t>Spinning de artículos y SEO</a:t>
            </a:r>
          </a:p>
          <a:p>
            <a:r>
              <a:rPr lang="es-EC" noProof="0" dirty="0"/>
              <a:t>Recomendaciones</a:t>
            </a:r>
          </a:p>
          <a:p>
            <a:r>
              <a:rPr lang="en-US" dirty="0"/>
              <a:t>Chat Bots</a:t>
            </a:r>
          </a:p>
        </p:txBody>
      </p:sp>
    </p:spTree>
    <p:extLst>
      <p:ext uri="{BB962C8B-B14F-4D97-AF65-F5344CB8AC3E}">
        <p14:creationId xmlns:p14="http://schemas.microsoft.com/office/powerpoint/2010/main" val="1646819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96081-5303-7FC7-6EC0-307379A9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C" dirty="0"/>
              <a:t>Verificación texto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D6E5EE-5F31-48CC-65AB-4D52BAD11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3014098"/>
            <a:ext cx="11029615" cy="2011098"/>
          </a:xfrm>
          <a:noFill/>
        </p:spPr>
      </p:pic>
    </p:spTree>
    <p:extLst>
      <p:ext uri="{BB962C8B-B14F-4D97-AF65-F5344CB8AC3E}">
        <p14:creationId xmlns:p14="http://schemas.microsoft.com/office/powerpoint/2010/main" val="3456123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5DD0C-D2A2-6228-9322-B9135E8E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C" dirty="0" err="1"/>
              <a:t>Tf-idf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43E2177-CE37-2544-ED0C-53DA9E78F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13547"/>
            <a:ext cx="11029615" cy="3612200"/>
          </a:xfrm>
          <a:noFill/>
        </p:spPr>
      </p:pic>
    </p:spTree>
    <p:extLst>
      <p:ext uri="{BB962C8B-B14F-4D97-AF65-F5344CB8AC3E}">
        <p14:creationId xmlns:p14="http://schemas.microsoft.com/office/powerpoint/2010/main" val="170859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BA95F-F84B-4ADE-FD99-BA54344C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C" dirty="0"/>
              <a:t>Mapeo de la películas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630319-57E2-8A80-CAE5-682F48B04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109" y="2180496"/>
            <a:ext cx="8359780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848933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21161-61E2-85C2-0788-9CE5B902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C" dirty="0"/>
              <a:t>Quitamos espacios en blanco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F1687C1-D6EA-52EF-1063-66C2E99C6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668" y="2180496"/>
            <a:ext cx="6798662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755038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1D6D7-73A3-BF59-DCF3-C23E622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C" dirty="0"/>
              <a:t>Visualiza el vector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A59BE81-50C2-8EAE-4E6C-61B8E6998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045" y="2180496"/>
            <a:ext cx="9321909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2392704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19349-294C-68B5-F164-C6D372A3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C" dirty="0"/>
              <a:t>Imprime el vector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0641C6C-2EB3-1ABC-CA5D-A2EB397A8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13547"/>
            <a:ext cx="11029615" cy="3612200"/>
          </a:xfrm>
          <a:noFill/>
        </p:spPr>
      </p:pic>
    </p:spTree>
    <p:extLst>
      <p:ext uri="{BB962C8B-B14F-4D97-AF65-F5344CB8AC3E}">
        <p14:creationId xmlns:p14="http://schemas.microsoft.com/office/powerpoint/2010/main" val="430451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A5EA2-24E5-23BA-8E23-D5D0DACF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Visualizamos con arreglo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91CC198-A2B4-BFE5-CE3C-0129674AE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305" y="2495182"/>
            <a:ext cx="6824693" cy="1373434"/>
          </a:xfrm>
        </p:spPr>
      </p:pic>
    </p:spTree>
    <p:extLst>
      <p:ext uri="{BB962C8B-B14F-4D97-AF65-F5344CB8AC3E}">
        <p14:creationId xmlns:p14="http://schemas.microsoft.com/office/powerpoint/2010/main" val="148965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23DDE-EC3B-22C6-4782-594E99B7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C" dirty="0"/>
              <a:t>similitud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398E54-D550-8EC3-C58C-4C5A568DC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985620"/>
            <a:ext cx="11029615" cy="2068054"/>
          </a:xfrm>
          <a:noFill/>
        </p:spPr>
      </p:pic>
    </p:spTree>
    <p:extLst>
      <p:ext uri="{BB962C8B-B14F-4D97-AF65-F5344CB8AC3E}">
        <p14:creationId xmlns:p14="http://schemas.microsoft.com/office/powerpoint/2010/main" val="3041042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F937B-F76E-7ED0-0895-D2C5DA49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Similitud consigo mismo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9BD62D-5412-D271-C7ED-50A511BB0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199" y="2612571"/>
            <a:ext cx="7483419" cy="1347015"/>
          </a:xfrm>
        </p:spPr>
      </p:pic>
    </p:spTree>
    <p:extLst>
      <p:ext uri="{BB962C8B-B14F-4D97-AF65-F5344CB8AC3E}">
        <p14:creationId xmlns:p14="http://schemas.microsoft.com/office/powerpoint/2010/main" val="3189679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69F71-DE8F-802E-8560-9D743711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Transformar en array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6334E7-A885-867D-B60F-BA1A5CB94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374" y="3269708"/>
            <a:ext cx="6304686" cy="2049543"/>
          </a:xfrm>
        </p:spPr>
      </p:pic>
    </p:spTree>
    <p:extLst>
      <p:ext uri="{BB962C8B-B14F-4D97-AF65-F5344CB8AC3E}">
        <p14:creationId xmlns:p14="http://schemas.microsoft.com/office/powerpoint/2010/main" val="325297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514A9-FCD2-7AB6-7A75-038397D4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>
            <a:normAutofit/>
          </a:bodyPr>
          <a:lstStyle/>
          <a:p>
            <a:r>
              <a:rPr lang="es-EC" dirty="0"/>
              <a:t>Calcular similitud de vectores</a:t>
            </a:r>
          </a:p>
        </p:txBody>
      </p:sp>
      <p:pic>
        <p:nvPicPr>
          <p:cNvPr id="5" name="Picture 4" descr="Primer plano de un teclado numérico de calculadora">
            <a:extLst>
              <a:ext uri="{FF2B5EF4-FFF2-40B4-BE49-F238E27FC236}">
                <a16:creationId xmlns:a16="http://schemas.microsoft.com/office/drawing/2014/main" id="{9157C7EE-2CB6-EF27-490D-1DBDB1A620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19" b="32978"/>
          <a:stretch/>
        </p:blipFill>
        <p:spPr>
          <a:xfrm>
            <a:off x="447816" y="601200"/>
            <a:ext cx="11292840" cy="4204800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427999-6E53-9AFD-533D-BB90557C6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4EE94-3174-2A5A-99D2-60417CD3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C" dirty="0"/>
              <a:t>Graficar las similitudes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B5C8044-7BD6-BD5C-6252-B13E758A8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411" y="2180496"/>
            <a:ext cx="7033846" cy="4149966"/>
          </a:xfrm>
          <a:noFill/>
        </p:spPr>
      </p:pic>
    </p:spTree>
    <p:extLst>
      <p:ext uri="{BB962C8B-B14F-4D97-AF65-F5344CB8AC3E}">
        <p14:creationId xmlns:p14="http://schemas.microsoft.com/office/powerpoint/2010/main" val="2965701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C5369-46DB-3432-DAD0-3839996F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Ordenamos similitud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3A6B94-2398-606C-7FA4-5DFC0C5BB6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652918"/>
            <a:ext cx="5422900" cy="782476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D3F32AA-A228-89B3-2D05-0DAEBDE30F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54309" y="2337128"/>
            <a:ext cx="4290432" cy="3414056"/>
          </a:xfrm>
        </p:spPr>
      </p:pic>
    </p:spTree>
    <p:extLst>
      <p:ext uri="{BB962C8B-B14F-4D97-AF65-F5344CB8AC3E}">
        <p14:creationId xmlns:p14="http://schemas.microsoft.com/office/powerpoint/2010/main" val="2356520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B53D4-F1AA-9336-9AE2-A40ABCE0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C" dirty="0"/>
              <a:t>10 más parecidas al caballero de la noche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0103E59-E838-E51E-1A27-DD84938D9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543" y="2180496"/>
            <a:ext cx="7430913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3592369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6CDD5-91E5-52D6-1DF0-0A4BAC61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1D0A14-5BDC-D776-30A9-69FE6C92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Realizar con The Following</a:t>
            </a:r>
          </a:p>
        </p:txBody>
      </p:sp>
    </p:spTree>
    <p:extLst>
      <p:ext uri="{BB962C8B-B14F-4D97-AF65-F5344CB8AC3E}">
        <p14:creationId xmlns:p14="http://schemas.microsoft.com/office/powerpoint/2010/main" val="4032095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108C2-11E2-7F96-202B-ABCF524C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resultado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2D24F46-A632-B009-CC74-1A3AB7C85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167" y="2012620"/>
            <a:ext cx="4749559" cy="3604409"/>
          </a:xfrm>
        </p:spPr>
      </p:pic>
    </p:spTree>
    <p:extLst>
      <p:ext uri="{BB962C8B-B14F-4D97-AF65-F5344CB8AC3E}">
        <p14:creationId xmlns:p14="http://schemas.microsoft.com/office/powerpoint/2010/main" val="3534352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14DE6-4BDE-22D5-40FE-CF1729D6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289B6-93A6-3689-A43A-0AAFCA6A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MX" b="0" i="0" dirty="0">
                <a:solidFill>
                  <a:srgbClr val="3C4043"/>
                </a:solidFill>
                <a:effectLst/>
                <a:latin typeface="inherit"/>
              </a:rPr>
              <a:t>Comprender qué contenido está disponible en diferentes países</a:t>
            </a:r>
          </a:p>
          <a:p>
            <a:pPr algn="l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MX" b="0" i="0" dirty="0">
                <a:solidFill>
                  <a:srgbClr val="3C4043"/>
                </a:solidFill>
                <a:effectLst/>
                <a:latin typeface="inherit"/>
              </a:rPr>
              <a:t>Identificación de contenido similar mediante la comparación de características basadas en texto</a:t>
            </a:r>
          </a:p>
          <a:p>
            <a:pPr algn="l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MX" b="0" i="0" dirty="0">
                <a:solidFill>
                  <a:srgbClr val="3C4043"/>
                </a:solidFill>
                <a:effectLst/>
                <a:latin typeface="inherit"/>
              </a:rPr>
              <a:t>Análisis de redes de actores/directores y búsqueda de </a:t>
            </a:r>
            <a:r>
              <a:rPr lang="es-MX" b="0" i="0" dirty="0" err="1">
                <a:solidFill>
                  <a:srgbClr val="3C4043"/>
                </a:solidFill>
                <a:effectLst/>
                <a:latin typeface="inherit"/>
              </a:rPr>
              <a:t>insights</a:t>
            </a:r>
            <a:r>
              <a:rPr lang="es-MX" b="0" i="0" dirty="0">
                <a:solidFill>
                  <a:srgbClr val="3C4043"/>
                </a:solidFill>
                <a:effectLst/>
                <a:latin typeface="inherit"/>
              </a:rPr>
              <a:t> interesantes</a:t>
            </a:r>
          </a:p>
          <a:p>
            <a:pPr algn="l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MX" b="0" i="0">
                <a:solidFill>
                  <a:srgbClr val="3C4043"/>
                </a:solidFill>
                <a:effectLst/>
                <a:latin typeface="inherit"/>
              </a:rPr>
              <a:t>¿Netflix se ha centrado más en programas de televisión que en películas en los últimos años?</a:t>
            </a:r>
          </a:p>
        </p:txBody>
      </p:sp>
    </p:spTree>
    <p:extLst>
      <p:ext uri="{BB962C8B-B14F-4D97-AF65-F5344CB8AC3E}">
        <p14:creationId xmlns:p14="http://schemas.microsoft.com/office/powerpoint/2010/main" val="1096458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C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C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C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bg2"/>
                </a:solidFill>
              </a:rPr>
              <a:t>alguien@ejemplo.com</a:t>
            </a:r>
          </a:p>
          <a:p>
            <a:pPr rtl="0"/>
            <a:endParaRPr lang="es-ES">
              <a:solidFill>
                <a:schemeClr val="bg2"/>
              </a:solidFill>
            </a:endParaRPr>
          </a:p>
          <a:p>
            <a:pPr rtl="0"/>
            <a:endParaRPr lang="es-ES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9CF22-8D4A-8A9C-964A-39B950BCB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C" dirty="0"/>
              <a:t>Distancia euclidiana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777E19-C1F9-1078-6634-2B7CFFC2E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578" y="2180496"/>
            <a:ext cx="8128843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217962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EB026-335B-91B9-A0E4-57A4C0F1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C" dirty="0"/>
              <a:t>Ángulo entre vectores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17BF412-BC80-7B17-5EA2-0D0EEE2BB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801" y="2180496"/>
            <a:ext cx="9492397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179881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E7A02-06CA-4BC3-CA05-CDA92005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C" dirty="0"/>
              <a:t>Comparación de la similitud del coseno y la distancia euclidiana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B50F16-5E4A-F12F-C1E6-07CF50974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EC" dirty="0"/>
              <a:t>En el Procesamiento de Lenguaje Natural, a menudo se prefiere la similitud del coseno porque toma en cuenta el ángulo entre los vectores, que puede ser más relevante en contestos donde los vectores representan textos o palabras 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D1981F3-D762-54C3-7DAA-3C0058AB0A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6666" y="2228003"/>
            <a:ext cx="4045894" cy="3633047"/>
          </a:xfrm>
          <a:noFill/>
        </p:spPr>
      </p:pic>
    </p:spTree>
    <p:extLst>
      <p:ext uri="{BB962C8B-B14F-4D97-AF65-F5344CB8AC3E}">
        <p14:creationId xmlns:p14="http://schemas.microsoft.com/office/powerpoint/2010/main" val="294977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0C3A397-47E3-491A-9717-A78AD864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b="0" i="0">
                <a:effectLst/>
              </a:rPr>
              <a:t>TF-IDF (Term Frequency-Inverse Document Frequency) 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831072-2A8A-B658-2C85-9213D3B7E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MX" b="0" i="0" dirty="0">
                <a:effectLst/>
              </a:rPr>
              <a:t>Es una </a:t>
            </a:r>
            <a:r>
              <a:rPr lang="es-MX" dirty="0"/>
              <a:t>técnica que calcula la relevancia de una palabra en un documento</a:t>
            </a:r>
          </a:p>
          <a:p>
            <a:r>
              <a:rPr lang="es-MX" b="0" i="0">
                <a:solidFill>
                  <a:srgbClr val="171923"/>
                </a:solidFill>
                <a:effectLst/>
                <a:latin typeface="Inter"/>
              </a:rPr>
              <a:t>El cálculo </a:t>
            </a:r>
            <a:r>
              <a:rPr lang="es-MX" b="1" i="0">
                <a:solidFill>
                  <a:srgbClr val="171923"/>
                </a:solidFill>
                <a:effectLst/>
                <a:latin typeface="Inter"/>
              </a:rPr>
              <a:t>sirve como factor de ponderación de términos</a:t>
            </a:r>
            <a:r>
              <a:rPr lang="es-MX" b="0" i="0">
                <a:solidFill>
                  <a:srgbClr val="171923"/>
                </a:solidFill>
                <a:effectLst/>
                <a:latin typeface="Inter"/>
              </a:rPr>
              <a:t>, es decir, para entender la importancia de un término o frase específica para determinado documento.</a:t>
            </a:r>
            <a:endParaRPr lang="es-EC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69F62E6-7713-AA7D-5FF7-31F85AD717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1007" y="2228003"/>
            <a:ext cx="3817212" cy="3633047"/>
          </a:xfrm>
          <a:noFill/>
        </p:spPr>
      </p:pic>
    </p:spTree>
    <p:extLst>
      <p:ext uri="{BB962C8B-B14F-4D97-AF65-F5344CB8AC3E}">
        <p14:creationId xmlns:p14="http://schemas.microsoft.com/office/powerpoint/2010/main" val="354106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59027-5A27-8799-77F5-79F8D7F8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C" b="0" i="0">
                <a:effectLst/>
              </a:rPr>
              <a:t>¿Qué hace el TF-IDF? </a:t>
            </a:r>
            <a:endParaRPr lang="es-EC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FC869DD-8733-4B65-9EAF-1A432672D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32702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69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B76F3-EFBF-842E-D1F8-CBD78BD2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C" dirty="0"/>
              <a:t>Problemas con el método de conteo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3B430-79F7-EA3E-CD7D-17A715AEC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EC" dirty="0"/>
              <a:t>No toma en cuanta la relevancia de las palabras</a:t>
            </a:r>
          </a:p>
          <a:p>
            <a:r>
              <a:rPr lang="es-EC" dirty="0"/>
              <a:t>TF-IDF reduce el peso de las palabras comunes y aumenta el peso de las palabras que no se utilizan con frecuencia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DC92DD5-B93B-90F7-DFA1-5DF41CF6B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7" y="2382135"/>
            <a:ext cx="5422392" cy="3324782"/>
          </a:xfrm>
          <a:noFill/>
        </p:spPr>
      </p:pic>
    </p:spTree>
    <p:extLst>
      <p:ext uri="{BB962C8B-B14F-4D97-AF65-F5344CB8AC3E}">
        <p14:creationId xmlns:p14="http://schemas.microsoft.com/office/powerpoint/2010/main" val="21841102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{3F951E20-7A4A-46F6-A8DC-A2CBA3E0A736}tf56390039_win32</Template>
  <TotalTime>141</TotalTime>
  <Words>611</Words>
  <Application>Microsoft Office PowerPoint</Application>
  <PresentationFormat>Panorámica</PresentationFormat>
  <Paragraphs>75</Paragraphs>
  <Slides>36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Calibri</vt:lpstr>
      <vt:lpstr>Gill Sans MT</vt:lpstr>
      <vt:lpstr>inherit</vt:lpstr>
      <vt:lpstr>Inter</vt:lpstr>
      <vt:lpstr>Wingdings 2</vt:lpstr>
      <vt:lpstr>Personalizado</vt:lpstr>
      <vt:lpstr>SIMILITUD de vectores</vt:lpstr>
      <vt:lpstr>Qué es la similitud de vectores?</vt:lpstr>
      <vt:lpstr>Calcular similitud de vectores</vt:lpstr>
      <vt:lpstr>Distancia euclidiana</vt:lpstr>
      <vt:lpstr>Ángulo entre vectores</vt:lpstr>
      <vt:lpstr>Comparación de la similitud del coseno y la distancia euclidiana</vt:lpstr>
      <vt:lpstr>TF-IDF (Term Frequency-Inverse Document Frequency) </vt:lpstr>
      <vt:lpstr>¿Qué hace el TF-IDF? </vt:lpstr>
      <vt:lpstr>Problemas con el método de conteo</vt:lpstr>
      <vt:lpstr>Stop words</vt:lpstr>
      <vt:lpstr>Ambigüedad y especificidad de las stop words dependiendo de la aplicación</vt:lpstr>
      <vt:lpstr>Descripción de como funciona TF-IDF</vt:lpstr>
      <vt:lpstr>Formulación de TF-IDF y su justificación</vt:lpstr>
      <vt:lpstr>Ejercicio</vt:lpstr>
      <vt:lpstr>Visualización de dato</vt:lpstr>
      <vt:lpstr>Remplazar | por espacio en gnero</vt:lpstr>
      <vt:lpstr>Cambiar | por espacio en plot keywords </vt:lpstr>
      <vt:lpstr>Crear columna texto con genero y plot keywords</vt:lpstr>
      <vt:lpstr>Revisión de data-Trunco texto en amarillo</vt:lpstr>
      <vt:lpstr>Verificación texto</vt:lpstr>
      <vt:lpstr>Tf-idf</vt:lpstr>
      <vt:lpstr>Mapeo de la películas</vt:lpstr>
      <vt:lpstr>Quitamos espacios en blanco</vt:lpstr>
      <vt:lpstr>Visualiza el vector</vt:lpstr>
      <vt:lpstr>Imprime el vector</vt:lpstr>
      <vt:lpstr>Visualizamos con arreglo</vt:lpstr>
      <vt:lpstr>similitud</vt:lpstr>
      <vt:lpstr>Similitud consigo mismo</vt:lpstr>
      <vt:lpstr>Transformar en array</vt:lpstr>
      <vt:lpstr>Graficar las similitudes</vt:lpstr>
      <vt:lpstr>Ordenamos similitud</vt:lpstr>
      <vt:lpstr>10 más parecidas al caballero de la noche</vt:lpstr>
      <vt:lpstr>ejercicio</vt:lpstr>
      <vt:lpstr>resultado</vt:lpstr>
      <vt:lpstr>trabajo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Monteros</dc:creator>
  <cp:lastModifiedBy>Marcelo Monteros</cp:lastModifiedBy>
  <cp:revision>1</cp:revision>
  <dcterms:created xsi:type="dcterms:W3CDTF">2025-02-06T00:30:42Z</dcterms:created>
  <dcterms:modified xsi:type="dcterms:W3CDTF">2025-02-12T01:49:34Z</dcterms:modified>
</cp:coreProperties>
</file>