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Adventure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8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Card</a:t>
            </a:r>
            <a:endParaRPr lang="zh-CN" altLang="en-US" dirty="0" smtClean="0"/>
          </a:p>
          <a:p>
            <a:r>
              <a:rPr lang="en-US" altLang="zh-CN" dirty="0" smtClean="0"/>
              <a:t>Incident</a:t>
            </a:r>
            <a:r>
              <a:rPr lang="zh-CN" altLang="en-US" dirty="0" smtClean="0"/>
              <a:t> </a:t>
            </a:r>
            <a:r>
              <a:rPr lang="en-US" altLang="zh-CN" smtClean="0"/>
              <a:t>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229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</TotalTime>
  <Words>7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Gill Sans MT</vt:lpstr>
      <vt:lpstr>Wingdings 2</vt:lpstr>
      <vt:lpstr>华文中宋</vt:lpstr>
      <vt:lpstr>Dividend</vt:lpstr>
      <vt:lpstr>Development</vt:lpstr>
      <vt:lpstr>Rules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</dc:title>
  <dc:creator>Zhen Wei</dc:creator>
  <cp:lastModifiedBy>Zhen Wei</cp:lastModifiedBy>
  <cp:revision>2</cp:revision>
  <dcterms:created xsi:type="dcterms:W3CDTF">2016-07-17T07:03:47Z</dcterms:created>
  <dcterms:modified xsi:type="dcterms:W3CDTF">2016-07-17T07:06:48Z</dcterms:modified>
</cp:coreProperties>
</file>