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7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Adventure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8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Card</a:t>
            </a:r>
            <a:endParaRPr lang="zh-CN" altLang="en-US" dirty="0" smtClean="0"/>
          </a:p>
          <a:p>
            <a:r>
              <a:rPr lang="en-US" altLang="zh-CN" dirty="0" smtClean="0"/>
              <a:t>Incident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628900"/>
            <a:ext cx="74295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2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031" y="2181225"/>
            <a:ext cx="7881938" cy="3678238"/>
          </a:xfrm>
        </p:spPr>
      </p:pic>
    </p:spTree>
    <p:extLst>
      <p:ext uri="{BB962C8B-B14F-4D97-AF65-F5344CB8AC3E}">
        <p14:creationId xmlns:p14="http://schemas.microsoft.com/office/powerpoint/2010/main" val="145376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8" y="1931856"/>
            <a:ext cx="6067424" cy="480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89" y="2066925"/>
            <a:ext cx="3865811" cy="46888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05" y="2247231"/>
            <a:ext cx="6217498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19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</TotalTime>
  <Words>10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Wingdings 2</vt:lpstr>
      <vt:lpstr>华文中宋</vt:lpstr>
      <vt:lpstr>Dividend</vt:lpstr>
      <vt:lpstr>Development</vt:lpstr>
      <vt:lpstr>Rules</vt:lpstr>
      <vt:lpstr>structure</vt:lpstr>
      <vt:lpstr>Frontend</vt:lpstr>
      <vt:lpstr>Backend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</dc:title>
  <dc:creator>Zhen Wei</dc:creator>
  <cp:lastModifiedBy>Zhen Wei</cp:lastModifiedBy>
  <cp:revision>5</cp:revision>
  <dcterms:created xsi:type="dcterms:W3CDTF">2016-07-17T07:03:47Z</dcterms:created>
  <dcterms:modified xsi:type="dcterms:W3CDTF">2016-07-17T07:17:59Z</dcterms:modified>
</cp:coreProperties>
</file>