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jpeg"  /><Relationship Id="rId5" Type="http://schemas.openxmlformats.org/officeDocument/2006/relationships/image" Target="../media/image9.jpeg"  /><Relationship Id="rId6" Type="http://schemas.openxmlformats.org/officeDocument/2006/relationships/image" Target="../media/image10.jpeg"  /><Relationship Id="rId7" Type="http://schemas.openxmlformats.org/officeDocument/2006/relationships/image" Target="../media/image11.jpeg"  /><Relationship Id="rId8" Type="http://schemas.openxmlformats.org/officeDocument/2006/relationships/image" Target="../media/image12.jpeg"  /><Relationship Id="rId9" Type="http://schemas.openxmlformats.org/officeDocument/2006/relationships/image" Target="../media/image1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800"/>
              <a:t>OpenCV</a:t>
            </a:r>
            <a:r>
              <a:rPr lang="ko-KR" altLang="en-US" sz="3800"/>
              <a:t>를 이용한 </a:t>
            </a:r>
            <a:r>
              <a:rPr lang="en-US" altLang="ko-KR" sz="3800"/>
              <a:t>harris corner</a:t>
            </a:r>
            <a:r>
              <a:rPr lang="ko-KR" altLang="en-US" sz="3800"/>
              <a:t> 검출 코드 리뷰</a:t>
            </a:r>
            <a:endParaRPr lang="ko-KR" altLang="en-US" sz="3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2017104034</a:t>
            </a:r>
            <a:r>
              <a:rPr lang="ko-KR" altLang="en-US"/>
              <a:t> 최시원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laplacian_filter.py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13721" y="1600200"/>
            <a:ext cx="4968676" cy="452596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이 마스크는 라플라시안 필터를 적용하기 위한 필터입니다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사용된 것은 </a:t>
            </a:r>
            <a:r>
              <a:rPr lang="en-US" altLang="ko-KR" sz="2000"/>
              <a:t>8</a:t>
            </a:r>
            <a:r>
              <a:rPr lang="ko-KR" altLang="en-US" sz="2000"/>
              <a:t>방향 마스킹입니다</a:t>
            </a:r>
            <a:r>
              <a:rPr lang="en-US" altLang="ko-KR" sz="2000"/>
              <a:t>.</a:t>
            </a:r>
            <a:r>
              <a:rPr lang="ko-KR" altLang="en-US" sz="2000"/>
              <a:t> 가로 세로뿐 아니라 양 대각선 방향으로 모두 미분 연산을 수행할 경우 나타나는 마스크입니다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 이를 적용하는 것으로 라플라스 연산자를 이용하는 것과 같은 효과를 얻을수 있습니다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적용 결과는 다음과 같습니다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044" y="1417638"/>
            <a:ext cx="5018777" cy="168541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4044" y="3103048"/>
            <a:ext cx="5957558" cy="3182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gaussian_filter.py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중앙값을 도드라지게 보고 주변은 잘 안보이게 하는 마스킹의 형태입니다</a:t>
            </a:r>
            <a:r>
              <a:rPr lang="en-US" altLang="ko-KR" sz="2000"/>
              <a:t>.</a:t>
            </a:r>
            <a:r>
              <a:rPr lang="ko-KR" altLang="en-US" sz="2000"/>
              <a:t> 블러링</a:t>
            </a:r>
            <a:r>
              <a:rPr lang="en-US" altLang="ko-KR" sz="2000"/>
              <a:t>bluring, </a:t>
            </a:r>
            <a:r>
              <a:rPr lang="ko-KR" altLang="en-US" sz="2000"/>
              <a:t>스무딩</a:t>
            </a:r>
            <a:r>
              <a:rPr lang="en-US" altLang="ko-KR" sz="2000"/>
              <a:t>smoothing</a:t>
            </a:r>
            <a:r>
              <a:rPr lang="ko-KR" altLang="en-US" sz="2000"/>
              <a:t>이라고 부르기도 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일반적으로 이미지를 흐리게 하거나 노이즈를 줄이는데 사용합니다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이름답게 가우시안 분포</a:t>
            </a:r>
            <a:r>
              <a:rPr lang="en-US" altLang="ko-KR" sz="2000"/>
              <a:t>,</a:t>
            </a:r>
            <a:r>
              <a:rPr lang="ko-KR" altLang="en-US" sz="2000"/>
              <a:t> 즉 정규분포에 따라 필터마스크를 생성하여 적용합니다</a:t>
            </a:r>
            <a:r>
              <a:rPr lang="en-US" altLang="ko-KR" sz="2000"/>
              <a:t>.</a:t>
            </a:r>
            <a:r>
              <a:rPr lang="ko-KR" altLang="en-US" sz="2000"/>
              <a:t> 중앙부에서 비교적 큰 값을 가지고</a:t>
            </a:r>
            <a:r>
              <a:rPr lang="en-US" altLang="ko-KR" sz="2000"/>
              <a:t>,</a:t>
            </a:r>
            <a:r>
              <a:rPr lang="ko-KR" altLang="en-US" sz="2000"/>
              <a:t> 사이드로 갈수록 </a:t>
            </a:r>
            <a:r>
              <a:rPr lang="en-US" altLang="ko-KR" sz="2000"/>
              <a:t>0</a:t>
            </a:r>
            <a:r>
              <a:rPr lang="ko-KR" altLang="en-US" sz="2000"/>
              <a:t>에 가까운 작은 값을 가지게 됩니다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3198" y="3429000"/>
            <a:ext cx="4105603" cy="30792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gaussian_filter.py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9795" y="1600200"/>
            <a:ext cx="4812602" cy="452596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가우시안 필터마스크를 생성하는 함수입니다</a:t>
            </a:r>
            <a:r>
              <a:rPr lang="en-US" altLang="ko-KR" sz="2000"/>
              <a:t>.</a:t>
            </a:r>
            <a:r>
              <a:rPr lang="ko-KR" altLang="en-US" sz="2000"/>
              <a:t> 커널 사이즈는 </a:t>
            </a:r>
            <a:r>
              <a:rPr lang="en-US" altLang="ko-KR" sz="2000"/>
              <a:t>5</a:t>
            </a:r>
            <a:r>
              <a:rPr lang="ko-KR" altLang="en-US" sz="2000"/>
              <a:t>이며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sigma</a:t>
            </a:r>
            <a:r>
              <a:rPr lang="ko-KR" altLang="en-US" sz="2000"/>
              <a:t>는 가우시안 표준 편차로 </a:t>
            </a:r>
            <a:r>
              <a:rPr lang="en-US" altLang="ko-KR" sz="2000"/>
              <a:t>1</a:t>
            </a:r>
            <a:r>
              <a:rPr lang="ko-KR" altLang="en-US" sz="2000"/>
              <a:t>이 지정되어 있습니다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자기자신과 행렬곱하여 </a:t>
            </a:r>
            <a:r>
              <a:rPr lang="en-US" altLang="ko-KR" sz="2000"/>
              <a:t>2</a:t>
            </a:r>
            <a:r>
              <a:rPr lang="ko-KR" altLang="en-US" sz="2000"/>
              <a:t>차원 필터를 생성합니다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결과는 다음과 같습니다</a:t>
            </a:r>
            <a:r>
              <a:rPr lang="en-US" altLang="ko-KR" sz="2000"/>
              <a:t>.</a:t>
            </a:r>
            <a:r>
              <a:rPr lang="ko-KR" altLang="en-US" sz="2000"/>
              <a:t> 좌측의 원본 이미지와 비교하여 약간 흐릿해지며 부드러워진 모습을 볼 수 있습니다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6160195" cy="86874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2857016"/>
            <a:ext cx="6160196" cy="100616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9327" y="3845790"/>
            <a:ext cx="5840467" cy="3012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코너란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코너 </a:t>
            </a:r>
            <a:r>
              <a:rPr lang="en-US" altLang="ko-KR" sz="2000"/>
              <a:t>: </a:t>
            </a:r>
            <a:r>
              <a:rPr lang="ko-KR" altLang="en-US" sz="2000"/>
              <a:t>영상의 지역적 특성중 하나</a:t>
            </a:r>
            <a:r>
              <a:rPr lang="en-US" altLang="ko-KR" sz="2000"/>
              <a:t>.</a:t>
            </a:r>
            <a:r>
              <a:rPr lang="ko-KR" altLang="en-US" sz="2000"/>
              <a:t> 에지의 방향이 급격히 변하는 부분입니다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픽셀값의 차이가 커 영상의 특징이라고 할 수 있는 튀어나온 부분입니다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에지나 직선과 같은 다른 지역적 특성에 비해 분별력이 높기 때문에 영상 분석에서 의미있는 특징점으로써 유용한 분별기준이 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이러한 코너 검출을 위해선 다음 두 가지 과정을 거칩니다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1.</a:t>
            </a:r>
            <a:r>
              <a:rPr lang="ko-KR" altLang="en-US" sz="2000"/>
              <a:t> 영상의 특정 픽셀 위치와</a:t>
            </a:r>
            <a:r>
              <a:rPr lang="en-US" altLang="ko-KR" sz="2000"/>
              <a:t>,</a:t>
            </a:r>
            <a:r>
              <a:rPr lang="ko-KR" altLang="en-US" sz="2000"/>
              <a:t> 그 주변점들과의 </a:t>
            </a:r>
            <a:r>
              <a:rPr lang="en-US" altLang="ko-KR" sz="2000"/>
              <a:t>x</a:t>
            </a:r>
            <a:r>
              <a:rPr lang="ko-KR" altLang="en-US" sz="2000"/>
              <a:t>방향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y</a:t>
            </a:r>
            <a:r>
              <a:rPr lang="ko-KR" altLang="en-US" sz="2000"/>
              <a:t>방향 밝기 차이 계산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2.</a:t>
            </a:r>
            <a:r>
              <a:rPr lang="ko-KR" altLang="en-US" sz="2000"/>
              <a:t> 계산한 값이 </a:t>
            </a:r>
            <a:r>
              <a:rPr lang="en-US" altLang="ko-KR" sz="2000"/>
              <a:t>x</a:t>
            </a:r>
            <a:r>
              <a:rPr lang="ko-KR" altLang="en-US" sz="2000"/>
              <a:t>방향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y</a:t>
            </a:r>
            <a:r>
              <a:rPr lang="ko-KR" altLang="en-US" sz="2000"/>
              <a:t>방향으로 모두 값이 크게 나타나는지 계산하여 코너 여부 판단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OpenCV</a:t>
            </a:r>
            <a:r>
              <a:rPr lang="ko-KR" altLang="en-US" sz="2000"/>
              <a:t>에서는 </a:t>
            </a:r>
            <a:r>
              <a:rPr lang="en-US" altLang="ko-KR" sz="2000"/>
              <a:t>.cornerHarris() </a:t>
            </a:r>
            <a:r>
              <a:rPr lang="ko-KR" altLang="en-US" sz="2000"/>
              <a:t>함수를 이용합니다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이미지 전처리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0239" y="1600200"/>
            <a:ext cx="4442158" cy="452596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코너검출을 위해 이미지를 전처리합니다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각각 </a:t>
            </a:r>
            <a:r>
              <a:rPr lang="en-US" altLang="ko-KR" sz="2000"/>
              <a:t>Image Gradient, Gaussian filter, Laplacian</a:t>
            </a:r>
            <a:r>
              <a:rPr lang="ko-KR" altLang="en-US" sz="2000"/>
              <a:t> </a:t>
            </a:r>
            <a:r>
              <a:rPr lang="en-US" altLang="ko-KR" sz="2000"/>
              <a:t>filter</a:t>
            </a:r>
            <a:r>
              <a:rPr lang="ko-KR" altLang="en-US" sz="2000"/>
              <a:t>를 거친 이미지를 준비합니다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맨 처음은 원본이며</a:t>
            </a:r>
            <a:r>
              <a:rPr lang="en-US" altLang="ko-KR" sz="2000"/>
              <a:t>,</a:t>
            </a:r>
            <a:r>
              <a:rPr lang="ko-KR" altLang="en-US" sz="2000"/>
              <a:t> 이후 순서대로 변환된 이미지입니다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709519" cy="268256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42531" y="4312378"/>
            <a:ext cx="2339865" cy="233986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4239516"/>
            <a:ext cx="2339866" cy="233986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64358" y="4239516"/>
            <a:ext cx="2412726" cy="241272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19118" y="4239516"/>
            <a:ext cx="2396304" cy="2396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.cornrHarris()</a:t>
            </a:r>
            <a:r>
              <a:rPr lang="ko-KR" altLang="en-US"/>
              <a:t> 함수의 사용예시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7841" y="1600200"/>
            <a:ext cx="4054555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2000"/>
              <a:t>gray1</a:t>
            </a:r>
            <a:r>
              <a:rPr lang="ko-KR" altLang="en-US" sz="2000"/>
              <a:t>은 불러온 </a:t>
            </a:r>
            <a:r>
              <a:rPr lang="en-US" altLang="ko-KR" sz="2000"/>
              <a:t>img_1</a:t>
            </a:r>
            <a:r>
              <a:rPr lang="ko-KR" altLang="en-US" sz="2000"/>
              <a:t> 이미지를 그레이스케일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float32</a:t>
            </a:r>
            <a:r>
              <a:rPr lang="ko-KR" altLang="en-US" sz="2000"/>
              <a:t> 타입으로 변환해준 것입니다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.cornerHarris(a, b, c, d)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a =</a:t>
            </a:r>
            <a:r>
              <a:rPr lang="ko-KR" altLang="en-US" sz="2000"/>
              <a:t> </a:t>
            </a:r>
            <a:r>
              <a:rPr lang="en-US" altLang="ko-KR" sz="2000"/>
              <a:t>float32</a:t>
            </a:r>
            <a:r>
              <a:rPr lang="ko-KR" altLang="en-US" sz="2000"/>
              <a:t>타입의 그레이스케일 이미지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b = </a:t>
            </a:r>
            <a:r>
              <a:rPr lang="ko-KR" altLang="en-US" sz="2000"/>
              <a:t>코너 검출을 위해 고려할 주변 픽셀 범위 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c = sobel</a:t>
            </a:r>
            <a:r>
              <a:rPr lang="ko-KR" altLang="en-US" sz="2000"/>
              <a:t>미분에 사용할 인자값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d = </a:t>
            </a:r>
            <a:r>
              <a:rPr lang="ko-KR" altLang="en-US" sz="2000"/>
              <a:t>해리스 코너 검출 상수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577181"/>
            <a:ext cx="6918242" cy="4548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코너를 붉은 점으로 마킹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890475"/>
            <a:ext cx="10972798" cy="3235688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이미지의 적당한 부분을 붉은색으로 표시합니다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0.01</a:t>
            </a:r>
            <a:r>
              <a:rPr lang="ko-KR" altLang="en-US" sz="2000"/>
              <a:t> 부분을 바꾸면 붉은색 마킹의 결과가 달라집니다</a:t>
            </a:r>
            <a:r>
              <a:rPr lang="en-US" altLang="ko-KR" sz="2000"/>
              <a:t>.</a:t>
            </a:r>
            <a:r>
              <a:rPr lang="ko-KR" altLang="en-US" sz="2000"/>
              <a:t> 숫자가 클수록 붉은색 마킹이 작아지며 </a:t>
            </a:r>
            <a:r>
              <a:rPr lang="en-US" altLang="ko-KR" sz="2000"/>
              <a:t>1</a:t>
            </a:r>
            <a:r>
              <a:rPr lang="ko-KR" altLang="en-US" sz="2000"/>
              <a:t>일 경우 사라집니다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기존 </a:t>
            </a:r>
            <a:r>
              <a:rPr lang="en-US" altLang="ko-KR" sz="2000"/>
              <a:t>0.01</a:t>
            </a:r>
            <a:r>
              <a:rPr lang="ko-KR" altLang="en-US" sz="2000"/>
              <a:t>과 </a:t>
            </a:r>
            <a:r>
              <a:rPr lang="en-US" altLang="ko-KR" sz="2000"/>
              <a:t>0.05</a:t>
            </a:r>
            <a:r>
              <a:rPr lang="ko-KR" altLang="en-US" sz="2000"/>
              <a:t>로 변경했을때 각각의 결과입니다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600200"/>
            <a:ext cx="5665990" cy="129027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51076" y="4508318"/>
            <a:ext cx="1699391" cy="169939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50468" y="4508320"/>
            <a:ext cx="1699391" cy="169939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049860" y="4508319"/>
            <a:ext cx="1699391" cy="169939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3228" y="4508318"/>
            <a:ext cx="1699391" cy="169939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342619" y="4508319"/>
            <a:ext cx="1699391" cy="169939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042011" y="4508320"/>
            <a:ext cx="1699391" cy="1699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이미지 전 처리의 세가지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derivative.py</a:t>
            </a:r>
            <a:endParaRPr lang="en-US" altLang="ko-KR"/>
          </a:p>
          <a:p>
            <a:pPr>
              <a:defRPr/>
            </a:pPr>
            <a:r>
              <a:rPr lang="ko-KR" altLang="en-US" sz="2000"/>
              <a:t>이미지 픽셀 변화에 대한 값을 </a:t>
            </a:r>
            <a:r>
              <a:rPr lang="en-US" altLang="ko-KR" sz="2000"/>
              <a:t>1</a:t>
            </a:r>
            <a:r>
              <a:rPr lang="ko-KR" altLang="en-US" sz="2000"/>
              <a:t>차 미분합니다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laplacian_filter.py</a:t>
            </a:r>
            <a:endParaRPr lang="en-US" altLang="ko-KR"/>
          </a:p>
          <a:p>
            <a:pPr>
              <a:defRPr/>
            </a:pPr>
            <a:r>
              <a:rPr lang="ko-KR" altLang="en-US" sz="2000"/>
              <a:t>이미지 픽셀 변화에 대한 값을 </a:t>
            </a:r>
            <a:r>
              <a:rPr lang="en-US" altLang="ko-KR" sz="2000"/>
              <a:t>2</a:t>
            </a:r>
            <a:r>
              <a:rPr lang="ko-KR" altLang="en-US" sz="2000"/>
              <a:t>차 미분합니다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gaussian_filter.py</a:t>
            </a:r>
            <a:endParaRPr lang="en-US" altLang="ko-KR"/>
          </a:p>
          <a:p>
            <a:pPr>
              <a:defRPr/>
            </a:pPr>
            <a:r>
              <a:rPr lang="ko-KR" altLang="en-US" sz="2000"/>
              <a:t>정규분포에 따른 필터를 이미지에 적용합니다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derivative.py</a:t>
            </a:r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이미지에서 픽셀값의 변화가 가장 큰 부분은 일반적으로 </a:t>
            </a:r>
            <a:r>
              <a:rPr lang="en-US" altLang="ko-KR" sz="2000"/>
              <a:t>edge, corner</a:t>
            </a:r>
            <a:r>
              <a:rPr lang="ko-KR" altLang="en-US" sz="2000"/>
              <a:t> 입니다 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이 코드에서는 수평 방향과 수직 방향으로 각각 미분하여 </a:t>
            </a:r>
            <a:r>
              <a:rPr lang="en-US" altLang="ko-KR" sz="2000"/>
              <a:t>edge</a:t>
            </a:r>
            <a:r>
              <a:rPr lang="ko-KR" altLang="en-US" sz="2000"/>
              <a:t>를 찾는 작업을 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다만 이미지는 연속된 데이터가 아니므로</a:t>
            </a:r>
            <a:r>
              <a:rPr lang="en-US" altLang="ko-KR" sz="2000"/>
              <a:t>,</a:t>
            </a:r>
            <a:r>
              <a:rPr lang="ko-KR" altLang="en-US" sz="2000"/>
              <a:t> 인접한 화소끼리의 차이를 구하는 연산을 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derivative filter</a:t>
            </a:r>
            <a:r>
              <a:rPr lang="ko-KR" altLang="en-US" sz="2000"/>
              <a:t>를 </a:t>
            </a:r>
            <a:r>
              <a:rPr lang="en-US" altLang="ko-KR" sz="2000"/>
              <a:t>x</a:t>
            </a:r>
            <a:r>
              <a:rPr lang="ko-KR" altLang="en-US" sz="2000"/>
              <a:t>축</a:t>
            </a:r>
            <a:r>
              <a:rPr lang="en-US" altLang="ko-KR" sz="2000"/>
              <a:t>(</a:t>
            </a:r>
            <a:r>
              <a:rPr lang="ko-KR" altLang="en-US" sz="2000"/>
              <a:t>수평</a:t>
            </a:r>
            <a:r>
              <a:rPr lang="en-US" altLang="ko-KR" sz="2000"/>
              <a:t>),</a:t>
            </a:r>
            <a:r>
              <a:rPr lang="ko-KR" altLang="en-US" sz="2000"/>
              <a:t> </a:t>
            </a:r>
            <a:r>
              <a:rPr lang="en-US" altLang="ko-KR" sz="2000"/>
              <a:t>y</a:t>
            </a:r>
            <a:r>
              <a:rPr lang="ko-KR" altLang="en-US" sz="2000"/>
              <a:t>축</a:t>
            </a:r>
            <a:r>
              <a:rPr lang="en-US" altLang="ko-KR" sz="2000"/>
              <a:t>(</a:t>
            </a:r>
            <a:r>
              <a:rPr lang="ko-KR" altLang="en-US" sz="2000"/>
              <a:t>수직</a:t>
            </a:r>
            <a:r>
              <a:rPr lang="en-US" altLang="ko-KR" sz="2000"/>
              <a:t>)</a:t>
            </a:r>
            <a:r>
              <a:rPr lang="ko-KR" altLang="en-US" sz="2000"/>
              <a:t> 기준으로 만들어 이를 이미지와 </a:t>
            </a:r>
            <a:r>
              <a:rPr lang="en-US" altLang="ko-KR" sz="2000"/>
              <a:t>Convolution</a:t>
            </a:r>
            <a:r>
              <a:rPr lang="ko-KR" altLang="en-US" sz="2000"/>
              <a:t>합니다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4191629"/>
            <a:ext cx="5741775" cy="224957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1374" y="4193400"/>
            <a:ext cx="5388123" cy="1156959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51374" y="5350359"/>
            <a:ext cx="5388123" cy="1090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derivative.py</a:t>
            </a:r>
            <a:r>
              <a:rPr lang="ko-KR" altLang="en-US"/>
              <a:t> 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4395355"/>
            <a:ext cx="10972798" cy="1730807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각각 </a:t>
            </a:r>
            <a:r>
              <a:rPr lang="en-US" altLang="ko-KR" sz="2000"/>
              <a:t>filter_x, filter_y</a:t>
            </a:r>
            <a:r>
              <a:rPr lang="ko-KR" altLang="en-US" sz="2000"/>
              <a:t>를 원본 이미지와 </a:t>
            </a:r>
            <a:r>
              <a:rPr lang="en-US" altLang="ko-KR" sz="2000"/>
              <a:t>Convolution</a:t>
            </a:r>
            <a:r>
              <a:rPr lang="ko-KR" altLang="en-US" sz="2000"/>
              <a:t>한 결과입니다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filter_x</a:t>
            </a:r>
            <a:r>
              <a:rPr lang="ko-KR" altLang="en-US" sz="2000"/>
              <a:t>는 수평 방향으로 픽셀의 차이를 계산하였으므로 수직적인 특징이 도드라집니다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filter_y</a:t>
            </a:r>
            <a:r>
              <a:rPr lang="ko-KR" altLang="en-US" sz="2000"/>
              <a:t>는 수직 방향으로 픽셀의 차이를 계산하였으므로 수평적인 특성이 도드라집니다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486401" cy="279515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600200"/>
            <a:ext cx="5548277" cy="2795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laplacian_filter.py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라플라시안 연산자는 </a:t>
            </a:r>
            <a:r>
              <a:rPr lang="en-US" altLang="ko-KR" sz="2000"/>
              <a:t>2</a:t>
            </a:r>
            <a:r>
              <a:rPr lang="ko-KR" altLang="en-US" sz="2000"/>
              <a:t>차 미분을 할때 필요한 연산자입니다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이전에 수행했던 </a:t>
            </a:r>
            <a:r>
              <a:rPr lang="en-US" altLang="ko-KR" sz="2000"/>
              <a:t>1</a:t>
            </a:r>
            <a:r>
              <a:rPr lang="ko-KR" altLang="en-US" sz="2000"/>
              <a:t>차 미분에선 픽셀 변화 부분의 기울기에 따라 에지가 결정되었습니다</a:t>
            </a:r>
            <a:r>
              <a:rPr lang="en-US" altLang="ko-KR" sz="2000"/>
              <a:t>.</a:t>
            </a:r>
            <a:r>
              <a:rPr lang="ko-KR" altLang="en-US" sz="2000"/>
              <a:t> 라플라시안 필터는 이를 한차례 더 미분하여</a:t>
            </a:r>
            <a:r>
              <a:rPr lang="en-US" altLang="ko-KR" sz="2000"/>
              <a:t>,</a:t>
            </a:r>
            <a:r>
              <a:rPr lang="ko-KR" altLang="en-US" sz="2000"/>
              <a:t> 에지의 중심부</a:t>
            </a:r>
            <a:r>
              <a:rPr lang="en-US" altLang="ko-KR" sz="2000"/>
              <a:t>,</a:t>
            </a:r>
            <a:r>
              <a:rPr lang="ko-KR" altLang="en-US" sz="2000"/>
              <a:t> 즉 변곡점을 찾습니다</a:t>
            </a:r>
            <a:r>
              <a:rPr lang="en-US" altLang="ko-KR" sz="2000"/>
              <a:t>.</a:t>
            </a:r>
            <a:r>
              <a:rPr lang="ko-KR" altLang="en-US" sz="2000"/>
              <a:t> 조금 더 정확한 에지를 검출 가능합니다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에지의 변화 부분과 그것의 </a:t>
            </a:r>
            <a:r>
              <a:rPr lang="en-US" altLang="ko-KR" sz="2000"/>
              <a:t>1</a:t>
            </a:r>
            <a:r>
              <a:rPr lang="ko-KR" altLang="en-US" sz="2000"/>
              <a:t>차 미분				</a:t>
            </a:r>
            <a:r>
              <a:rPr lang="en-US" altLang="ko-KR" sz="2000"/>
              <a:t>2</a:t>
            </a:r>
            <a:r>
              <a:rPr lang="ko-KR" altLang="en-US" sz="2000"/>
              <a:t>차 미분과 그 변곡점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9752" y="3863181"/>
            <a:ext cx="5656453" cy="197580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04259" y="3863181"/>
            <a:ext cx="292417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415</ep:Words>
  <ep:PresentationFormat>화면 슬라이드 쇼(4:3)</ep:PresentationFormat>
  <ep:Paragraphs>58</ep:Paragraphs>
  <ep:Slides>12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OpenCV를 이용한 harris corner 검출 코드 리뷰</vt:lpstr>
      <vt:lpstr>코너란?</vt:lpstr>
      <vt:lpstr>이미지 전처리</vt:lpstr>
      <vt:lpstr>.cornrHarris() 함수의 사용예시</vt:lpstr>
      <vt:lpstr>코너를 붉은 점으로 마킹</vt:lpstr>
      <vt:lpstr>이미지 전 처리의 세가지 방법</vt:lpstr>
      <vt:lpstr>derivative.py</vt:lpstr>
      <vt:lpstr>derivative.py 결과</vt:lpstr>
      <vt:lpstr>laplacian_filter.py</vt:lpstr>
      <vt:lpstr>laplacian_filter.py</vt:lpstr>
      <vt:lpstr>gaussian_filter.py</vt:lpstr>
      <vt:lpstr>gaussian_filter.py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2022-10-06T01:17:44.452</dcterms:created>
  <dc:creator>user</dc:creator>
  <cp:lastModifiedBy>user</cp:lastModifiedBy>
  <dcterms:modified xsi:type="dcterms:W3CDTF">2022-10-06T03:32:12.749</dcterms:modified>
  <cp:revision>26</cp:revision>
  <dc:title>harris corner 검출 코드 리뷰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