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OpenGL</a:t>
            </a:r>
            <a:r>
              <a:rPr lang="ko-KR" altLang="en-US"/>
              <a:t> 코드리뷰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2017104034</a:t>
            </a:r>
            <a:r>
              <a:rPr lang="ko-KR" altLang="en-US"/>
              <a:t> 최시원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add_quats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24347" y="1600200"/>
            <a:ext cx="5958050" cy="452596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vcopy, vscale등 코드 내부에 있는 v~ 함수들은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인자로 받은 값에 맞는 동작을 한다. 인자는  v[0], v[1], v[2]들이 연산되는걸로 보아 3차원 벡터로 생각된다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q1</a:t>
            </a:r>
            <a:r>
              <a:rPr lang="ko-KR" altLang="en-US" sz="2000"/>
              <a:t>을 </a:t>
            </a:r>
            <a:r>
              <a:rPr lang="en-US" altLang="ko-KR" sz="2000"/>
              <a:t>t1</a:t>
            </a:r>
            <a:r>
              <a:rPr lang="ko-KR" altLang="en-US" sz="2000"/>
              <a:t>에 복사 후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q2[3]</a:t>
            </a:r>
            <a:r>
              <a:rPr lang="ko-KR" altLang="en-US" sz="2000"/>
              <a:t> 만큼 </a:t>
            </a:r>
            <a:r>
              <a:rPr lang="en-US" altLang="ko-KR" sz="2000"/>
              <a:t>t1</a:t>
            </a:r>
            <a:r>
              <a:rPr lang="ko-KR" altLang="en-US" sz="2000"/>
              <a:t>을 </a:t>
            </a:r>
            <a:r>
              <a:rPr lang="en-US" altLang="ko-KR" sz="2000"/>
              <a:t>scale</a:t>
            </a:r>
            <a:r>
              <a:rPr lang="ko-KR" altLang="en-US" sz="2000"/>
              <a:t> 한다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q2</a:t>
            </a:r>
            <a:r>
              <a:rPr lang="ko-KR" altLang="en-US" sz="2000"/>
              <a:t>를 </a:t>
            </a:r>
            <a:r>
              <a:rPr lang="en-US" altLang="ko-KR" sz="2000"/>
              <a:t>t2</a:t>
            </a:r>
            <a:r>
              <a:rPr lang="ko-KR" altLang="en-US" sz="2000"/>
              <a:t>에 복사 후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q1[3] </a:t>
            </a:r>
            <a:r>
              <a:rPr lang="ko-KR" altLang="en-US" sz="2000"/>
              <a:t>만큼 </a:t>
            </a:r>
            <a:r>
              <a:rPr lang="en-US" altLang="ko-KR" sz="2000"/>
              <a:t>t2</a:t>
            </a:r>
            <a:r>
              <a:rPr lang="ko-KR" altLang="en-US" sz="2000"/>
              <a:t>를 </a:t>
            </a:r>
            <a:r>
              <a:rPr lang="en-US" altLang="ko-KR" sz="2000"/>
              <a:t>scale</a:t>
            </a:r>
            <a:r>
              <a:rPr lang="ko-KR" altLang="en-US" sz="2000"/>
              <a:t>한다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t1</a:t>
            </a:r>
            <a:r>
              <a:rPr lang="ko-KR" altLang="en-US" sz="2000"/>
              <a:t>과 </a:t>
            </a:r>
            <a:r>
              <a:rPr lang="en-US" altLang="ko-KR" sz="2000"/>
              <a:t>t2</a:t>
            </a:r>
            <a:r>
              <a:rPr lang="ko-KR" altLang="en-US" sz="2000"/>
              <a:t>를 외적 연산</a:t>
            </a:r>
            <a:r>
              <a:rPr lang="en-US" altLang="ko-KR" sz="2000"/>
              <a:t>vcross</a:t>
            </a:r>
            <a:r>
              <a:rPr lang="ko-KR" altLang="en-US" sz="2000"/>
              <a:t> 한 후</a:t>
            </a:r>
            <a:r>
              <a:rPr lang="en-US" altLang="ko-KR" sz="2000"/>
              <a:t>,</a:t>
            </a:r>
            <a:r>
              <a:rPr lang="ko-KR" altLang="en-US" sz="2000"/>
              <a:t> 이를 </a:t>
            </a:r>
            <a:r>
              <a:rPr lang="en-US" altLang="ko-KR" sz="2000"/>
              <a:t>t3</a:t>
            </a:r>
            <a:r>
              <a:rPr lang="ko-KR" altLang="en-US" sz="2000"/>
              <a:t>에 복사한다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tf = t1 + t2, tf = tf + t3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tf[3] = q1[3] * q2[3] - (q1</a:t>
            </a:r>
            <a:r>
              <a:rPr lang="ko-KR" altLang="en-US" sz="2000"/>
              <a:t>과 </a:t>
            </a:r>
            <a:r>
              <a:rPr lang="en-US" altLang="ko-KR" sz="2000"/>
              <a:t>q2</a:t>
            </a:r>
            <a:r>
              <a:rPr lang="ko-KR" altLang="en-US" sz="2000"/>
              <a:t>의 내적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dest</a:t>
            </a:r>
            <a:r>
              <a:rPr lang="ko-KR" altLang="en-US" sz="2000"/>
              <a:t> 에 </a:t>
            </a:r>
            <a:r>
              <a:rPr lang="en-US" altLang="ko-KR" sz="2000"/>
              <a:t>tf[1, 2, 3, 4]</a:t>
            </a:r>
            <a:r>
              <a:rPr lang="ko-KR" altLang="en-US" sz="2000"/>
              <a:t>를 저장하고 정규화한다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52550"/>
            <a:ext cx="5014748" cy="5577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reshape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503" y="1600200"/>
            <a:ext cx="5348894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700"/>
              <a:t>callback</a:t>
            </a:r>
            <a:r>
              <a:rPr lang="ko-KR" altLang="en-US" sz="1700"/>
              <a:t>으로 등록되는 함수중 하나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glViewport : viewport를 설정한다.</a:t>
            </a:r>
            <a:r>
              <a:rPr lang="en-US" altLang="ko-KR" sz="1700"/>
              <a:t> </a:t>
            </a:r>
            <a:r>
              <a:rPr lang="ko-KR" altLang="en-US" sz="1700"/>
              <a:t>(0, 0, width, height); 이면 정방향이다.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glMatrixMode(GL_MODELVIEW)</a:t>
            </a:r>
            <a:r>
              <a:rPr lang="en-US" altLang="ko-KR" sz="1700"/>
              <a:t> : </a:t>
            </a:r>
            <a:r>
              <a:rPr lang="ko-KR" altLang="en-US" sz="1700"/>
              <a:t>특정 좌표 0,0,0에 도형을 그린다면 GL_MODELVIEW 매트릭스를 곱해서 실제적 위치 지정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glMatrixMode(GL_PROJECTION) :</a:t>
            </a:r>
            <a:r>
              <a:rPr lang="en-US" altLang="ko-KR" sz="1700"/>
              <a:t> </a:t>
            </a:r>
            <a:r>
              <a:rPr lang="ko-KR" altLang="en-US" sz="1700"/>
              <a:t>위의 GL_MODELVIEW에서 그려진 도형에 대한 실제 위치라고 하면</a:t>
            </a:r>
            <a:r>
              <a:rPr lang="en-US" altLang="ko-KR" sz="1700"/>
              <a:t> </a:t>
            </a:r>
            <a:r>
              <a:rPr lang="ko-KR" altLang="en-US" sz="1700"/>
              <a:t>GL_PROJECTION에 있는 매트릭스를 곱해 최종적으로 어떻게 화면에 뿌릴까에 대한 부분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glLoadIdentity();  :</a:t>
            </a:r>
            <a:r>
              <a:rPr lang="en-US" altLang="ko-KR" sz="1700"/>
              <a:t> </a:t>
            </a:r>
            <a:r>
              <a:rPr lang="ko-KR" altLang="en-US" sz="1700"/>
              <a:t>해당 행렬을 항등행렬로 만듦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gluPerspective(58, (double)width / height, 0.1, 100);</a:t>
            </a:r>
            <a:endParaRPr lang="ko-KR" altLang="en-US" sz="1700"/>
          </a:p>
          <a:p>
            <a:pPr>
              <a:defRPr/>
            </a:pPr>
            <a:r>
              <a:rPr lang="ko-KR" altLang="en-US" sz="1700"/>
              <a:t>: 원근 투영을 나타내는 함수. 시야각 fovy:58과 종횡비 aspect:width/height를 사용해 원근 투영 행렬을 만든다. 0.1, 100은 각각 near, far으로 near, far 클립핑 평면의 거리이다.</a:t>
            </a:r>
            <a:endParaRPr lang="ko-KR" altLang="en-US" sz="1700"/>
          </a:p>
          <a:p>
            <a:pPr>
              <a:defRPr/>
            </a:pPr>
            <a:r>
              <a:rPr lang="en-US" altLang="ko-KR" sz="1700"/>
              <a:t>window</a:t>
            </a:r>
            <a:r>
              <a:rPr lang="ko-KR" altLang="en-US" sz="1700"/>
              <a:t> </a:t>
            </a:r>
            <a:r>
              <a:rPr lang="en-US" altLang="ko-KR" sz="1700"/>
              <a:t>size</a:t>
            </a:r>
            <a:r>
              <a:rPr lang="ko-KR" altLang="en-US" sz="1700"/>
              <a:t>가 변경되었을 경우 콜백함수로 호출되어 동작</a:t>
            </a:r>
            <a:endParaRPr lang="ko-KR" altLang="en-US" sz="17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679699"/>
            <a:ext cx="5623903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46699" y="274638"/>
            <a:ext cx="6235697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motion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6699" y="1600200"/>
            <a:ext cx="6235697" cy="5257800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trackball : 3차원 공간 탐색을 위한 트랙볼 설정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drag_state</a:t>
            </a:r>
            <a:r>
              <a:rPr lang="ko-KR" altLang="en-US" sz="2000"/>
              <a:t>에 태그를 지정함으로써 특정 동작에 맞추어 기능을 구현할 수 있음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GLUT_DOWN 마우스 누르고 있음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GLUT_LEFT_BUTTON 왼쪽 클릭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GLUT_RIGHT_BUTTON 오른쪽 클릭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GLUT_MIDDLE_BUTTON 스크롤 조작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공통적으로 마우스 입력을 유지할때를 기준으로</a:t>
            </a:r>
            <a:r>
              <a:rPr lang="en-US" altLang="ko-KR" sz="2000"/>
              <a:t>,</a:t>
            </a:r>
            <a:r>
              <a:rPr lang="ko-KR" altLang="en-US" sz="2000"/>
              <a:t> 왼쪽은 모델 </a:t>
            </a:r>
            <a:r>
              <a:rPr lang="en-US" altLang="ko-KR" sz="2000"/>
              <a:t>rotate, </a:t>
            </a:r>
            <a:r>
              <a:rPr lang="ko-KR" altLang="en-US" sz="2000"/>
              <a:t>오른쪽은 모델 이동</a:t>
            </a:r>
            <a:r>
              <a:rPr lang="en-US" altLang="ko-KR" sz="2000"/>
              <a:t>,</a:t>
            </a:r>
            <a:r>
              <a:rPr lang="ko-KR" altLang="en-US" sz="2000"/>
              <a:t> 스크롤은 모델 확대</a:t>
            </a:r>
            <a:r>
              <a:rPr lang="en-US" altLang="ko-KR" sz="2000"/>
              <a:t>/</a:t>
            </a:r>
            <a:r>
              <a:rPr lang="ko-KR" altLang="en-US" sz="2000"/>
              <a:t> 축소로 생각됨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346700" cy="6867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0" y="457200"/>
            <a:ext cx="4869469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mouse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4869469" cy="636587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역시 마우스 관련된 동작을 처리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4852121" cy="495698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956980"/>
            <a:ext cx="5019156" cy="1901020"/>
          </a:xfrm>
          <a:prstGeom prst="rect">
            <a:avLst/>
          </a:prstGeom>
        </p:spPr>
      </p:pic>
      <p:sp>
        <p:nvSpPr>
          <p:cNvPr id="6" name="제목 1"/>
          <p:cNvSpPr/>
          <p:nvPr/>
        </p:nvSpPr>
        <p:spPr>
          <a:xfrm>
            <a:off x="6096000" y="3607605"/>
            <a:ext cx="4869469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v~ 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함수들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내용 개체 틀 2"/>
          <p:cNvSpPr/>
          <p:nvPr/>
        </p:nvSpPr>
        <p:spPr>
          <a:xfrm>
            <a:off x="6096000" y="4638686"/>
            <a:ext cx="4869469" cy="221931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이름에 맞는 기능을 수행한다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994845" y="274638"/>
            <a:ext cx="620231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initializeWindow -1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3790" y="1417638"/>
            <a:ext cx="7578210" cy="5440362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glutInit : glut 라이브러리를 초기화하고 기반플랫폼의 윈도우 시스템과 연결함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glutInitDisplayMode(GLUT_RGBA | GLUT_DOUBLE | GLUT_ALPHA | GLUT_DEPTH);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: 디스플레이 표면의 주요 특징들을 결정함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트루컬러모드, 더블버퍼 사용, 색상에 알파값 사용, 깊이버퍼를 사용한 모습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glutInitWindowSize : 3d모델을 표현할 윈도우의 폭width과 높이height를 결정함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glutInitWindowPosition : 윈도우의 x,y 시작좌표를 결정함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glutCreateWindow : 윈도우는 상단에 제목을 가지는데, 이를 문자열 인수로 지정함. 윈도우를 지칭하는 유일한 id가 return됨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glutIdleFunc(idle); app의 휴면idel 시간에 호출될 함수를 직접 만든 idle로 지정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4613790" cy="4381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201220" y="274638"/>
            <a:ext cx="5789560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initializeWindow - 2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3790" y="1179513"/>
            <a:ext cx="7578210" cy="567848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000"/>
              <a:t>glutReshapeFunc(reshape); 사용자가 창 위치 변경, 크기 변경 등의 행위 시 동적으로 반응하는 콜백함수reshape()를 지정해 리셰이프 이벤트를 등록함.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리셰이프 이벤트 발생시 glut는 변경된 윈도우 폭과 높이를 콜백함수에게 넘겨줌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glutSpecialFunc(special); :  F1~F12 / 화살표 / PgUp / PgDn / Home / End / Insert 에 대한 입력을 받음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glutMotionFunc(motion); 마우스 콜백. 마우스 버튼을 누를때 또는 움직일때 발생한다.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glutMouseFunc(mouse); 마우스 콜백. 마우스 클릭 처리를 위한 콜백 함수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glutCloseFunc(close); : 윈도우 종료에 대한 콜백으로 생각됨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glutSetOption : glutLeaveMainLoop()를 통한 종료 후 후처리 기능을 사용하기 위해 메인루프 실행 전에 하는 glut 설정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glClearColor : 설정한 색상으로 화면을 지움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glEnable(GL_DEPTH_TEST); 주어진 옵션을 활성화함. 여기서는 깊이 테스트를 설정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4613790" cy="4381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display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3086" y="1600200"/>
            <a:ext cx="5279309" cy="5257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sz="2000"/>
              <a:t>glClear(GL_COLOR_BUFFER_BIT | GL_DEPTH_BUFFER_BIT); 버퍼들을 미리 설정된 값으로 지운다. 컬러 쓰기와 깊이 버퍼를 지우도록 설정됨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glLoadIdentity(); 공간상에 두번째 물체를 그릴때 첫번째 물체의 변환행렬이 남아있는 것을 초기화하기 위함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gluPerspective 원근투영 나타냄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glTranslatef 정점의 이동을 해줌.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glScalef 정점간 거리, 즉 벡터의 길이를 늘리고 줄여줌.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glRotatef 지정된 angle만큼 한 축을 기준으로 회전함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glMultMatrixf 현재 행렬에 임의의 행렬을 곱함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glPointSize 래스터화 된 점의 지름을 정함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glutSwapBuffers 백버퍼와 전면버퍼를 통째로 교체한다. 백 버퍼에 미리 준비해둔 그림이 바로 나타나게 된다 이 버퍼 교체작업 자체가 출력이다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693488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main</a:t>
            </a:r>
            <a:r>
              <a:rPr lang="ko-KR" altLang="en-US" sz="2000"/>
              <a:t> 함수이다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InitialzeWindow,</a:t>
            </a:r>
            <a:r>
              <a:rPr lang="ko-KR" altLang="en-US" sz="2000"/>
              <a:t> </a:t>
            </a:r>
            <a:r>
              <a:rPr lang="en-US" altLang="ko-KR" sz="2000"/>
              <a:t>display</a:t>
            </a:r>
            <a:r>
              <a:rPr lang="ko-KR" altLang="en-US" sz="2000"/>
              <a:t> 함수를 실행시키고 </a:t>
            </a:r>
            <a:r>
              <a:rPr lang="en-US" altLang="ko-KR" sz="2000"/>
              <a:t>glutMainLoop</a:t>
            </a:r>
            <a:r>
              <a:rPr lang="ko-KR" altLang="en-US" sz="2000"/>
              <a:t>로 들어간다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glutMainLoop </a:t>
            </a:r>
            <a:r>
              <a:rPr lang="en-US" altLang="ko-KR" sz="2000"/>
              <a:t>: </a:t>
            </a:r>
            <a:r>
              <a:rPr lang="ko-KR" altLang="en-US" sz="2000"/>
              <a:t>이벤트 처리 루프이다. 이 루프 안에서 이벤트가 발생하면 일치하는 콜백함수가 등록된 경우, 등록된 함수가 호출된다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5486401" cy="4593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Renderer1.cpp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6700" y="1600200"/>
            <a:ext cx="7145697" cy="4525963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기존 </a:t>
            </a:r>
            <a:r>
              <a:rPr lang="en-US" altLang="ko-KR" sz="2000"/>
              <a:t>gltest1_s</a:t>
            </a:r>
            <a:r>
              <a:rPr lang="ko-KR" altLang="en-US" sz="2000"/>
              <a:t> 안에 있던 </a:t>
            </a:r>
            <a:r>
              <a:rPr lang="en-US" altLang="ko-KR" sz="2000"/>
              <a:t>Renderer.cpp</a:t>
            </a:r>
            <a:r>
              <a:rPr lang="ko-KR" altLang="en-US" sz="2000"/>
              <a:t> 코드와 구분하기 위하여 이름을 바꾸었다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실제 프로젝트를 실행할 때는 이름을 변경하지 않고</a:t>
            </a:r>
            <a:r>
              <a:rPr lang="en-US" altLang="ko-KR" sz="2000"/>
              <a:t>,</a:t>
            </a:r>
            <a:r>
              <a:rPr lang="ko-KR" altLang="en-US" sz="2000"/>
              <a:t> 해당 </a:t>
            </a:r>
            <a:r>
              <a:rPr lang="en-US" altLang="ko-KR" sz="2000"/>
              <a:t>cpp</a:t>
            </a:r>
            <a:r>
              <a:rPr lang="ko-KR" altLang="en-US" sz="2000"/>
              <a:t>파일을 </a:t>
            </a:r>
            <a:r>
              <a:rPr lang="en-US" altLang="ko-KR" sz="2000"/>
              <a:t>gltest1_s</a:t>
            </a:r>
            <a:r>
              <a:rPr lang="ko-KR" altLang="en-US" sz="2000"/>
              <a:t> 내부의 </a:t>
            </a:r>
            <a:r>
              <a:rPr lang="en-US" altLang="ko-KR" sz="2000"/>
              <a:t>Renderer.cpp </a:t>
            </a:r>
            <a:r>
              <a:rPr lang="ko-KR" altLang="en-US" sz="2000"/>
              <a:t>파일에 그대로 덮어씌워 진행하였다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3827101" cy="2262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Renderer1.cpp</a:t>
            </a:r>
            <a:r>
              <a:rPr lang="ko-KR" altLang="en-US"/>
              <a:t> 실행결과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mymodel.obj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0396" y="2711450"/>
            <a:ext cx="6162002" cy="341471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main</a:t>
            </a:r>
            <a:r>
              <a:rPr lang="ko-KR" altLang="en-US" sz="2000"/>
              <a:t> 함수에서 </a:t>
            </a:r>
            <a:r>
              <a:rPr lang="en-US" altLang="ko-KR" sz="2000"/>
              <a:t>mymodel.obj</a:t>
            </a:r>
            <a:r>
              <a:rPr lang="ko-KR" altLang="en-US" sz="2000"/>
              <a:t> 파일을 읽어들이는 경우이다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2d</a:t>
            </a:r>
            <a:r>
              <a:rPr lang="ko-KR" altLang="en-US" sz="2000"/>
              <a:t>평면과 그 위에 떠 있는 팔을 벌린 사람의 모델링이 표현된다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4810796" cy="508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OpenGL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그래픽 및 이미지를 조작하는 데 사용할 수 있는 많은 기능을 제공하는 </a:t>
            </a:r>
            <a:r>
              <a:rPr lang="en-US" altLang="ko-KR"/>
              <a:t>API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언어가 아니며 </a:t>
            </a:r>
            <a:r>
              <a:rPr lang="en-US" altLang="ko-KR"/>
              <a:t>250</a:t>
            </a:r>
            <a:r>
              <a:rPr lang="ko-KR" altLang="en-US"/>
              <a:t>여 개의 함수로 구성된 라이브러리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Renderer1.cpp</a:t>
            </a:r>
            <a:r>
              <a:rPr lang="ko-KR" altLang="en-US"/>
              <a:t> 실행결과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accu.obj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0395" y="1417638"/>
            <a:ext cx="6162002" cy="268446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main</a:t>
            </a:r>
            <a:r>
              <a:rPr lang="ko-KR" altLang="en-US" sz="2000"/>
              <a:t> 함수에서 </a:t>
            </a:r>
            <a:r>
              <a:rPr lang="en-US" altLang="ko-KR" sz="2000"/>
              <a:t>accu.obj</a:t>
            </a:r>
            <a:r>
              <a:rPr lang="ko-KR" altLang="en-US" sz="2000"/>
              <a:t> 파일을 읽어들이는 경우이다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2d</a:t>
            </a:r>
            <a:r>
              <a:rPr lang="ko-KR" altLang="en-US" sz="2000"/>
              <a:t>평면과 좀 작게 표현된 사람의 </a:t>
            </a:r>
            <a:r>
              <a:rPr lang="en-US" altLang="ko-KR" sz="2000"/>
              <a:t>modeling</a:t>
            </a:r>
            <a:r>
              <a:rPr lang="ko-KR" altLang="en-US" sz="2000"/>
              <a:t>이 표현된다</a:t>
            </a:r>
            <a:r>
              <a:rPr lang="en-US" altLang="ko-KR" sz="2000"/>
              <a:t>.</a:t>
            </a:r>
            <a:r>
              <a:rPr lang="ko-KR" altLang="en-US" sz="2000"/>
              <a:t> 이 모델링은 최초 </a:t>
            </a:r>
            <a:r>
              <a:rPr lang="en-US" altLang="ko-KR" sz="2000"/>
              <a:t>accu.obj</a:t>
            </a:r>
            <a:r>
              <a:rPr lang="ko-KR" altLang="en-US" sz="2000"/>
              <a:t> 파일을 그냥 열었을 때 나타난 모델링으로 생각된다</a:t>
            </a:r>
            <a:endParaRPr lang="ko-KR" altLang="en-US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8" y="1417638"/>
            <a:ext cx="3668509" cy="351533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8108" y="3429000"/>
            <a:ext cx="4086945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Renderer1.cpp</a:t>
            </a:r>
            <a:r>
              <a:rPr lang="ko-KR" altLang="en-US"/>
              <a:t>의 변경점 </a:t>
            </a:r>
            <a:r>
              <a:rPr lang="en-US" altLang="ko-KR"/>
              <a:t>-</a:t>
            </a:r>
            <a:r>
              <a:rPr lang="ko-KR" altLang="en-US"/>
              <a:t>  </a:t>
            </a:r>
            <a:r>
              <a:rPr lang="en-US" altLang="ko-KR"/>
              <a:t>main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9249" y="1600200"/>
            <a:ext cx="7423147" cy="452596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.obj</a:t>
            </a:r>
            <a:r>
              <a:rPr lang="ko-KR" altLang="en-US" sz="2000"/>
              <a:t> 파일을 읽어들이는 부분이 추가되었다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fopen</a:t>
            </a:r>
            <a:r>
              <a:rPr lang="ko-KR" altLang="en-US" sz="2000"/>
              <a:t> 함수로 같은 폴더 내에 있는 </a:t>
            </a:r>
            <a:r>
              <a:rPr lang="en-US" altLang="ko-KR" sz="2000"/>
              <a:t>.obj</a:t>
            </a:r>
            <a:r>
              <a:rPr lang="ko-KR" altLang="en-US" sz="2000"/>
              <a:t> 파일 이름을 지정하고 연다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이후 </a:t>
            </a:r>
            <a:r>
              <a:rPr lang="en-US" altLang="ko-KR" sz="2000"/>
              <a:t>vertex</a:t>
            </a:r>
            <a:r>
              <a:rPr lang="ko-KR" altLang="en-US" sz="2000"/>
              <a:t> 변수에 해당 파일의 정보를 옮긴다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3d</a:t>
            </a:r>
            <a:r>
              <a:rPr lang="ko-KR" altLang="en-US" sz="2000"/>
              <a:t> 형식으로 표현되지 않은 </a:t>
            </a:r>
            <a:r>
              <a:rPr lang="en-US" altLang="ko-KR" sz="2000"/>
              <a:t>.obj</a:t>
            </a:r>
            <a:r>
              <a:rPr lang="ko-KR" altLang="en-US" sz="2000"/>
              <a:t> 파일의 구성이다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맨 앞 </a:t>
            </a:r>
            <a:r>
              <a:rPr lang="en-US" altLang="ko-KR" sz="2000"/>
              <a:t>character</a:t>
            </a:r>
            <a:r>
              <a:rPr lang="ko-KR" altLang="en-US" sz="2000"/>
              <a:t> 이후로 </a:t>
            </a:r>
            <a:r>
              <a:rPr lang="en-US" altLang="ko-KR" sz="2000"/>
              <a:t>3</a:t>
            </a:r>
            <a:r>
              <a:rPr lang="ko-KR" altLang="en-US" sz="2000"/>
              <a:t>차원 위치정보가 표현되어 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00931"/>
            <a:ext cx="4159249" cy="574372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1436" y="4508499"/>
            <a:ext cx="4127500" cy="234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Renderer1.cpp</a:t>
            </a:r>
            <a:r>
              <a:rPr lang="ko-KR" altLang="en-US"/>
              <a:t>의 변경점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display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7051" y="1325563"/>
            <a:ext cx="7245346" cy="4183856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display</a:t>
            </a:r>
            <a:r>
              <a:rPr lang="ko-KR" altLang="en-US" sz="2000"/>
              <a:t> 함수가 다음과 같이 다르다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자료의 윗부분은 읽어들인 </a:t>
            </a:r>
            <a:r>
              <a:rPr lang="en-US" altLang="ko-KR" sz="2000"/>
              <a:t>.obj</a:t>
            </a:r>
            <a:r>
              <a:rPr lang="ko-KR" altLang="en-US" sz="2000"/>
              <a:t> 파일을 표현하는 부분으로 생각된다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밑부분은 </a:t>
            </a:r>
            <a:r>
              <a:rPr lang="en-US" altLang="ko-KR" sz="2000"/>
              <a:t>2d</a:t>
            </a:r>
            <a:r>
              <a:rPr lang="ko-KR" altLang="en-US" sz="2000"/>
              <a:t>평면을 표현한다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.obj</a:t>
            </a:r>
            <a:r>
              <a:rPr lang="ko-KR" altLang="en-US" sz="2000"/>
              <a:t> 파일만을 열람하였을 때는 </a:t>
            </a:r>
            <a:r>
              <a:rPr lang="en-US" altLang="ko-KR" sz="2000"/>
              <a:t>accu.obj</a:t>
            </a:r>
            <a:r>
              <a:rPr lang="ko-KR" altLang="en-US" sz="2000"/>
              <a:t> 파일에서만 사람 모델링을 확인할 수 있었으나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mymodel</a:t>
            </a:r>
            <a:r>
              <a:rPr lang="ko-KR" altLang="en-US" sz="2000"/>
              <a:t>을 지정하여 </a:t>
            </a:r>
            <a:r>
              <a:rPr lang="en-US" altLang="ko-KR" sz="2000"/>
              <a:t>Renderer.cpp</a:t>
            </a:r>
            <a:r>
              <a:rPr lang="ko-KR" altLang="en-US" sz="2000"/>
              <a:t>을 실행시킨 결과 </a:t>
            </a:r>
            <a:r>
              <a:rPr lang="en-US" altLang="ko-KR" sz="2000"/>
              <a:t>accu.obj</a:t>
            </a:r>
            <a:r>
              <a:rPr lang="ko-KR" altLang="en-US" sz="2000"/>
              <a:t>보다 더욱 큰 사람 모델링이 </a:t>
            </a:r>
            <a:r>
              <a:rPr lang="en-US" altLang="ko-KR" sz="2000"/>
              <a:t>window</a:t>
            </a:r>
            <a:r>
              <a:rPr lang="ko-KR" altLang="en-US" sz="2000"/>
              <a:t>에 표현된 것을 볼 수 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25563"/>
            <a:ext cx="4337050" cy="5437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Renderer1.cpp</a:t>
            </a:r>
            <a:r>
              <a:rPr lang="ko-KR" altLang="en-US"/>
              <a:t>의 기타 실행 옵션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4375" y="1600200"/>
            <a:ext cx="7058022" cy="452596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Renderer1.cpp</a:t>
            </a:r>
            <a:r>
              <a:rPr lang="ko-KR" altLang="en-US" sz="2000"/>
              <a:t>의 </a:t>
            </a:r>
            <a:r>
              <a:rPr lang="en-US" altLang="ko-KR" sz="2000"/>
              <a:t>display</a:t>
            </a:r>
            <a:r>
              <a:rPr lang="ko-KR" altLang="en-US" sz="2000"/>
              <a:t> 함수엔 자료와 같이 주석 처리된 </a:t>
            </a:r>
            <a:r>
              <a:rPr lang="en-US" altLang="ko-KR" sz="2000"/>
              <a:t>labtest</a:t>
            </a:r>
            <a:r>
              <a:rPr lang="ko-KR" altLang="en-US" sz="2000"/>
              <a:t>들이 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이들을 하나씩 적용하고 실행해보며 결과를 확인해 보았다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기준 </a:t>
            </a:r>
            <a:r>
              <a:rPr lang="en-US" altLang="ko-KR" sz="2000"/>
              <a:t>.obj</a:t>
            </a:r>
            <a:r>
              <a:rPr lang="ko-KR" altLang="en-US" sz="2000"/>
              <a:t> 파일은 </a:t>
            </a:r>
            <a:r>
              <a:rPr lang="en-US" altLang="ko-KR" sz="2000"/>
              <a:t>mymodel.obj</a:t>
            </a:r>
            <a:r>
              <a:rPr lang="ko-KR" altLang="en-US" sz="2000"/>
              <a:t>를 이용하였다</a:t>
            </a:r>
            <a:r>
              <a:rPr lang="en-US" altLang="ko-KR" sz="2000"/>
              <a:t>.</a:t>
            </a:r>
            <a:r>
              <a:rPr lang="ko-KR" altLang="en-US" sz="2000"/>
              <a:t> 모델링이 크고 확실하게 보이기 때문이다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067594"/>
            <a:ext cx="4524375" cy="5836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labtest 1,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199838"/>
            <a:ext cx="3677163" cy="222916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3429000"/>
            <a:ext cx="3207415" cy="3419104"/>
          </a:xfrm>
          <a:prstGeom prst="rect">
            <a:avLst/>
          </a:prstGeom>
        </p:spPr>
      </p:pic>
      <p:sp>
        <p:nvSpPr>
          <p:cNvPr id="7" name="내용 개체 틀 2"/>
          <p:cNvSpPr/>
          <p:nvPr/>
        </p:nvSpPr>
        <p:spPr>
          <a:xfrm>
            <a:off x="4524375" y="1600200"/>
            <a:ext cx="7058022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232257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 xmlns:mc="http://schemas.openxmlformats.org/markup-compatibility/2006" xmlns:hp="http://schemas.haansoft.com/office/presentation/8.0" kumimoji="0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/>
              <a:t>labtest 1</a:t>
            </a:r>
            <a:r>
              <a:rPr lang="ko-KR" altLang="en-US" sz="2000"/>
              <a:t>은 </a:t>
            </a:r>
            <a:r>
              <a:rPr lang="en-US" altLang="ko-KR" sz="2000"/>
              <a:t>glOrtho</a:t>
            </a:r>
            <a:r>
              <a:rPr lang="ko-KR" altLang="en-US" sz="2000"/>
              <a:t> 함수를 이용한다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viewport</a:t>
            </a:r>
            <a:r>
              <a:rPr lang="ko-KR" altLang="en-US" sz="2000"/>
              <a:t>로 인해 왜곡된 것을 바로잡는데 사용한다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labtest 2</a:t>
            </a:r>
            <a:r>
              <a:rPr lang="ko-KR" altLang="en-US" sz="2000"/>
              <a:t>는 원근 투영을 나타내는 </a:t>
            </a:r>
            <a:r>
              <a:rPr lang="en-US" altLang="ko-KR" sz="2000"/>
              <a:t>gluPerspective</a:t>
            </a:r>
            <a:r>
              <a:rPr lang="ko-KR" altLang="en-US" sz="2000"/>
              <a:t> 함수를 이용한다</a:t>
            </a:r>
            <a:r>
              <a:rPr lang="en-US" altLang="ko-KR" sz="2000"/>
              <a:t>.</a:t>
            </a:r>
            <a:r>
              <a:rPr lang="ko-KR" altLang="en-US" sz="2000"/>
              <a:t> 원래 사용하던 시야각 </a:t>
            </a:r>
            <a:r>
              <a:rPr lang="en-US" altLang="ko-KR" sz="2000"/>
              <a:t>60</a:t>
            </a:r>
            <a:r>
              <a:rPr lang="ko-KR" altLang="en-US" sz="2000"/>
              <a:t>에서 </a:t>
            </a:r>
            <a:r>
              <a:rPr lang="en-US" altLang="ko-KR" sz="2000"/>
              <a:t>10</a:t>
            </a:r>
            <a:r>
              <a:rPr lang="ko-KR" altLang="en-US" sz="2000"/>
              <a:t>으로 변경하여 진행하니 매우 가깝게 표시된 모습이다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39424" y="274638"/>
            <a:ext cx="5742974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labtest3, 4, 5, 6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labtest3</a:t>
            </a:r>
            <a:r>
              <a:rPr lang="ko-KR" altLang="en-US" sz="2000"/>
              <a:t>에서는 정점 이동을 해주는 </a:t>
            </a:r>
            <a:r>
              <a:rPr lang="en-US" altLang="ko-KR" sz="2000"/>
              <a:t>glTranslatef , </a:t>
            </a:r>
            <a:r>
              <a:rPr lang="ko-KR" altLang="en-US" sz="2000"/>
              <a:t>정점간 거리를 늘리고 줄이는 </a:t>
            </a:r>
            <a:r>
              <a:rPr lang="en-US" altLang="ko-KR" sz="2000"/>
              <a:t>glScalef </a:t>
            </a:r>
            <a:r>
              <a:rPr lang="ko-KR" altLang="en-US" sz="2000"/>
              <a:t>함수가 쓰인다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labtest4</a:t>
            </a:r>
            <a:r>
              <a:rPr lang="ko-KR" altLang="en-US" sz="2000"/>
              <a:t>에서는 </a:t>
            </a:r>
            <a:r>
              <a:rPr lang="en-US" altLang="ko-KR" sz="2000"/>
              <a:t>glScalef</a:t>
            </a:r>
            <a:r>
              <a:rPr lang="ko-KR" altLang="en-US" sz="2000"/>
              <a:t>가 쓰인다</a:t>
            </a:r>
            <a:r>
              <a:rPr lang="en-US" altLang="ko-KR" sz="2000"/>
              <a:t>.</a:t>
            </a:r>
            <a:r>
              <a:rPr lang="ko-KR" altLang="en-US" sz="2000"/>
              <a:t> 기존 </a:t>
            </a:r>
            <a:r>
              <a:rPr lang="en-US" altLang="ko-KR" sz="2000"/>
              <a:t>(1,1,1)</a:t>
            </a:r>
            <a:r>
              <a:rPr lang="ko-KR" altLang="en-US" sz="2000"/>
              <a:t> 이었던 것을 </a:t>
            </a:r>
            <a:r>
              <a:rPr lang="en-US" altLang="ko-KR" sz="2000"/>
              <a:t>(1,2,3)</a:t>
            </a:r>
            <a:r>
              <a:rPr lang="ko-KR" altLang="en-US" sz="2000"/>
              <a:t>으로 바꾸어 상하로 길어진 모습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labtest5</a:t>
            </a:r>
            <a:r>
              <a:rPr lang="ko-KR" altLang="en-US" sz="2000"/>
              <a:t>는 지정된 </a:t>
            </a:r>
            <a:r>
              <a:rPr lang="en-US" altLang="ko-KR" sz="2000"/>
              <a:t>angle</a:t>
            </a:r>
            <a:r>
              <a:rPr lang="ko-KR" altLang="en-US" sz="2000"/>
              <a:t>만큼 한 축을 기준으로 회전시키는 </a:t>
            </a:r>
            <a:r>
              <a:rPr lang="en-US" altLang="ko-KR" sz="2000"/>
              <a:t>glRotatef</a:t>
            </a:r>
            <a:r>
              <a:rPr lang="ko-KR" altLang="en-US" sz="2000"/>
              <a:t> 가 쓰였다</a:t>
            </a:r>
            <a:r>
              <a:rPr lang="en-US" altLang="ko-KR" sz="2000"/>
              <a:t>.</a:t>
            </a:r>
            <a:r>
              <a:rPr lang="ko-KR" altLang="en-US" sz="2000"/>
              <a:t> 회전된 상태로 </a:t>
            </a:r>
            <a:r>
              <a:rPr lang="en-US" altLang="ko-KR" sz="2000"/>
              <a:t>window</a:t>
            </a:r>
            <a:r>
              <a:rPr lang="ko-KR" altLang="en-US" sz="2000"/>
              <a:t>에 나타난다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labtest6</a:t>
            </a:r>
            <a:r>
              <a:rPr lang="ko-KR" altLang="en-US" sz="2000"/>
              <a:t>에서는 </a:t>
            </a:r>
            <a:r>
              <a:rPr lang="en-US" altLang="ko-KR" sz="2000"/>
              <a:t>gluLookAt</a:t>
            </a:r>
            <a:r>
              <a:rPr lang="ko-KR" altLang="en-US" sz="2000"/>
              <a:t> 함수가 쓰인다</a:t>
            </a:r>
            <a:r>
              <a:rPr lang="en-US" altLang="ko-KR" sz="2000"/>
              <a:t>.</a:t>
            </a:r>
            <a:r>
              <a:rPr lang="ko-KR" altLang="en-US" sz="2000"/>
              <a:t> 카메라가 관찰대상을 어떻게 바라볼 지 결정하는데 쓰인다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7232"/>
            <a:ext cx="2928799" cy="316594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8799" y="697233"/>
            <a:ext cx="2928799" cy="310347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669597"/>
            <a:ext cx="2910624" cy="318840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80486" y="3694997"/>
            <a:ext cx="2958937" cy="3163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355429" y="274638"/>
            <a:ext cx="5226967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labtest7, 8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6507" y="3714306"/>
            <a:ext cx="5486396" cy="2822131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labtest</a:t>
            </a:r>
            <a:r>
              <a:rPr lang="ko-KR" altLang="en-US" sz="2000"/>
              <a:t> </a:t>
            </a:r>
            <a:r>
              <a:rPr lang="en-US" altLang="ko-KR" sz="2000"/>
              <a:t>8</a:t>
            </a:r>
            <a:r>
              <a:rPr lang="ko-KR" altLang="en-US" sz="2000"/>
              <a:t>에서는 </a:t>
            </a:r>
            <a:r>
              <a:rPr lang="en-US" altLang="ko-KR" sz="2000"/>
              <a:t>xx,yy,zz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labtest 7</a:t>
            </a:r>
            <a:r>
              <a:rPr lang="ko-KR" altLang="en-US" sz="2000"/>
              <a:t>에서는 </a:t>
            </a:r>
            <a:r>
              <a:rPr lang="en-US" altLang="ko-KR" sz="2000"/>
              <a:t>m1</a:t>
            </a:r>
            <a:r>
              <a:rPr lang="ko-KR" altLang="en-US" sz="2000"/>
              <a:t>과 </a:t>
            </a:r>
            <a:r>
              <a:rPr lang="en-US" altLang="ko-KR" sz="2000"/>
              <a:t>xx, yy, zz</a:t>
            </a:r>
            <a:r>
              <a:rPr lang="ko-KR" altLang="en-US" sz="2000"/>
              <a:t>를 내적한 값을 사용한다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glVertex3f</a:t>
            </a:r>
            <a:r>
              <a:rPr lang="ko-KR" altLang="en-US" sz="2000"/>
              <a:t>가 자료와 같은 정육면체를 나타내는것으로 생각된다 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92812"/>
            <a:ext cx="2869742" cy="303618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69742" y="392812"/>
            <a:ext cx="2876087" cy="303618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429000"/>
            <a:ext cx="2869742" cy="310743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69742" y="3429000"/>
            <a:ext cx="2896764" cy="310743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45829" y="1206056"/>
            <a:ext cx="6270625" cy="250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892315" y="274638"/>
            <a:ext cx="8690082" cy="1143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폴더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92315" y="1600200"/>
            <a:ext cx="8690082" cy="452596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visual studio project</a:t>
            </a:r>
            <a:r>
              <a:rPr lang="ko-KR" altLang="en-US" sz="2000"/>
              <a:t>를 실행할 수 있는 </a:t>
            </a:r>
            <a:r>
              <a:rPr lang="en-US" altLang="ko-KR" sz="2000"/>
              <a:t>gltest.sln</a:t>
            </a:r>
            <a:r>
              <a:rPr lang="ko-KR" altLang="en-US" sz="2000"/>
              <a:t> 파일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gl </a:t>
            </a:r>
            <a:r>
              <a:rPr lang="ko-KR" altLang="en-US" sz="2000"/>
              <a:t>라이브러리와 </a:t>
            </a:r>
            <a:r>
              <a:rPr lang="en-US" altLang="ko-KR" sz="2000"/>
              <a:t>freeglut</a:t>
            </a:r>
            <a:r>
              <a:rPr lang="ko-KR" altLang="en-US" sz="2000"/>
              <a:t> 라이브러리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accu</a:t>
            </a:r>
            <a:r>
              <a:rPr lang="ko-KR" altLang="en-US" sz="2000"/>
              <a:t> 폴더의 </a:t>
            </a:r>
            <a:r>
              <a:rPr lang="en-US" altLang="ko-KR" sz="2000"/>
              <a:t>accu.obj, mymodel.obj</a:t>
            </a:r>
            <a:r>
              <a:rPr lang="ko-KR" altLang="en-US" sz="2000"/>
              <a:t>를 </a:t>
            </a:r>
            <a:r>
              <a:rPr lang="en-US" altLang="ko-KR" sz="2000"/>
              <a:t>gltest1_s/Kinect_Sample_Re</a:t>
            </a:r>
            <a:r>
              <a:rPr lang="ko-KR" altLang="en-US" sz="2000"/>
              <a:t>에 옮긴 후 해당 폴더 내의 </a:t>
            </a:r>
            <a:r>
              <a:rPr lang="en-US" altLang="ko-KR" sz="2000"/>
              <a:t>Renderer.cpp</a:t>
            </a:r>
            <a:r>
              <a:rPr lang="ko-KR" altLang="en-US" sz="2000"/>
              <a:t>를 실행시킴으로써 진행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바깥의 </a:t>
            </a:r>
            <a:r>
              <a:rPr lang="en-US" altLang="ko-KR" sz="2000"/>
              <a:t>Renderer1.cpp</a:t>
            </a:r>
            <a:r>
              <a:rPr lang="ko-KR" altLang="en-US" sz="2000"/>
              <a:t>는 </a:t>
            </a:r>
            <a:r>
              <a:rPr lang="en-US" altLang="ko-KR" sz="2000"/>
              <a:t>Renderer.cpp</a:t>
            </a:r>
            <a:r>
              <a:rPr lang="ko-KR" altLang="en-US" sz="2000"/>
              <a:t>와 약간 다른 기능을 가진 </a:t>
            </a:r>
            <a:r>
              <a:rPr lang="en-US" altLang="ko-KR" sz="2000"/>
              <a:t>cpp</a:t>
            </a:r>
            <a:r>
              <a:rPr lang="ko-KR" altLang="en-US" sz="2000"/>
              <a:t> 코드</a:t>
            </a:r>
            <a:endParaRPr lang="ko-KR" altLang="en-US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2409167" cy="6862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mymodel.obj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9" y="2684079"/>
            <a:ext cx="5486397" cy="198048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x, y, z</a:t>
            </a:r>
            <a:r>
              <a:rPr lang="ko-KR" altLang="en-US"/>
              <a:t> 축으로 구성된 </a:t>
            </a:r>
            <a:r>
              <a:rPr lang="en-US" altLang="ko-KR"/>
              <a:t>3</a:t>
            </a:r>
            <a:r>
              <a:rPr lang="ko-KR" altLang="en-US"/>
              <a:t>차원 공간에서의 </a:t>
            </a:r>
            <a:r>
              <a:rPr lang="en-US" altLang="ko-KR"/>
              <a:t>2</a:t>
            </a:r>
            <a:r>
              <a:rPr lang="ko-KR" altLang="en-US"/>
              <a:t>차원 격자 평면의 모습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3729" y="1417638"/>
            <a:ext cx="5682271" cy="47717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accu.obj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4442" y="2864725"/>
            <a:ext cx="5197955" cy="30151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차원 격자 평면 위에 </a:t>
            </a:r>
            <a:r>
              <a:rPr lang="en-US" altLang="ko-KR"/>
              <a:t>3</a:t>
            </a:r>
            <a:r>
              <a:rPr lang="ko-KR" altLang="en-US"/>
              <a:t>차원 사람 모델링의 모습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40597"/>
            <a:ext cx="5774842" cy="4845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최초 실행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9470" y="2296496"/>
            <a:ext cx="6492927" cy="313336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000"/>
              <a:t>Renderer.cpp</a:t>
            </a:r>
            <a:r>
              <a:rPr lang="ko-KR" altLang="en-US" sz="2000"/>
              <a:t> 실행 결과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해당 정육면체 모델을 돌리고 확대하는 등의 조작을 할 수 있는 </a:t>
            </a:r>
            <a:r>
              <a:rPr lang="en-US" altLang="ko-KR" sz="2000"/>
              <a:t>window</a:t>
            </a:r>
            <a:r>
              <a:rPr lang="ko-KR" altLang="en-US" sz="2000"/>
              <a:t>가 나타남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좌클릭은 모델 회전</a:t>
            </a:r>
            <a:r>
              <a:rPr lang="en-US" altLang="ko-KR" sz="2000"/>
              <a:t>,</a:t>
            </a:r>
            <a:r>
              <a:rPr lang="ko-KR" altLang="en-US" sz="2000"/>
              <a:t> 스크롤은 모델 확대</a:t>
            </a:r>
            <a:r>
              <a:rPr lang="en-US" altLang="ko-KR" sz="2000"/>
              <a:t>/</a:t>
            </a:r>
            <a:r>
              <a:rPr lang="ko-KR" altLang="en-US" sz="2000"/>
              <a:t>축소</a:t>
            </a:r>
            <a:r>
              <a:rPr lang="en-US" altLang="ko-KR" sz="2000"/>
              <a:t>,</a:t>
            </a:r>
            <a:r>
              <a:rPr lang="ko-KR" altLang="en-US" sz="2000"/>
              <a:t> 우클릭은 모델 시점 이동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6495" y="1339056"/>
            <a:ext cx="4752975" cy="504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draw_center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85010" y="1417638"/>
            <a:ext cx="6697386" cy="5018635"/>
          </a:xfrm>
        </p:spPr>
        <p:txBody>
          <a:bodyPr/>
          <a:lstStyle/>
          <a:p>
            <a:pPr>
              <a:defRPr/>
            </a:pPr>
            <a:r>
              <a:rPr lang="ko-KR" altLang="en-US" sz="2000"/>
              <a:t>glBegin : 도형 그리기 시작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glEnd : 도형 그리기 끝. 도형을 다 정의함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glColor3f : 세가지 색상 요소의 강도를 실수로 지정함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glVertex3f : glBeing / glEnd 쌍 내에서 점, 선 및 다각형 꼭짓점을 지정하는 데 사용됨.</a:t>
            </a:r>
            <a:r>
              <a:rPr lang="en-US" altLang="ko-KR" sz="2000"/>
              <a:t> </a:t>
            </a:r>
            <a:r>
              <a:rPr lang="ko-KR" altLang="en-US" sz="2000"/>
              <a:t>현재 색, 법선 및 질감 좌표는 glVertex가 호출될 때 꼭짓점과 연결됨.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glRasterPos3f : 창 좌표에서 3차원 위치를 유지함</a:t>
            </a:r>
            <a:r>
              <a:rPr lang="en-US" altLang="ko-KR" sz="2000"/>
              <a:t>.</a:t>
            </a:r>
            <a:r>
              <a:rPr lang="ko-KR" altLang="en-US" sz="2000"/>
              <a:t> '래스터 위치(픽셀을 기반으로 함)'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glutBitmapCharacter : 비트맵 폰트. 2d 폰트를 의미한다. 3d상에서 이를 표현하나, 굵기가 없고 회전 및 크기변환을 할 수 없다. 이 함수들이 x, y, z를 그린다.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.obj</a:t>
            </a:r>
            <a:r>
              <a:rPr lang="ko-KR" altLang="en-US" sz="2000"/>
              <a:t> 파일에서 확인한 것과 같은 평면을 그리는 기능으로 생각됨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81125"/>
            <a:ext cx="4275411" cy="4928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idle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36807" y="1600200"/>
            <a:ext cx="5745589" cy="4920102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callback</a:t>
            </a:r>
            <a:r>
              <a:rPr lang="ko-KR" altLang="en-US" sz="2000"/>
              <a:t>으로 등록되는 함수중 하나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glutGet : 정수로 표시되는 단순한 GLUT state를 표시한다.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GLUT_ELAPSED_TIME : 위 함수의 인자. glutinit이 호출된 순간부터의 milisecond 단위의 숫자를 반환한다. </a:t>
            </a:r>
            <a:r>
              <a:rPr lang="en-US" altLang="ko-KR" sz="2000"/>
              <a:t>(</a:t>
            </a:r>
            <a:r>
              <a:rPr lang="ko-KR" altLang="en-US" sz="2000"/>
              <a:t>또는 glutGet(GLUT_ELAPSED_TIME</a:t>
            </a:r>
            <a:r>
              <a:rPr lang="en-US" altLang="ko-KR" sz="2000"/>
              <a:t>)</a:t>
            </a:r>
            <a:r>
              <a:rPr lang="ko-KR" altLang="en-US" sz="2000"/>
              <a:t>으로 실행될때</a:t>
            </a:r>
            <a:r>
              <a:rPr lang="en-US" altLang="ko-KR" sz="2000"/>
              <a:t>)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glutPostRedisplay : 현재의 윈도우를 재생하도록 요구함. 예로 이전 윈도우에 그려진 내용이 프로그램에 의해 변경된다면, 이를 새로 가져오기 위해 쓰임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idle </a:t>
            </a:r>
            <a:r>
              <a:rPr lang="ko-KR" altLang="en-US" sz="2000"/>
              <a:t>상태일 때 일정 시각마다 윈도우를 새로 가져오는 기능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23801"/>
            <a:ext cx="5227208" cy="3093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close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0" y="1600200"/>
            <a:ext cx="5486397" cy="4525963"/>
          </a:xfrm>
        </p:spPr>
        <p:txBody>
          <a:bodyPr/>
          <a:lstStyle/>
          <a:p>
            <a:pPr>
              <a:defRPr/>
            </a:pPr>
            <a:r>
              <a:rPr lang="en-US" altLang="ko-KR" sz="2000"/>
              <a:t>callback</a:t>
            </a:r>
            <a:r>
              <a:rPr lang="ko-KR" altLang="en-US" sz="2000"/>
              <a:t> 함수중 하나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glDeleteTextures : 명명된 텍스쳐를 삭제함.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glutLeaveMainLoop : freeglut라이브러리의 함수. 이 함수를 통해 종료 후 후처리 가능함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CloseHandle(n) : 닫고자 하는 열린 쓰레드 핸들인 n을 닫는다.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윈도우 종료 기능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2514600"/>
            <a:ext cx="5486400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1021</ep:Words>
  <ep:PresentationFormat>화면 슬라이드 쇼(4:3)</ep:PresentationFormat>
  <ep:Paragraphs>135</ep:Paragraphs>
  <ep:Slides>26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OpenGL 코드리뷰</vt:lpstr>
      <vt:lpstr>OpenGL이란?</vt:lpstr>
      <vt:lpstr>예제 폴더 구조</vt:lpstr>
      <vt:lpstr>mymodel.obj</vt:lpstr>
      <vt:lpstr>accu.obj</vt:lpstr>
      <vt:lpstr>최초 실행 결과</vt:lpstr>
      <vt:lpstr>draw_center</vt:lpstr>
      <vt:lpstr>idle</vt:lpstr>
      <vt:lpstr>close</vt:lpstr>
      <vt:lpstr>add_quats</vt:lpstr>
      <vt:lpstr>reshape</vt:lpstr>
      <vt:lpstr>motion</vt:lpstr>
      <vt:lpstr>mouse</vt:lpstr>
      <vt:lpstr>initializeWindow -1</vt:lpstr>
      <vt:lpstr>initializeWindow - 2</vt:lpstr>
      <vt:lpstr>display</vt:lpstr>
      <vt:lpstr>main</vt:lpstr>
      <vt:lpstr>Renderer1.cpp</vt:lpstr>
      <vt:lpstr>Renderer1.cpp 실행결과 - mymodel.obj</vt:lpstr>
      <vt:lpstr>Renderer1.cpp 실행결과 - accu.obj</vt:lpstr>
      <vt:lpstr>Renderer1.cpp의 변경점 -  main</vt:lpstr>
      <vt:lpstr>Renderer1.cpp의 변경점 - display</vt:lpstr>
      <vt:lpstr>Renderer1.cpp의 기타 실행 옵션</vt:lpstr>
      <vt:lpstr>labtest 1, 2</vt:lpstr>
      <vt:lpstr>labtest3, 4, 5, 6</vt:lpstr>
      <vt:lpstr>labtest7,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2022-11-17T19:49:40.630</dcterms:created>
  <dc:creator>user</dc:creator>
  <cp:lastModifiedBy>user</cp:lastModifiedBy>
  <dcterms:modified xsi:type="dcterms:W3CDTF">2022-11-18T04:13:25.718</dcterms:modified>
  <cp:revision>35</cp:revision>
  <dc:title>OpenGL 코드리뷰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