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7C80"/>
    <a:srgbClr val="FFD966"/>
    <a:srgbClr val="E9EBF5"/>
    <a:srgbClr val="F4B183"/>
    <a:srgbClr val="B3927B"/>
    <a:srgbClr val="ED7D31"/>
    <a:srgbClr val="CFD5EA"/>
    <a:srgbClr val="B07852"/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36989-92C9-4791-B88E-B5FE487FE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1B0A6-B9A0-4965-B96B-CA60CF4DE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EA8A0-78CE-4730-BD85-83413321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DD830-E4F3-4865-9ED5-D75F483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169D9-1B1B-4268-B758-F8267E5F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C40D-3826-40D6-9456-EE05FF0C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5D8D65-0E36-406E-AC3E-A4E3F8DE9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D9EDD-9747-4E18-BECD-D045815D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4703F-4C52-479D-940C-1538B79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F265B-5816-4071-800B-61889148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3DCBCE-AEDC-460E-9ED8-C71A721CD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70A5F-FBC2-4E1A-8C4C-3FA9C116B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A62FD-3598-43E3-A80A-4B8E2E0F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1E9E3-68C7-4B93-B0F7-E9610F05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E522B-317F-4B97-9E0A-75B1563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1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F3787-E62D-4A70-9E8A-3212BF98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4A74E-21DD-4D7F-94F6-E16B701D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CC2E-FFD8-4EB5-B8B4-0C0D9627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21E06-8FF5-4A57-9D11-808659AE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71174-DC40-4598-9E09-CE7A52DB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5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36647-849A-4235-A97F-123122E1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32344-0087-487A-BD89-AAD896384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25B0F-8B82-4AF0-87DC-FF9AAFEA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BB424-D428-4DCB-8DF7-46017F46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55DE4-7427-4755-863B-53B5EA48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2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AD24-2D27-418F-AF44-3E4EF925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036EE-31E0-4016-804E-64DA0EA81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E3619-DB80-411A-9F53-5114417C6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D4806-52C4-4BDB-8AA6-31E2E1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25AF7-B7DE-4DB9-9D00-1E5B1A97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50651-4552-4B4E-BB8D-CD9CDA19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7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87EFF-DEB5-4EE7-A83F-2449527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14813-CEF1-49E8-801B-F0166955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629F9-985B-46DE-9542-F32F16499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C39B8B-823E-4264-8CE6-0ADE63126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A078D4-84D5-49C4-AD12-2F26B189E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3993FC-E60C-44E7-A8F2-67A5DCD7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FD4A03-27C9-4E83-A137-05DD584A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E54456-0CC4-47AD-8E4F-3474AE6A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1409-EDC9-4099-AB22-08C1271B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6E76D-188B-4D36-B38B-158A08FF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047E33-35B1-4867-A3E9-E247DBD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4037DF-2A76-40AB-905F-3097A267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99727C-CABC-4F41-ADB9-E25B6AEF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B284E3-72A2-467B-83C5-51DF64CC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909DC-4857-43E6-843B-92DC8BC9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2A8FB-58E4-4A82-BB44-4676808D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18879-9CD5-48FD-B16C-2AA388A83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B2795-8DBE-4BD0-94E7-BC25666D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B05DC-322D-4016-B21C-5ABC1B57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2CF2A-FAE0-454F-A36B-018DF846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D7898-1168-468D-BBEF-B1CD1D32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4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0FB00-FF89-4A15-AA4B-A81711C2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02761F-11C3-4441-99E7-BCF225593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DAA2A-34FA-44B3-9ECA-A4ECFB751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57297-50F3-4CA5-A36A-118F8A73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BF91A-8F88-49FF-81A7-D542AF6C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4C9EF-9880-4B3F-98C3-8CA02DD1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1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5C9B30-9B22-4817-AEBC-380C94CF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D4534-F623-42FC-A75A-2F5F43413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F0C28-64F4-4E3E-88E5-315C96B76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1DA3F-6236-4EB7-A29E-6D08A450910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B316A-D1A7-43A6-B2C3-2228EF85A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61DCF-BA9D-40CF-BD2B-5FE3F2B6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4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115D5EC-BF14-C4F7-54AD-5D12247143BF}"/>
              </a:ext>
            </a:extLst>
          </p:cNvPr>
          <p:cNvGrpSpPr/>
          <p:nvPr/>
        </p:nvGrpSpPr>
        <p:grpSpPr>
          <a:xfrm>
            <a:off x="359861" y="436552"/>
            <a:ext cx="11639427" cy="6206844"/>
            <a:chOff x="359861" y="436552"/>
            <a:chExt cx="11639427" cy="620684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C188E94-0868-457A-810F-1FCBAA204C16}"/>
                </a:ext>
              </a:extLst>
            </p:cNvPr>
            <p:cNvSpPr/>
            <p:nvPr/>
          </p:nvSpPr>
          <p:spPr>
            <a:xfrm>
              <a:off x="359861" y="436552"/>
              <a:ext cx="11639427" cy="620684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0" name="연결선: 꺾임 399">
              <a:extLst>
                <a:ext uri="{FF2B5EF4-FFF2-40B4-BE49-F238E27FC236}">
                  <a16:creationId xmlns:a16="http://schemas.microsoft.com/office/drawing/2014/main" id="{CE3AACF6-E93A-4232-B7A1-5EEA4CC115E9}"/>
                </a:ext>
              </a:extLst>
            </p:cNvPr>
            <p:cNvCxnSpPr>
              <a:cxnSpLocks/>
              <a:stCxn id="124" idx="3"/>
              <a:endCxn id="187" idx="1"/>
            </p:cNvCxnSpPr>
            <p:nvPr/>
          </p:nvCxnSpPr>
          <p:spPr>
            <a:xfrm>
              <a:off x="1080284" y="4520196"/>
              <a:ext cx="376517" cy="2483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4C1A4E52-F3E7-446A-80DC-8B37B60FDE9C}"/>
                </a:ext>
              </a:extLst>
            </p:cNvPr>
            <p:cNvSpPr/>
            <p:nvPr/>
          </p:nvSpPr>
          <p:spPr>
            <a:xfrm>
              <a:off x="10311270" y="2597108"/>
              <a:ext cx="1371343" cy="667097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2B0D4708-7CE4-436F-99CF-812AC7F2E8BA}"/>
                </a:ext>
              </a:extLst>
            </p:cNvPr>
            <p:cNvSpPr/>
            <p:nvPr/>
          </p:nvSpPr>
          <p:spPr>
            <a:xfrm>
              <a:off x="8779703" y="2588209"/>
              <a:ext cx="1315530" cy="667798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6426D5A-E1FD-4407-B0B2-C1BFE26A4408}"/>
                </a:ext>
              </a:extLst>
            </p:cNvPr>
            <p:cNvSpPr/>
            <p:nvPr/>
          </p:nvSpPr>
          <p:spPr>
            <a:xfrm>
              <a:off x="495546" y="910277"/>
              <a:ext cx="6765506" cy="5593160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F622AF0-F7D3-47E8-945E-4CFE42BC6C23}"/>
                </a:ext>
              </a:extLst>
            </p:cNvPr>
            <p:cNvSpPr/>
            <p:nvPr/>
          </p:nvSpPr>
          <p:spPr>
            <a:xfrm>
              <a:off x="495545" y="538429"/>
              <a:ext cx="949025" cy="50083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Robot platform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5827C-6FBF-4822-84DC-7A81FFA12E6E}"/>
                </a:ext>
              </a:extLst>
            </p:cNvPr>
            <p:cNvSpPr/>
            <p:nvPr/>
          </p:nvSpPr>
          <p:spPr>
            <a:xfrm>
              <a:off x="2946848" y="2579113"/>
              <a:ext cx="786365" cy="40571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Depth Camera</a:t>
              </a:r>
              <a:endParaRPr lang="ko-KR" altLang="en-US" sz="12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35D87D1-3CC7-4A14-8C9C-6C99734D22C2}"/>
                </a:ext>
              </a:extLst>
            </p:cNvPr>
            <p:cNvSpPr/>
            <p:nvPr/>
          </p:nvSpPr>
          <p:spPr>
            <a:xfrm>
              <a:off x="2946848" y="1627334"/>
              <a:ext cx="786366" cy="2589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LiDAR</a:t>
              </a:r>
              <a:endParaRPr lang="ko-KR" altLang="en-US" sz="1200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34DF034-8A0C-4AB5-B05D-8401764317DB}"/>
                </a:ext>
              </a:extLst>
            </p:cNvPr>
            <p:cNvSpPr/>
            <p:nvPr/>
          </p:nvSpPr>
          <p:spPr>
            <a:xfrm>
              <a:off x="8870770" y="2382379"/>
              <a:ext cx="1149022" cy="3392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Disinfection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3F8CF62-73DD-4159-81F2-75B55CD1EA83}"/>
                </a:ext>
              </a:extLst>
            </p:cNvPr>
            <p:cNvSpPr/>
            <p:nvPr/>
          </p:nvSpPr>
          <p:spPr>
            <a:xfrm>
              <a:off x="10401767" y="2391278"/>
              <a:ext cx="1149022" cy="3392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Cleaning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9313CD3-D5F1-48A0-A40E-4EE62067AE0F}"/>
                </a:ext>
              </a:extLst>
            </p:cNvPr>
            <p:cNvSpPr/>
            <p:nvPr/>
          </p:nvSpPr>
          <p:spPr>
            <a:xfrm>
              <a:off x="8723799" y="1225802"/>
              <a:ext cx="3012426" cy="2770825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CF69FF2-FBDB-40C1-B1AF-BEE9288A3962}"/>
                </a:ext>
              </a:extLst>
            </p:cNvPr>
            <p:cNvSpPr/>
            <p:nvPr/>
          </p:nvSpPr>
          <p:spPr>
            <a:xfrm>
              <a:off x="8701480" y="991087"/>
              <a:ext cx="1036121" cy="35625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Module</a:t>
              </a:r>
              <a:endParaRPr lang="ko-KR" altLang="en-US" sz="12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FDBCE48-8CE1-49D6-9C5A-13B21A131DBF}"/>
                </a:ext>
              </a:extLst>
            </p:cNvPr>
            <p:cNvSpPr/>
            <p:nvPr/>
          </p:nvSpPr>
          <p:spPr>
            <a:xfrm>
              <a:off x="7493990" y="1224099"/>
              <a:ext cx="763958" cy="49678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Limit Switch</a:t>
              </a:r>
              <a:endParaRPr lang="ko-KR" altLang="en-US" sz="12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10E5AD8-6B04-465C-A74E-3AA118732717}"/>
                </a:ext>
              </a:extLst>
            </p:cNvPr>
            <p:cNvSpPr/>
            <p:nvPr/>
          </p:nvSpPr>
          <p:spPr>
            <a:xfrm>
              <a:off x="5776174" y="1577695"/>
              <a:ext cx="1134747" cy="3562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Destination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BD1FF90-A727-4D5B-BF33-BF831373141C}"/>
                </a:ext>
              </a:extLst>
            </p:cNvPr>
            <p:cNvSpPr/>
            <p:nvPr/>
          </p:nvSpPr>
          <p:spPr>
            <a:xfrm>
              <a:off x="6086416" y="2359079"/>
              <a:ext cx="514264" cy="3562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GUI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9AEF594-4753-455A-9916-E45547163FAF}"/>
                </a:ext>
              </a:extLst>
            </p:cNvPr>
            <p:cNvSpPr/>
            <p:nvPr/>
          </p:nvSpPr>
          <p:spPr>
            <a:xfrm>
              <a:off x="2943100" y="3117785"/>
              <a:ext cx="2436959" cy="42370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Navigation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C8BA89E-A5B3-4422-AB04-7E9F3840EE14}"/>
                </a:ext>
              </a:extLst>
            </p:cNvPr>
            <p:cNvSpPr/>
            <p:nvPr/>
          </p:nvSpPr>
          <p:spPr>
            <a:xfrm>
              <a:off x="1352557" y="1272005"/>
              <a:ext cx="5638431" cy="2419426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D9413FF2-DB11-4753-AA3D-AA07CC3D153D}"/>
                </a:ext>
              </a:extLst>
            </p:cNvPr>
            <p:cNvSpPr/>
            <p:nvPr/>
          </p:nvSpPr>
          <p:spPr>
            <a:xfrm>
              <a:off x="9016278" y="2838155"/>
              <a:ext cx="848027" cy="3652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Servo Motor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6796702E-C059-429D-A3D9-34872A439295}"/>
                </a:ext>
              </a:extLst>
            </p:cNvPr>
            <p:cNvSpPr/>
            <p:nvPr/>
          </p:nvSpPr>
          <p:spPr>
            <a:xfrm>
              <a:off x="10558595" y="2827938"/>
              <a:ext cx="848027" cy="38411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Suction Motor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B560D9BB-D3EB-43CC-82FE-024FAA843216}"/>
                </a:ext>
              </a:extLst>
            </p:cNvPr>
            <p:cNvSpPr/>
            <p:nvPr/>
          </p:nvSpPr>
          <p:spPr>
            <a:xfrm>
              <a:off x="9711951" y="3541357"/>
              <a:ext cx="1036121" cy="3562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Magnetic cable</a:t>
              </a:r>
              <a:endParaRPr lang="ko-KR" altLang="en-US" sz="1200" dirty="0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D7F92773-D5A4-4FAE-8F7E-6FA3EDB80BE8}"/>
                </a:ext>
              </a:extLst>
            </p:cNvPr>
            <p:cNvSpPr/>
            <p:nvPr/>
          </p:nvSpPr>
          <p:spPr>
            <a:xfrm>
              <a:off x="567291" y="3060511"/>
              <a:ext cx="512993" cy="25783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19V</a:t>
              </a:r>
              <a:endParaRPr lang="ko-KR" altLang="en-US" sz="1200" dirty="0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C9E6A5F4-1283-445E-B1AC-6F511392D685}"/>
                </a:ext>
              </a:extLst>
            </p:cNvPr>
            <p:cNvSpPr/>
            <p:nvPr/>
          </p:nvSpPr>
          <p:spPr>
            <a:xfrm>
              <a:off x="567291" y="4391280"/>
              <a:ext cx="512993" cy="25783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16V</a:t>
              </a:r>
              <a:endParaRPr lang="ko-KR" altLang="en-US" sz="1200" dirty="0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C870C517-3937-4C9A-853C-1AAF55648C92}"/>
                </a:ext>
              </a:extLst>
            </p:cNvPr>
            <p:cNvSpPr/>
            <p:nvPr/>
          </p:nvSpPr>
          <p:spPr>
            <a:xfrm>
              <a:off x="1494047" y="1621945"/>
              <a:ext cx="786365" cy="9808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Jetson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AGX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Xavier</a:t>
              </a:r>
            </a:p>
          </p:txBody>
        </p: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CEA2469D-29FD-47D5-B573-1AB27327D906}"/>
                </a:ext>
              </a:extLst>
            </p:cNvPr>
            <p:cNvCxnSpPr>
              <a:cxnSpLocks/>
              <a:stCxn id="123" idx="3"/>
              <a:endCxn id="82" idx="1"/>
            </p:cNvCxnSpPr>
            <p:nvPr/>
          </p:nvCxnSpPr>
          <p:spPr>
            <a:xfrm flipV="1">
              <a:off x="1080284" y="2112348"/>
              <a:ext cx="413763" cy="1077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F2DE234E-120E-436A-8144-C1ABF2A2CE1D}"/>
                </a:ext>
              </a:extLst>
            </p:cNvPr>
            <p:cNvSpPr/>
            <p:nvPr/>
          </p:nvSpPr>
          <p:spPr>
            <a:xfrm>
              <a:off x="1456801" y="4520196"/>
              <a:ext cx="941169" cy="49678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5V Converter</a:t>
              </a:r>
              <a:endParaRPr lang="ko-KR" altLang="en-US" sz="1200" dirty="0"/>
            </a:p>
          </p:txBody>
        </p:sp>
        <p:sp>
          <p:nvSpPr>
            <p:cNvPr id="257" name="사각형: 둥근 모서리 256">
              <a:extLst>
                <a:ext uri="{FF2B5EF4-FFF2-40B4-BE49-F238E27FC236}">
                  <a16:creationId xmlns:a16="http://schemas.microsoft.com/office/drawing/2014/main" id="{5246BEA0-DF47-478F-A635-430C54F4E409}"/>
                </a:ext>
              </a:extLst>
            </p:cNvPr>
            <p:cNvSpPr/>
            <p:nvPr/>
          </p:nvSpPr>
          <p:spPr>
            <a:xfrm>
              <a:off x="4170098" y="1577695"/>
              <a:ext cx="1216016" cy="3562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Localization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F04ABD88-58DB-4F29-8A71-7DF94BD67D6F}"/>
                </a:ext>
              </a:extLst>
            </p:cNvPr>
            <p:cNvSpPr/>
            <p:nvPr/>
          </p:nvSpPr>
          <p:spPr>
            <a:xfrm>
              <a:off x="4172222" y="2091906"/>
              <a:ext cx="1214187" cy="35625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Wall following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C3047248-21FB-4A36-971D-A36FF4932885}"/>
                </a:ext>
              </a:extLst>
            </p:cNvPr>
            <p:cNvSpPr/>
            <p:nvPr/>
          </p:nvSpPr>
          <p:spPr>
            <a:xfrm>
              <a:off x="4172935" y="2604340"/>
              <a:ext cx="1213474" cy="3562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Detection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0" name="사각형: 둥근 모서리 359">
              <a:extLst>
                <a:ext uri="{FF2B5EF4-FFF2-40B4-BE49-F238E27FC236}">
                  <a16:creationId xmlns:a16="http://schemas.microsoft.com/office/drawing/2014/main" id="{B0177417-73A0-46D7-9D54-68A9D91BD657}"/>
                </a:ext>
              </a:extLst>
            </p:cNvPr>
            <p:cNvSpPr/>
            <p:nvPr/>
          </p:nvSpPr>
          <p:spPr>
            <a:xfrm>
              <a:off x="2565270" y="4245445"/>
              <a:ext cx="4544658" cy="2089450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1" name="사각형: 둥근 모서리 360">
              <a:extLst>
                <a:ext uri="{FF2B5EF4-FFF2-40B4-BE49-F238E27FC236}">
                  <a16:creationId xmlns:a16="http://schemas.microsoft.com/office/drawing/2014/main" id="{6E3D365D-593F-4DAA-B4AC-6AB53CAF6230}"/>
                </a:ext>
              </a:extLst>
            </p:cNvPr>
            <p:cNvSpPr/>
            <p:nvPr/>
          </p:nvSpPr>
          <p:spPr>
            <a:xfrm>
              <a:off x="4248704" y="4827115"/>
              <a:ext cx="1191785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 Driver</a:t>
              </a:r>
              <a:endParaRPr lang="ko-KR" altLang="en-US" sz="1200" dirty="0"/>
            </a:p>
          </p:txBody>
        </p:sp>
        <p:sp>
          <p:nvSpPr>
            <p:cNvPr id="362" name="사각형: 둥근 모서리 361">
              <a:extLst>
                <a:ext uri="{FF2B5EF4-FFF2-40B4-BE49-F238E27FC236}">
                  <a16:creationId xmlns:a16="http://schemas.microsoft.com/office/drawing/2014/main" id="{C04E7E03-1109-447B-8F1F-B8121F0C1A74}"/>
                </a:ext>
              </a:extLst>
            </p:cNvPr>
            <p:cNvSpPr/>
            <p:nvPr/>
          </p:nvSpPr>
          <p:spPr>
            <a:xfrm>
              <a:off x="4261927" y="5697292"/>
              <a:ext cx="1191785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 Driver</a:t>
              </a:r>
              <a:endParaRPr lang="ko-KR" altLang="en-US" sz="1200" dirty="0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C6FD9093-4A17-4BD9-B4B9-A00430D0846D}"/>
                </a:ext>
              </a:extLst>
            </p:cNvPr>
            <p:cNvSpPr/>
            <p:nvPr/>
          </p:nvSpPr>
          <p:spPr>
            <a:xfrm>
              <a:off x="5914470" y="4332737"/>
              <a:ext cx="1041070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</a:t>
              </a:r>
              <a:endParaRPr lang="ko-KR" altLang="en-US" sz="1200" dirty="0"/>
            </a:p>
          </p:txBody>
        </p:sp>
        <p:sp>
          <p:nvSpPr>
            <p:cNvPr id="372" name="사각형: 둥근 모서리 371">
              <a:extLst>
                <a:ext uri="{FF2B5EF4-FFF2-40B4-BE49-F238E27FC236}">
                  <a16:creationId xmlns:a16="http://schemas.microsoft.com/office/drawing/2014/main" id="{2E5034A5-E863-45EC-ABEA-2160DB4430E1}"/>
                </a:ext>
              </a:extLst>
            </p:cNvPr>
            <p:cNvSpPr/>
            <p:nvPr/>
          </p:nvSpPr>
          <p:spPr>
            <a:xfrm>
              <a:off x="5914470" y="4799098"/>
              <a:ext cx="1041070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</a:t>
              </a:r>
              <a:endParaRPr lang="ko-KR" altLang="en-US" sz="1200" dirty="0"/>
            </a:p>
          </p:txBody>
        </p:sp>
        <p:sp>
          <p:nvSpPr>
            <p:cNvPr id="373" name="사각형: 둥근 모서리 372">
              <a:extLst>
                <a:ext uri="{FF2B5EF4-FFF2-40B4-BE49-F238E27FC236}">
                  <a16:creationId xmlns:a16="http://schemas.microsoft.com/office/drawing/2014/main" id="{5A52FCBD-A304-4E40-BEA8-A34A2AF76E45}"/>
                </a:ext>
              </a:extLst>
            </p:cNvPr>
            <p:cNvSpPr/>
            <p:nvPr/>
          </p:nvSpPr>
          <p:spPr>
            <a:xfrm>
              <a:off x="5914470" y="5307160"/>
              <a:ext cx="1041070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</a:t>
              </a:r>
              <a:endParaRPr lang="ko-KR" altLang="en-US" sz="1200" dirty="0"/>
            </a:p>
          </p:txBody>
        </p:sp>
        <p:sp>
          <p:nvSpPr>
            <p:cNvPr id="374" name="사각형: 둥근 모서리 373">
              <a:extLst>
                <a:ext uri="{FF2B5EF4-FFF2-40B4-BE49-F238E27FC236}">
                  <a16:creationId xmlns:a16="http://schemas.microsoft.com/office/drawing/2014/main" id="{60A3157B-A2B8-4D04-8C18-F5593E5FA2B4}"/>
                </a:ext>
              </a:extLst>
            </p:cNvPr>
            <p:cNvSpPr/>
            <p:nvPr/>
          </p:nvSpPr>
          <p:spPr>
            <a:xfrm>
              <a:off x="5914470" y="5773521"/>
              <a:ext cx="1041070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</a:t>
              </a:r>
              <a:endParaRPr lang="ko-KR" altLang="en-US" sz="1200" dirty="0"/>
            </a:p>
          </p:txBody>
        </p:sp>
        <p:pic>
          <p:nvPicPr>
            <p:cNvPr id="414" name="그림 413">
              <a:extLst>
                <a:ext uri="{FF2B5EF4-FFF2-40B4-BE49-F238E27FC236}">
                  <a16:creationId xmlns:a16="http://schemas.microsoft.com/office/drawing/2014/main" id="{7B21FDE5-F6D5-47A5-8CFE-136CD1232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5977" y="1087410"/>
              <a:ext cx="905288" cy="273379"/>
            </a:xfrm>
            <a:prstGeom prst="rect">
              <a:avLst/>
            </a:prstGeom>
            <a:effectLst/>
          </p:spPr>
        </p:pic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2034ABB4-351B-464A-8D34-0913ACE5FB9F}"/>
                </a:ext>
              </a:extLst>
            </p:cNvPr>
            <p:cNvCxnSpPr>
              <a:cxnSpLocks/>
              <a:stCxn id="19" idx="1"/>
              <a:endCxn id="82" idx="0"/>
            </p:cNvCxnSpPr>
            <p:nvPr/>
          </p:nvCxnSpPr>
          <p:spPr>
            <a:xfrm rot="10800000" flipV="1">
              <a:off x="1887230" y="1472493"/>
              <a:ext cx="5606760" cy="14945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F3AF90A1-0240-4C0A-B2E4-D6294112B786}"/>
                </a:ext>
              </a:extLst>
            </p:cNvPr>
            <p:cNvCxnSpPr>
              <a:cxnSpLocks/>
              <a:stCxn id="18" idx="1"/>
              <a:endCxn id="19" idx="3"/>
            </p:cNvCxnSpPr>
            <p:nvPr/>
          </p:nvCxnSpPr>
          <p:spPr>
            <a:xfrm rot="10800000" flipV="1">
              <a:off x="8257948" y="1169217"/>
              <a:ext cx="443532" cy="303276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연결선: 꺾임 223">
              <a:extLst>
                <a:ext uri="{FF2B5EF4-FFF2-40B4-BE49-F238E27FC236}">
                  <a16:creationId xmlns:a16="http://schemas.microsoft.com/office/drawing/2014/main" id="{AB804EEE-D088-4B9C-811F-037982258F8C}"/>
                </a:ext>
              </a:extLst>
            </p:cNvPr>
            <p:cNvCxnSpPr>
              <a:cxnSpLocks/>
              <a:stCxn id="8" idx="1"/>
              <a:endCxn id="82" idx="3"/>
            </p:cNvCxnSpPr>
            <p:nvPr/>
          </p:nvCxnSpPr>
          <p:spPr>
            <a:xfrm rot="10800000" flipV="1">
              <a:off x="2280412" y="1756816"/>
              <a:ext cx="666436" cy="355532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연결선: 꺾임 225">
              <a:extLst>
                <a:ext uri="{FF2B5EF4-FFF2-40B4-BE49-F238E27FC236}">
                  <a16:creationId xmlns:a16="http://schemas.microsoft.com/office/drawing/2014/main" id="{557AFE91-FD48-4ED5-8B9B-97E4117D7208}"/>
                </a:ext>
              </a:extLst>
            </p:cNvPr>
            <p:cNvCxnSpPr>
              <a:cxnSpLocks/>
              <a:stCxn id="7" idx="1"/>
              <a:endCxn id="82" idx="3"/>
            </p:cNvCxnSpPr>
            <p:nvPr/>
          </p:nvCxnSpPr>
          <p:spPr>
            <a:xfrm rot="10800000">
              <a:off x="2280412" y="2112349"/>
              <a:ext cx="666436" cy="669621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CB5FC8C6-CB2B-40F1-90AC-3C2FCDE8A4F3}"/>
                </a:ext>
              </a:extLst>
            </p:cNvPr>
            <p:cNvCxnSpPr>
              <a:cxnSpLocks/>
              <a:stCxn id="8" idx="3"/>
              <a:endCxn id="257" idx="1"/>
            </p:cNvCxnSpPr>
            <p:nvPr/>
          </p:nvCxnSpPr>
          <p:spPr>
            <a:xfrm flipV="1">
              <a:off x="3733214" y="1755825"/>
              <a:ext cx="436884" cy="9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연결선: 꺾임 268">
              <a:extLst>
                <a:ext uri="{FF2B5EF4-FFF2-40B4-BE49-F238E27FC236}">
                  <a16:creationId xmlns:a16="http://schemas.microsoft.com/office/drawing/2014/main" id="{2070B6A6-3EF3-4D6E-B459-3375ED87DB29}"/>
                </a:ext>
              </a:extLst>
            </p:cNvPr>
            <p:cNvCxnSpPr>
              <a:cxnSpLocks/>
              <a:stCxn id="257" idx="3"/>
              <a:endCxn id="24" idx="3"/>
            </p:cNvCxnSpPr>
            <p:nvPr/>
          </p:nvCxnSpPr>
          <p:spPr>
            <a:xfrm flipH="1">
              <a:off x="5380059" y="1755825"/>
              <a:ext cx="6055" cy="1573813"/>
            </a:xfrm>
            <a:prstGeom prst="bentConnector3">
              <a:avLst>
                <a:gd name="adj1" fmla="val -377539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연결선: 꺾임 279">
              <a:extLst>
                <a:ext uri="{FF2B5EF4-FFF2-40B4-BE49-F238E27FC236}">
                  <a16:creationId xmlns:a16="http://schemas.microsoft.com/office/drawing/2014/main" id="{A03E45D6-9B55-4DF0-95D5-68874FB345B2}"/>
                </a:ext>
              </a:extLst>
            </p:cNvPr>
            <p:cNvCxnSpPr>
              <a:cxnSpLocks/>
              <a:stCxn id="22" idx="1"/>
              <a:endCxn id="24" idx="3"/>
            </p:cNvCxnSpPr>
            <p:nvPr/>
          </p:nvCxnSpPr>
          <p:spPr>
            <a:xfrm rot="10800000" flipV="1">
              <a:off x="5380060" y="1755824"/>
              <a:ext cx="396115" cy="1573813"/>
            </a:xfrm>
            <a:prstGeom prst="bentConnector3">
              <a:avLst>
                <a:gd name="adj1" fmla="val 4106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연결선: 꺾임 283">
              <a:extLst>
                <a:ext uri="{FF2B5EF4-FFF2-40B4-BE49-F238E27FC236}">
                  <a16:creationId xmlns:a16="http://schemas.microsoft.com/office/drawing/2014/main" id="{5FE7EEA6-DBE4-4D89-BA2A-38237F58F5F4}"/>
                </a:ext>
              </a:extLst>
            </p:cNvPr>
            <p:cNvCxnSpPr>
              <a:cxnSpLocks/>
              <a:stCxn id="263" idx="3"/>
              <a:endCxn id="24" idx="3"/>
            </p:cNvCxnSpPr>
            <p:nvPr/>
          </p:nvCxnSpPr>
          <p:spPr>
            <a:xfrm flipH="1">
              <a:off x="5380059" y="2270036"/>
              <a:ext cx="6350" cy="1059602"/>
            </a:xfrm>
            <a:prstGeom prst="bentConnector3">
              <a:avLst>
                <a:gd name="adj1" fmla="val -36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연결선: 꺾임 286">
              <a:extLst>
                <a:ext uri="{FF2B5EF4-FFF2-40B4-BE49-F238E27FC236}">
                  <a16:creationId xmlns:a16="http://schemas.microsoft.com/office/drawing/2014/main" id="{EA3F84A4-A1AE-4B2C-8394-563FE509E3A5}"/>
                </a:ext>
              </a:extLst>
            </p:cNvPr>
            <p:cNvCxnSpPr>
              <a:cxnSpLocks/>
              <a:stCxn id="268" idx="3"/>
              <a:endCxn id="24" idx="3"/>
            </p:cNvCxnSpPr>
            <p:nvPr/>
          </p:nvCxnSpPr>
          <p:spPr>
            <a:xfrm flipH="1">
              <a:off x="5380059" y="2782470"/>
              <a:ext cx="6350" cy="547168"/>
            </a:xfrm>
            <a:prstGeom prst="bentConnector3">
              <a:avLst>
                <a:gd name="adj1" fmla="val -36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연결선: 꺾임 295">
              <a:extLst>
                <a:ext uri="{FF2B5EF4-FFF2-40B4-BE49-F238E27FC236}">
                  <a16:creationId xmlns:a16="http://schemas.microsoft.com/office/drawing/2014/main" id="{BA9910E2-C51B-4EF1-9B64-E9FA80659EF8}"/>
                </a:ext>
              </a:extLst>
            </p:cNvPr>
            <p:cNvCxnSpPr>
              <a:cxnSpLocks/>
              <a:stCxn id="8" idx="3"/>
              <a:endCxn id="263" idx="1"/>
            </p:cNvCxnSpPr>
            <p:nvPr/>
          </p:nvCxnSpPr>
          <p:spPr>
            <a:xfrm>
              <a:off x="3733214" y="1756816"/>
              <a:ext cx="439008" cy="51322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화살표 연결선 323">
              <a:extLst>
                <a:ext uri="{FF2B5EF4-FFF2-40B4-BE49-F238E27FC236}">
                  <a16:creationId xmlns:a16="http://schemas.microsoft.com/office/drawing/2014/main" id="{D0B7CF13-F874-496E-983A-E3107949054D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343548" y="1933954"/>
              <a:ext cx="0" cy="4251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8BBD29E8-7B67-439B-8966-1E6DBC084E04}"/>
                </a:ext>
              </a:extLst>
            </p:cNvPr>
            <p:cNvCxnSpPr>
              <a:cxnSpLocks/>
              <a:stCxn id="7" idx="3"/>
              <a:endCxn id="268" idx="1"/>
            </p:cNvCxnSpPr>
            <p:nvPr/>
          </p:nvCxnSpPr>
          <p:spPr>
            <a:xfrm>
              <a:off x="3733213" y="2781969"/>
              <a:ext cx="439722" cy="50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연결선: 꺾임 374">
              <a:extLst>
                <a:ext uri="{FF2B5EF4-FFF2-40B4-BE49-F238E27FC236}">
                  <a16:creationId xmlns:a16="http://schemas.microsoft.com/office/drawing/2014/main" id="{57F36DD4-C892-44A5-8A29-29E756CDA42C}"/>
                </a:ext>
              </a:extLst>
            </p:cNvPr>
            <p:cNvCxnSpPr>
              <a:cxnSpLocks/>
              <a:stCxn id="73" idx="3"/>
              <a:endCxn id="363" idx="1"/>
            </p:cNvCxnSpPr>
            <p:nvPr/>
          </p:nvCxnSpPr>
          <p:spPr>
            <a:xfrm flipV="1">
              <a:off x="5453713" y="4510867"/>
              <a:ext cx="460757" cy="6195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연결선: 꺾임 377">
              <a:extLst>
                <a:ext uri="{FF2B5EF4-FFF2-40B4-BE49-F238E27FC236}">
                  <a16:creationId xmlns:a16="http://schemas.microsoft.com/office/drawing/2014/main" id="{153549DB-92AA-47E7-811F-82363FD9EF3C}"/>
                </a:ext>
              </a:extLst>
            </p:cNvPr>
            <p:cNvCxnSpPr>
              <a:cxnSpLocks/>
              <a:stCxn id="361" idx="3"/>
              <a:endCxn id="372" idx="1"/>
            </p:cNvCxnSpPr>
            <p:nvPr/>
          </p:nvCxnSpPr>
          <p:spPr>
            <a:xfrm flipV="1">
              <a:off x="5440489" y="4977228"/>
              <a:ext cx="473981" cy="28017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연결선: 꺾임 380">
              <a:extLst>
                <a:ext uri="{FF2B5EF4-FFF2-40B4-BE49-F238E27FC236}">
                  <a16:creationId xmlns:a16="http://schemas.microsoft.com/office/drawing/2014/main" id="{998EC0DD-2B72-4DE3-813F-BA836BC64180}"/>
                </a:ext>
              </a:extLst>
            </p:cNvPr>
            <p:cNvCxnSpPr>
              <a:cxnSpLocks/>
              <a:stCxn id="76" idx="3"/>
              <a:endCxn id="373" idx="1"/>
            </p:cNvCxnSpPr>
            <p:nvPr/>
          </p:nvCxnSpPr>
          <p:spPr>
            <a:xfrm>
              <a:off x="5453712" y="5437673"/>
              <a:ext cx="460758" cy="47617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연결선: 꺾임 383">
              <a:extLst>
                <a:ext uri="{FF2B5EF4-FFF2-40B4-BE49-F238E27FC236}">
                  <a16:creationId xmlns:a16="http://schemas.microsoft.com/office/drawing/2014/main" id="{FF9C4491-F702-40E2-B159-61E8996D804E}"/>
                </a:ext>
              </a:extLst>
            </p:cNvPr>
            <p:cNvCxnSpPr>
              <a:cxnSpLocks/>
              <a:stCxn id="362" idx="3"/>
              <a:endCxn id="374" idx="1"/>
            </p:cNvCxnSpPr>
            <p:nvPr/>
          </p:nvCxnSpPr>
          <p:spPr>
            <a:xfrm>
              <a:off x="5453712" y="5875422"/>
              <a:ext cx="460758" cy="7622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연결선: 꺾임 396">
              <a:extLst>
                <a:ext uri="{FF2B5EF4-FFF2-40B4-BE49-F238E27FC236}">
                  <a16:creationId xmlns:a16="http://schemas.microsoft.com/office/drawing/2014/main" id="{AF78678B-68DA-4E71-80F0-2F30CF634A10}"/>
                </a:ext>
              </a:extLst>
            </p:cNvPr>
            <p:cNvCxnSpPr>
              <a:cxnSpLocks/>
              <a:stCxn id="187" idx="3"/>
              <a:endCxn id="64" idx="1"/>
            </p:cNvCxnSpPr>
            <p:nvPr/>
          </p:nvCxnSpPr>
          <p:spPr>
            <a:xfrm flipV="1">
              <a:off x="2397970" y="4764518"/>
              <a:ext cx="305183" cy="4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연결선: 꺾임 421">
              <a:extLst>
                <a:ext uri="{FF2B5EF4-FFF2-40B4-BE49-F238E27FC236}">
                  <a16:creationId xmlns:a16="http://schemas.microsoft.com/office/drawing/2014/main" id="{445F0833-A7C4-4DDE-A028-7CE4CC326AEC}"/>
                </a:ext>
              </a:extLst>
            </p:cNvPr>
            <p:cNvCxnSpPr>
              <a:cxnSpLocks/>
              <a:stCxn id="24" idx="1"/>
              <a:endCxn id="82" idx="3"/>
            </p:cNvCxnSpPr>
            <p:nvPr/>
          </p:nvCxnSpPr>
          <p:spPr>
            <a:xfrm rot="10800000">
              <a:off x="2280412" y="2112348"/>
              <a:ext cx="662688" cy="1217290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연결선: 꺾임 575">
              <a:extLst>
                <a:ext uri="{FF2B5EF4-FFF2-40B4-BE49-F238E27FC236}">
                  <a16:creationId xmlns:a16="http://schemas.microsoft.com/office/drawing/2014/main" id="{3EC6FF65-5F5D-4094-B7C4-D31D76AEE58D}"/>
                </a:ext>
              </a:extLst>
            </p:cNvPr>
            <p:cNvCxnSpPr>
              <a:cxnSpLocks/>
              <a:stCxn id="122" idx="0"/>
              <a:endCxn id="102" idx="2"/>
            </p:cNvCxnSpPr>
            <p:nvPr/>
          </p:nvCxnSpPr>
          <p:spPr>
            <a:xfrm rot="5400000" flipH="1" flipV="1">
              <a:off x="9609034" y="2920379"/>
              <a:ext cx="1241957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연결선: 꺾임 578">
              <a:extLst>
                <a:ext uri="{FF2B5EF4-FFF2-40B4-BE49-F238E27FC236}">
                  <a16:creationId xmlns:a16="http://schemas.microsoft.com/office/drawing/2014/main" id="{32079BCD-0363-4C2F-99E4-D9188722F47E}"/>
                </a:ext>
              </a:extLst>
            </p:cNvPr>
            <p:cNvCxnSpPr>
              <a:cxnSpLocks/>
              <a:stCxn id="122" idx="0"/>
              <a:endCxn id="117" idx="2"/>
            </p:cNvCxnSpPr>
            <p:nvPr/>
          </p:nvCxnSpPr>
          <p:spPr>
            <a:xfrm rot="16200000" flipV="1">
              <a:off x="9691065" y="3002410"/>
              <a:ext cx="285350" cy="7925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연결선: 꺾임 581">
              <a:extLst>
                <a:ext uri="{FF2B5EF4-FFF2-40B4-BE49-F238E27FC236}">
                  <a16:creationId xmlns:a16="http://schemas.microsoft.com/office/drawing/2014/main" id="{73E057F7-6EEB-4DA9-BD3E-5AA6FCBE919A}"/>
                </a:ext>
              </a:extLst>
            </p:cNvPr>
            <p:cNvCxnSpPr>
              <a:cxnSpLocks/>
              <a:stCxn id="122" idx="0"/>
              <a:endCxn id="118" idx="2"/>
            </p:cNvCxnSpPr>
            <p:nvPr/>
          </p:nvCxnSpPr>
          <p:spPr>
            <a:xfrm rot="5400000" flipH="1" flipV="1">
              <a:off x="10474901" y="3019316"/>
              <a:ext cx="277152" cy="7669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33EA5BC-DFB2-422A-8991-3E317473D2F6}"/>
                </a:ext>
              </a:extLst>
            </p:cNvPr>
            <p:cNvSpPr/>
            <p:nvPr/>
          </p:nvSpPr>
          <p:spPr>
            <a:xfrm>
              <a:off x="2703153" y="4544217"/>
              <a:ext cx="1105175" cy="44060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STMG491RE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E4F14D58-B86B-4177-8025-A9E20B730DD0}"/>
                </a:ext>
              </a:extLst>
            </p:cNvPr>
            <p:cNvSpPr/>
            <p:nvPr/>
          </p:nvSpPr>
          <p:spPr>
            <a:xfrm>
              <a:off x="4261928" y="4394687"/>
              <a:ext cx="1191785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 Driver</a:t>
              </a:r>
              <a:endParaRPr lang="ko-KR" altLang="en-US" sz="1200" dirty="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6DAC503D-46BA-45B1-B0CF-027B8DBCB8E0}"/>
                </a:ext>
              </a:extLst>
            </p:cNvPr>
            <p:cNvSpPr/>
            <p:nvPr/>
          </p:nvSpPr>
          <p:spPr>
            <a:xfrm>
              <a:off x="4261927" y="5259543"/>
              <a:ext cx="1191785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 Driver</a:t>
              </a:r>
              <a:endParaRPr lang="ko-KR" altLang="en-US" sz="1200" dirty="0"/>
            </a:p>
          </p:txBody>
        </p: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246048A5-2A60-45A8-A1F0-56BD284FE4DA}"/>
                </a:ext>
              </a:extLst>
            </p:cNvPr>
            <p:cNvCxnSpPr>
              <a:cxnSpLocks/>
              <a:stCxn id="64" idx="3"/>
              <a:endCxn id="73" idx="1"/>
            </p:cNvCxnSpPr>
            <p:nvPr/>
          </p:nvCxnSpPr>
          <p:spPr>
            <a:xfrm flipV="1">
              <a:off x="3808328" y="4572817"/>
              <a:ext cx="453600" cy="19170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D83A843D-4436-4A16-8A02-3C2213ED1FD3}"/>
                </a:ext>
              </a:extLst>
            </p:cNvPr>
            <p:cNvCxnSpPr>
              <a:cxnSpLocks/>
              <a:stCxn id="64" idx="3"/>
              <a:endCxn id="361" idx="1"/>
            </p:cNvCxnSpPr>
            <p:nvPr/>
          </p:nvCxnSpPr>
          <p:spPr>
            <a:xfrm>
              <a:off x="3808328" y="4764518"/>
              <a:ext cx="440376" cy="240727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7EF27828-133D-4053-92D4-D3A7ED5C3F21}"/>
                </a:ext>
              </a:extLst>
            </p:cNvPr>
            <p:cNvCxnSpPr>
              <a:cxnSpLocks/>
              <a:stCxn id="64" idx="3"/>
              <a:endCxn id="76" idx="1"/>
            </p:cNvCxnSpPr>
            <p:nvPr/>
          </p:nvCxnSpPr>
          <p:spPr>
            <a:xfrm>
              <a:off x="3808328" y="4764518"/>
              <a:ext cx="453599" cy="673155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AB7C054B-F020-4F88-817B-43613BB0D071}"/>
                </a:ext>
              </a:extLst>
            </p:cNvPr>
            <p:cNvCxnSpPr>
              <a:cxnSpLocks/>
              <a:stCxn id="64" idx="3"/>
              <a:endCxn id="362" idx="1"/>
            </p:cNvCxnSpPr>
            <p:nvPr/>
          </p:nvCxnSpPr>
          <p:spPr>
            <a:xfrm>
              <a:off x="3808328" y="4764518"/>
              <a:ext cx="453599" cy="1110904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74B233C-F55C-4D21-B55D-1285AA171FEB}"/>
                </a:ext>
              </a:extLst>
            </p:cNvPr>
            <p:cNvSpPr/>
            <p:nvPr/>
          </p:nvSpPr>
          <p:spPr>
            <a:xfrm>
              <a:off x="9544341" y="1556534"/>
              <a:ext cx="1371343" cy="742866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07CBEE4-8CDE-4A05-95CE-B375DD67BDE0}"/>
                </a:ext>
              </a:extLst>
            </p:cNvPr>
            <p:cNvSpPr/>
            <p:nvPr/>
          </p:nvSpPr>
          <p:spPr>
            <a:xfrm>
              <a:off x="9655501" y="1475418"/>
              <a:ext cx="1149021" cy="3392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Delivery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671E86E6-4A5C-4D7E-9125-6C14AB7CBFA2}"/>
                </a:ext>
              </a:extLst>
            </p:cNvPr>
            <p:cNvSpPr/>
            <p:nvPr/>
          </p:nvSpPr>
          <p:spPr>
            <a:xfrm>
              <a:off x="9820112" y="1889802"/>
              <a:ext cx="848027" cy="3574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Servo Motor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201731FC-A738-4FED-A4A9-C67260C68BBD}"/>
                </a:ext>
              </a:extLst>
            </p:cNvPr>
            <p:cNvSpPr/>
            <p:nvPr/>
          </p:nvSpPr>
          <p:spPr>
            <a:xfrm>
              <a:off x="1456356" y="5579606"/>
              <a:ext cx="941169" cy="49678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24V Converter</a:t>
              </a:r>
              <a:endParaRPr lang="ko-KR" altLang="en-US" sz="1200" dirty="0"/>
            </a:p>
          </p:txBody>
        </p: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ACB7F7F6-B0D4-4392-A29B-8EF07540F09D}"/>
                </a:ext>
              </a:extLst>
            </p:cNvPr>
            <p:cNvCxnSpPr>
              <a:cxnSpLocks/>
              <a:stCxn id="120" idx="3"/>
              <a:endCxn id="130" idx="1"/>
            </p:cNvCxnSpPr>
            <p:nvPr/>
          </p:nvCxnSpPr>
          <p:spPr>
            <a:xfrm flipV="1">
              <a:off x="2397525" y="5239349"/>
              <a:ext cx="1512599" cy="5886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E6A86114-841C-4AA6-87E9-E2142F4D7466}"/>
                </a:ext>
              </a:extLst>
            </p:cNvPr>
            <p:cNvSpPr/>
            <p:nvPr/>
          </p:nvSpPr>
          <p:spPr>
            <a:xfrm>
              <a:off x="3910124" y="4288970"/>
              <a:ext cx="3080865" cy="1900758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42" name="연결선: 꺾임 141">
              <a:extLst>
                <a:ext uri="{FF2B5EF4-FFF2-40B4-BE49-F238E27FC236}">
                  <a16:creationId xmlns:a16="http://schemas.microsoft.com/office/drawing/2014/main" id="{5E912338-5382-4D10-94C3-887D67922D14}"/>
                </a:ext>
              </a:extLst>
            </p:cNvPr>
            <p:cNvCxnSpPr>
              <a:cxnSpLocks/>
              <a:stCxn id="124" idx="3"/>
              <a:endCxn id="120" idx="1"/>
            </p:cNvCxnSpPr>
            <p:nvPr/>
          </p:nvCxnSpPr>
          <p:spPr>
            <a:xfrm>
              <a:off x="1080284" y="4520196"/>
              <a:ext cx="376072" cy="1307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연결선: 꺾임 190">
              <a:extLst>
                <a:ext uri="{FF2B5EF4-FFF2-40B4-BE49-F238E27FC236}">
                  <a16:creationId xmlns:a16="http://schemas.microsoft.com/office/drawing/2014/main" id="{905589B7-A953-4F50-94B1-3505E6655C1F}"/>
                </a:ext>
              </a:extLst>
            </p:cNvPr>
            <p:cNvCxnSpPr>
              <a:cxnSpLocks/>
              <a:stCxn id="6" idx="3"/>
              <a:endCxn id="122" idx="2"/>
            </p:cNvCxnSpPr>
            <p:nvPr/>
          </p:nvCxnSpPr>
          <p:spPr>
            <a:xfrm flipV="1">
              <a:off x="1080283" y="3897616"/>
              <a:ext cx="9149729" cy="184157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연결선: 꺾임 363">
              <a:extLst>
                <a:ext uri="{FF2B5EF4-FFF2-40B4-BE49-F238E27FC236}">
                  <a16:creationId xmlns:a16="http://schemas.microsoft.com/office/drawing/2014/main" id="{A8CDF3F3-88E8-44BC-978A-3DE1584F6376}"/>
                </a:ext>
              </a:extLst>
            </p:cNvPr>
            <p:cNvCxnSpPr>
              <a:cxnSpLocks/>
              <a:stCxn id="24" idx="2"/>
              <a:endCxn id="64" idx="0"/>
            </p:cNvCxnSpPr>
            <p:nvPr/>
          </p:nvCxnSpPr>
          <p:spPr>
            <a:xfrm rot="5400000">
              <a:off x="3207298" y="3589935"/>
              <a:ext cx="1002726" cy="90583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E0C52E3-2386-09FE-2F18-FBF4DE702B96}"/>
                </a:ext>
              </a:extLst>
            </p:cNvPr>
            <p:cNvSpPr/>
            <p:nvPr/>
          </p:nvSpPr>
          <p:spPr>
            <a:xfrm>
              <a:off x="567290" y="3952857"/>
              <a:ext cx="512993" cy="25783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12V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856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49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장재우 010-3711-8213</dc:creator>
  <cp:lastModifiedBy>M SJ</cp:lastModifiedBy>
  <cp:revision>83</cp:revision>
  <dcterms:created xsi:type="dcterms:W3CDTF">2022-02-19T11:17:26Z</dcterms:created>
  <dcterms:modified xsi:type="dcterms:W3CDTF">2022-08-10T07:28:10Z</dcterms:modified>
</cp:coreProperties>
</file>