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B9EB3-07D6-7250-62AF-5484A881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715125-0EB2-27B6-6923-FB77A046A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8C41C-F64F-FFDF-4623-E24BAEE3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57C0-83BE-42E9-8A19-2AB4FF201628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B9834A-9631-55B4-8307-BBF76CEF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34571-8B7F-7869-774C-8318B9E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8602-01CA-48D3-B9B8-BF83637C0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37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D012F-EB2B-0B42-9DA6-4AC923D6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AA0464-9395-29D8-2C06-966D782A2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37E29-2310-4C06-8770-FA6B1203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57C0-83BE-42E9-8A19-2AB4FF201628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699EA-74A8-39BE-EF1B-61DD2F77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327AE-33CB-3616-10C3-EB73286F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8602-01CA-48D3-B9B8-BF83637C0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6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1CF8E6-1FDD-3391-53DF-AFF5EF309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658F0F-7E64-AC44-2F98-F4BCC7DBF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175BB-43C3-2790-3BA2-6C5D3949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57C0-83BE-42E9-8A19-2AB4FF201628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AFD23-A041-EE91-445B-73B7F6E2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36619-E2A9-B168-EE2C-DA36BE1E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8602-01CA-48D3-B9B8-BF83637C0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0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E05D5-D2B7-4F9A-769E-776C3DDD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0B235-55A1-C5C7-A7BB-EB0EEC79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49E8A-7332-6A57-8DE5-C083EB1D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57C0-83BE-42E9-8A19-2AB4FF201628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0AC53E-9322-CB5B-E2B8-04B91C10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CD648-1681-F17D-5495-2A08DC44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8602-01CA-48D3-B9B8-BF83637C0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FE30B-4689-5C39-1CD0-A1FB4EBF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E3FC1B-C945-D8F2-8033-1C5ECE4D8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9A0C2-0E4D-D06E-5E49-0CE44B2F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57C0-83BE-42E9-8A19-2AB4FF201628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B1BE8-94D5-22B8-CA0C-87297A0D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E5A33-1291-9BA8-08C1-CE3C60E2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8602-01CA-48D3-B9B8-BF83637C0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8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F2D5F-3E70-D628-307C-D2736EBF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321C3-697B-454E-EAD5-BBB3C5336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14BFD-8608-F8B3-4CCF-F7F3DB06F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59458A-C6E6-A5F8-1D3C-01A9BEF7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57C0-83BE-42E9-8A19-2AB4FF201628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44D402-352E-C234-0DDB-393820F4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9865D-16F8-C674-4D89-5181441B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8602-01CA-48D3-B9B8-BF83637C0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3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BE084-94B3-DEF8-89C3-7735CCFD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DDCF7-F1AF-B810-FB9E-D09578C2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26B01B-6EBF-745D-47E9-5ABD41990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E47720-59C0-8FF4-EBBD-C19CA8E82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DE5714-8E88-343E-3C19-4125270E3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DCA00F-E6BF-BD5E-C239-8C9318AA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57C0-83BE-42E9-8A19-2AB4FF201628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66638B-5A33-99C0-DCBC-EB2FDFF0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65E55E-C5AC-8C16-46AB-31C0DCD8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8602-01CA-48D3-B9B8-BF83637C0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71629-A3E8-DD4A-B483-183F70C1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BA9AFD-044B-45E2-3BE4-7AADD0CB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57C0-83BE-42E9-8A19-2AB4FF201628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3D5FFC-CE71-6F0D-DC96-3A51DF83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5A8D80-1933-0C84-B48F-5512E549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8602-01CA-48D3-B9B8-BF83637C0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91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EF09C6-2110-E219-2B28-AAF4A652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57C0-83BE-42E9-8A19-2AB4FF201628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CEBAF9-17BA-1F9F-E79C-4FE1A5E9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356B25-3BBA-31E6-639A-83E37B0D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8602-01CA-48D3-B9B8-BF83637C0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9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0CF1F-ED08-44E2-8A58-99E153E6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1CF35-9EC8-6052-1D1F-C3E422CD5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E9E33E-6231-0889-4245-83B74D9D3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050190-9FF1-6AA1-4B11-3236DD4E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57C0-83BE-42E9-8A19-2AB4FF201628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D2FFF-EA33-9106-9395-B981BC8E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51631-A403-EB6A-574A-1A6AD895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8602-01CA-48D3-B9B8-BF83637C0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9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67FCC-0793-2592-6626-213B31C6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0B7911-08E2-89B5-EE23-2B6E02475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66AFF-7EF9-075C-68AD-C0FD19FA8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6D75E9-7A03-A2F7-EC01-FFF8C977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57C0-83BE-42E9-8A19-2AB4FF201628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61706-34DE-C6C8-0702-FB30E93E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30FC2-3D64-31A7-9F74-68E261CA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C8602-01CA-48D3-B9B8-BF83637C0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57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4AD473-246A-E93B-08C1-EADC528A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6BD379-3636-7908-92E1-866D76CFA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E19AD-B4C0-304B-41AA-98EFA3FC2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F57C0-83BE-42E9-8A19-2AB4FF201628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7D4FC-2E5F-12B3-76ED-EC124E7EC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40FE4-599F-AC95-6A56-AD97FA7BC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C8602-01CA-48D3-B9B8-BF83637C0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3B285B70-42A1-DC91-71E8-F413634B2D7F}"/>
              </a:ext>
            </a:extLst>
          </p:cNvPr>
          <p:cNvGrpSpPr/>
          <p:nvPr/>
        </p:nvGrpSpPr>
        <p:grpSpPr>
          <a:xfrm>
            <a:off x="5402424" y="1119674"/>
            <a:ext cx="2939142" cy="4465158"/>
            <a:chOff x="5402424" y="1119674"/>
            <a:chExt cx="2939142" cy="44651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6965CF3-A379-DDA9-6A44-8BC72E318B03}"/>
                </a:ext>
              </a:extLst>
            </p:cNvPr>
            <p:cNvSpPr/>
            <p:nvPr/>
          </p:nvSpPr>
          <p:spPr>
            <a:xfrm>
              <a:off x="5402424" y="1119674"/>
              <a:ext cx="2939142" cy="446515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95250C3-22BB-2F2E-1DAE-0EB5981356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098" b="74200" l="22899" r="81449">
                          <a14:foregroundMark x1="23188" y1="43503" x2="23188" y2="43503"/>
                          <a14:foregroundMark x1="26667" y1="63465" x2="26667" y2="63465"/>
                          <a14:foregroundMark x1="81159" y1="66855" x2="81159" y2="66855"/>
                          <a14:foregroundMark x1="81449" y1="43879" x2="81449" y2="43879"/>
                          <a14:foregroundMark x1="58261" y1="54614" x2="58261" y2="54614"/>
                          <a14:foregroundMark x1="49855" y1="54049" x2="49855" y2="54049"/>
                          <a14:foregroundMark x1="55942" y1="61205" x2="55942" y2="61205"/>
                          <a14:foregroundMark x1="51884" y1="45951" x2="51884" y2="45951"/>
                          <a14:foregroundMark x1="26377" y1="70245" x2="26377" y2="70245"/>
                          <a14:foregroundMark x1="23768" y1="51412" x2="23768" y2="51412"/>
                          <a14:foregroundMark x1="29855" y1="49153" x2="29855" y2="49153"/>
                          <a14:foregroundMark x1="78841" y1="45763" x2="78841" y2="45763"/>
                          <a14:foregroundMark x1="78841" y1="66855" x2="78841" y2="66855"/>
                          <a14:foregroundMark x1="75362" y1="61582" x2="75362" y2="615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26" r="14291" b="17492"/>
            <a:stretch/>
          </p:blipFill>
          <p:spPr bwMode="auto">
            <a:xfrm rot="20634398">
              <a:off x="5527363" y="2153886"/>
              <a:ext cx="1398523" cy="2671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43CB409-F596-5B92-229E-C0CC66D90007}"/>
                </a:ext>
              </a:extLst>
            </p:cNvPr>
            <p:cNvCxnSpPr/>
            <p:nvPr/>
          </p:nvCxnSpPr>
          <p:spPr>
            <a:xfrm>
              <a:off x="6347924" y="3872204"/>
              <a:ext cx="157376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7AD6680-7346-D303-0A5F-1DDA03CF601F}"/>
                </a:ext>
              </a:extLst>
            </p:cNvPr>
            <p:cNvCxnSpPr>
              <a:cxnSpLocks/>
              <a:stCxn id="1026" idx="2"/>
              <a:endCxn id="1026" idx="0"/>
            </p:cNvCxnSpPr>
            <p:nvPr/>
          </p:nvCxnSpPr>
          <p:spPr>
            <a:xfrm flipH="1" flipV="1">
              <a:off x="5856365" y="2206230"/>
              <a:ext cx="740520" cy="2566709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E0BF77E-382A-0BEF-6D56-C6B0E0BB1C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7925" y="1726163"/>
              <a:ext cx="34024" cy="3737697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2165B77-3686-4699-42C6-F95E2F14BB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7923" y="3429000"/>
              <a:ext cx="1685734" cy="4432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F465C6A-AE0C-29F5-C5C3-71814A91D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7922" y="1273169"/>
              <a:ext cx="1592682" cy="25990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F3326C8-119B-AFD8-201D-AB1CE6803E9C}"/>
                </a:ext>
              </a:extLst>
            </p:cNvPr>
            <p:cNvSpPr/>
            <p:nvPr/>
          </p:nvSpPr>
          <p:spPr>
            <a:xfrm>
              <a:off x="7921689" y="1119674"/>
              <a:ext cx="419877" cy="44651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DA0FF3-476E-17FD-2094-29CC1E800F1A}"/>
                </a:ext>
              </a:extLst>
            </p:cNvPr>
            <p:cNvSpPr txBox="1"/>
            <p:nvPr/>
          </p:nvSpPr>
          <p:spPr>
            <a:xfrm>
              <a:off x="5982549" y="3872204"/>
              <a:ext cx="326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A197EC-656D-D455-7F4F-3485DE863EC4}"/>
                </a:ext>
              </a:extLst>
            </p:cNvPr>
            <p:cNvSpPr txBox="1"/>
            <p:nvPr/>
          </p:nvSpPr>
          <p:spPr>
            <a:xfrm>
              <a:off x="7924795" y="3872204"/>
              <a:ext cx="326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B</a:t>
              </a:r>
              <a:endParaRPr lang="ko-KR" altLang="en-US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53B64E-0199-5A16-8975-CD01E0158CCF}"/>
                </a:ext>
              </a:extLst>
            </p:cNvPr>
            <p:cNvSpPr txBox="1"/>
            <p:nvPr/>
          </p:nvSpPr>
          <p:spPr>
            <a:xfrm>
              <a:off x="7134806" y="1836898"/>
              <a:ext cx="326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FADE83-4190-E42F-A672-4E0822B4EC51}"/>
                </a:ext>
              </a:extLst>
            </p:cNvPr>
            <p:cNvSpPr txBox="1"/>
            <p:nvPr/>
          </p:nvSpPr>
          <p:spPr>
            <a:xfrm>
              <a:off x="7467549" y="3183748"/>
              <a:ext cx="326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b</a:t>
              </a:r>
              <a:endParaRPr lang="ko-KR" altLang="en-US" b="1" dirty="0"/>
            </a:p>
          </p:txBody>
        </p: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BCF908B7-C5EF-05D5-15C2-F28E9084E6B1}"/>
                </a:ext>
              </a:extLst>
            </p:cNvPr>
            <p:cNvSpPr/>
            <p:nvPr/>
          </p:nvSpPr>
          <p:spPr>
            <a:xfrm rot="2866306">
              <a:off x="6502523" y="3334468"/>
              <a:ext cx="914400" cy="914400"/>
            </a:xfrm>
            <a:prstGeom prst="arc">
              <a:avLst>
                <a:gd name="adj1" fmla="val 17624968"/>
                <a:gd name="adj2" fmla="val 1906689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8A4BF8FD-024C-A792-AA71-D118E4B0B44E}"/>
                </a:ext>
              </a:extLst>
            </p:cNvPr>
            <p:cNvSpPr/>
            <p:nvPr/>
          </p:nvSpPr>
          <p:spPr>
            <a:xfrm rot="18510526">
              <a:off x="5876502" y="2971800"/>
              <a:ext cx="914400" cy="914400"/>
            </a:xfrm>
            <a:prstGeom prst="arc">
              <a:avLst>
                <a:gd name="adj1" fmla="val 17624968"/>
                <a:gd name="adj2" fmla="val 19066896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6E2A7D6-9696-FB15-9025-65A91CD373C1}"/>
                    </a:ext>
                  </a:extLst>
                </p:cNvPr>
                <p:cNvSpPr txBox="1"/>
                <p:nvPr/>
              </p:nvSpPr>
              <p:spPr>
                <a:xfrm>
                  <a:off x="7220481" y="3788013"/>
                  <a:ext cx="3265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α</m:t>
                        </m:r>
                      </m:oMath>
                    </m:oMathPara>
                  </a14:m>
                  <a:endParaRPr lang="en-US" altLang="ko-KR" b="1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6E2A7D6-9696-FB15-9025-65A91CD37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481" y="3788013"/>
                  <a:ext cx="32657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0F36A6E-B7C5-35ED-4AE2-9D38CAA5A929}"/>
                    </a:ext>
                  </a:extLst>
                </p:cNvPr>
                <p:cNvSpPr txBox="1"/>
                <p:nvPr/>
              </p:nvSpPr>
              <p:spPr>
                <a:xfrm>
                  <a:off x="5767969" y="2770015"/>
                  <a:ext cx="3265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α</m:t>
                        </m:r>
                      </m:oMath>
                    </m:oMathPara>
                  </a14:m>
                  <a:endParaRPr lang="en-US" altLang="ko-KR" b="1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0F36A6E-B7C5-35ED-4AE2-9D38CAA5A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969" y="2770015"/>
                  <a:ext cx="32657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원호 36">
              <a:extLst>
                <a:ext uri="{FF2B5EF4-FFF2-40B4-BE49-F238E27FC236}">
                  <a16:creationId xmlns:a16="http://schemas.microsoft.com/office/drawing/2014/main" id="{98E30591-4E60-2CD6-484B-20C8903CB900}"/>
                </a:ext>
              </a:extLst>
            </p:cNvPr>
            <p:cNvSpPr/>
            <p:nvPr/>
          </p:nvSpPr>
          <p:spPr>
            <a:xfrm>
              <a:off x="6284377" y="3131009"/>
              <a:ext cx="914400" cy="914400"/>
            </a:xfrm>
            <a:prstGeom prst="arc">
              <a:avLst>
                <a:gd name="adj1" fmla="val 16704907"/>
                <a:gd name="adj2" fmla="val 234413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D39C37F-59F0-803B-3EDF-095D63C5942B}"/>
                    </a:ext>
                  </a:extLst>
                </p:cNvPr>
                <p:cNvSpPr txBox="1"/>
                <p:nvPr/>
              </p:nvSpPr>
              <p:spPr>
                <a:xfrm>
                  <a:off x="6999611" y="2912838"/>
                  <a:ext cx="3265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b="1" i="1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en-US" altLang="ko-KR" b="1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D39C37F-59F0-803B-3EDF-095D63C59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9611" y="2912838"/>
                  <a:ext cx="32657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764DCAD3-5564-FBAF-8FBC-A974230D12C5}"/>
                </a:ext>
              </a:extLst>
            </p:cNvPr>
            <p:cNvCxnSpPr>
              <a:cxnSpLocks/>
            </p:cNvCxnSpPr>
            <p:nvPr/>
          </p:nvCxnSpPr>
          <p:spPr>
            <a:xfrm>
              <a:off x="6392137" y="5034194"/>
              <a:ext cx="15397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50E560C-E361-BA47-222D-145F84277A48}"/>
                    </a:ext>
                  </a:extLst>
                </p:cNvPr>
                <p:cNvSpPr txBox="1"/>
                <p:nvPr/>
              </p:nvSpPr>
              <p:spPr>
                <a:xfrm>
                  <a:off x="7002739" y="4986450"/>
                  <a:ext cx="3265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50E560C-E361-BA47-222D-145F84277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739" y="4986450"/>
                  <a:ext cx="326571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26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0966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문석준</dc:creator>
  <cp:lastModifiedBy>문석준</cp:lastModifiedBy>
  <cp:revision>12</cp:revision>
  <dcterms:created xsi:type="dcterms:W3CDTF">2022-05-11T07:37:35Z</dcterms:created>
  <dcterms:modified xsi:type="dcterms:W3CDTF">2022-05-11T08:14:51Z</dcterms:modified>
</cp:coreProperties>
</file>