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6"/>
  </p:notesMasterIdLst>
  <p:sldIdLst>
    <p:sldId id="268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BDABA1-C83A-4479-AA32-183872E50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F23017-C4B9-411E-8DFC-95CF69D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7AF8B3-5BC6-40D9-8A71-6F25A81D3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BB85B-9004-4F30-94C7-795D0BD17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D6DADC8-A6EE-4732-A850-559A3F51C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A74D48-E7DD-4CCF-A217-7075CC30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385B6B9-CA98-4A0A-BA3F-78D2AFE91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3914D2E-6D00-41EB-8116-F3B0EE81A3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6A70BB-6A52-4105-8EED-F7BFC6E3A38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C678B7-3775-4D2E-AD63-4D2A4BD5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4E7D6-E098-4E86-8D8D-6A1DEE58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5817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제목</vt:lpstr>
      <vt:lpstr>로실 테마</vt:lpstr>
      <vt:lpstr>Weekly Report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문석준</cp:lastModifiedBy>
  <cp:revision>30</cp:revision>
  <dcterms:created xsi:type="dcterms:W3CDTF">2021-03-12T05:32:12Z</dcterms:created>
  <dcterms:modified xsi:type="dcterms:W3CDTF">2022-01-20T11:01:52Z</dcterms:modified>
</cp:coreProperties>
</file>