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16"/>
  </p:notesMasterIdLst>
  <p:sldIdLst>
    <p:sldId id="268" r:id="rId3"/>
    <p:sldId id="287" r:id="rId4"/>
    <p:sldId id="276" r:id="rId5"/>
    <p:sldId id="277" r:id="rId6"/>
    <p:sldId id="278" r:id="rId7"/>
    <p:sldId id="279" r:id="rId8"/>
    <p:sldId id="280" r:id="rId9"/>
    <p:sldId id="281" r:id="rId10"/>
    <p:sldId id="284" r:id="rId11"/>
    <p:sldId id="285" r:id="rId12"/>
    <p:sldId id="286" r:id="rId13"/>
    <p:sldId id="288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24" y="3987965"/>
            <a:ext cx="3308465" cy="1742386"/>
          </a:xfrm>
        </p:spPr>
        <p:txBody>
          <a:bodyPr/>
          <a:lstStyle/>
          <a:p>
            <a:r>
              <a:rPr lang="en-US" altLang="ko-KR" dirty="0"/>
              <a:t>2017741025 </a:t>
            </a:r>
            <a:r>
              <a:rPr lang="ko-KR" altLang="en-US" dirty="0"/>
              <a:t>장재우</a:t>
            </a:r>
            <a:endParaRPr lang="en-US" altLang="ko-KR" dirty="0"/>
          </a:p>
          <a:p>
            <a:r>
              <a:rPr lang="en-US" altLang="ko-KR" dirty="0"/>
              <a:t>2017741052 </a:t>
            </a:r>
            <a:r>
              <a:rPr lang="ko-KR" altLang="en-US" dirty="0"/>
              <a:t>최석원</a:t>
            </a:r>
            <a:endParaRPr lang="en-US" altLang="ko-KR" dirty="0"/>
          </a:p>
          <a:p>
            <a:r>
              <a:rPr lang="en-US" altLang="ko-KR" dirty="0"/>
              <a:t>2016741012 </a:t>
            </a:r>
            <a:r>
              <a:rPr lang="ko-KR" altLang="en-US" dirty="0" err="1"/>
              <a:t>문석준</a:t>
            </a:r>
            <a:endParaRPr lang="en-US" altLang="ko-KR" dirty="0"/>
          </a:p>
          <a:p>
            <a:r>
              <a:rPr lang="en-US" altLang="ko-KR" dirty="0"/>
              <a:t>2017741021 </a:t>
            </a:r>
            <a:r>
              <a:rPr lang="ko-KR" altLang="en-US" dirty="0" err="1"/>
              <a:t>김태겸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F2CACC5F-85C5-4691-A1A1-0CFAE9C97B88}"/>
              </a:ext>
            </a:extLst>
          </p:cNvPr>
          <p:cNvSpPr txBox="1">
            <a:spLocks/>
          </p:cNvSpPr>
          <p:nvPr/>
        </p:nvSpPr>
        <p:spPr>
          <a:xfrm>
            <a:off x="10339648" y="6368410"/>
            <a:ext cx="1852352" cy="48959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7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Feb</a:t>
            </a:r>
            <a:r>
              <a:rPr lang="ko-KR" altLang="en-US" sz="2000" dirty="0"/>
              <a:t> </a:t>
            </a:r>
            <a:r>
              <a:rPr lang="en-US" altLang="ko-KR" sz="2000" dirty="0"/>
              <a:t>24, 2022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23637-DF9A-4FCB-84E4-8AE3357A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80" y="969761"/>
            <a:ext cx="9817350" cy="5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SW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개체 4">
            <a:hlinkClick r:id="" action="ppaction://ole?verb=0"/>
            <a:extLst>
              <a:ext uri="{FF2B5EF4-FFF2-40B4-BE49-F238E27FC236}">
                <a16:creationId xmlns:a16="http://schemas.microsoft.com/office/drawing/2014/main" id="{E4273D35-1BA7-4684-A04A-D479E94FB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46832"/>
              </p:ext>
            </p:extLst>
          </p:nvPr>
        </p:nvGraphicFramePr>
        <p:xfrm>
          <a:off x="1186542" y="886117"/>
          <a:ext cx="9818915" cy="552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resentation" r:id="rId3" imgW="6096208" imgH="3429300" progId="PowerPoint.Show.12">
                  <p:embed/>
                </p:oleObj>
              </mc:Choice>
              <mc:Fallback>
                <p:oleObj name="Presentation" r:id="rId3" imgW="6096208" imgH="34293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542" y="886117"/>
                        <a:ext cx="9818915" cy="552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3CBEB4-AD18-4BEF-A387-688829C5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KWIX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10EB6-F27F-4B45-828C-91C410DD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11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8FB3E-3D96-4210-8D1F-94BD8F50F2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7296" y="2787304"/>
            <a:ext cx="4577408" cy="1283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33681-4DD1-49A5-9BAC-000112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CB485-01C5-4AD8-BA64-FD6AAB78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095A5D-BD81-4F72-9CE9-2927291F1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1B8E76-84DE-4F08-8A85-F2057C4A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A851D-95B6-41AD-B682-FC2EDC049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E6A865-5152-4FD8-8B9F-C45A6FCB2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BAB87D-31CB-47CB-8F29-58C6C80314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8447" y="2101186"/>
            <a:ext cx="3450903" cy="37548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System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886697-0593-45A1-9F97-0AEAF73F86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10137DD-4490-4C86-ABA9-D1F0BFA99B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Progress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B4EFB5B-3338-4E85-90F4-575647DD5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C83B8AF-AF6B-4195-B1FB-91ADDC8168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Schedule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2D03323-DC84-4418-97CB-A266A12C86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2C89570-A945-4F09-952F-23A4864D5E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KWIX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7023D4-BB51-47B9-BE24-35223AB7D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Problem about existing robots</a:t>
            </a:r>
          </a:p>
          <a:p>
            <a:pPr lvl="1"/>
            <a:r>
              <a:rPr lang="en-US" altLang="ko-KR" dirty="0"/>
              <a:t>One robot, one purpose</a:t>
            </a:r>
          </a:p>
          <a:p>
            <a:pPr lvl="1"/>
            <a:r>
              <a:rPr lang="en-US" altLang="ko-KR" dirty="0"/>
              <a:t>Fixed hardware, low adaptability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3CAA17-E987-4847-BAFB-7A504BC960AA}"/>
              </a:ext>
            </a:extLst>
          </p:cNvPr>
          <p:cNvGrpSpPr/>
          <p:nvPr/>
        </p:nvGrpSpPr>
        <p:grpSpPr>
          <a:xfrm>
            <a:off x="1070324" y="3333750"/>
            <a:ext cx="9810053" cy="2095500"/>
            <a:chOff x="1070324" y="3333750"/>
            <a:chExt cx="9810053" cy="2095500"/>
          </a:xfrm>
        </p:grpSpPr>
        <p:pic>
          <p:nvPicPr>
            <p:cNvPr id="5" name="Picture 4" descr="로보티즈, 일반 자율주행 로봇 배송 서비스 실시">
              <a:extLst>
                <a:ext uri="{FF2B5EF4-FFF2-40B4-BE49-F238E27FC236}">
                  <a16:creationId xmlns:a16="http://schemas.microsoft.com/office/drawing/2014/main" id="{E1C09344-BCDF-4DE7-AFDA-8C7783379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324" y="3429000"/>
              <a:ext cx="3033165" cy="189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BED3AC20-8102-401E-AD58-C8597B3FA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039" y="3429000"/>
              <a:ext cx="2841988" cy="189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LG전자, 물걸레 전용 로봇청소기 출시 &amp;lt; 가젯·컨슈머 &amp;lt; 라이프 &amp;lt; 기사본문 - 테크월드뉴스 - 김경한 기자">
              <a:extLst>
                <a:ext uri="{FF2B5EF4-FFF2-40B4-BE49-F238E27FC236}">
                  <a16:creationId xmlns:a16="http://schemas.microsoft.com/office/drawing/2014/main" id="{519415FF-6BC9-4CFD-8259-07CAB3FE20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3" t="4696" r="8102" b="4144"/>
            <a:stretch/>
          </p:blipFill>
          <p:spPr bwMode="auto">
            <a:xfrm>
              <a:off x="8416577" y="3333750"/>
              <a:ext cx="24638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</a:p>
          <a:p>
            <a:pPr lvl="1"/>
            <a:r>
              <a:rPr lang="en-US" altLang="ko-KR" dirty="0"/>
              <a:t>One robot, many possibility</a:t>
            </a:r>
          </a:p>
          <a:p>
            <a:pPr lvl="1"/>
            <a:r>
              <a:rPr lang="en-US" altLang="ko-KR" dirty="0"/>
              <a:t>Changeable hardware, high adaptability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Robot platform + modules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8C9E37-2A39-4D45-B63D-8F39612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0" y="4151303"/>
            <a:ext cx="4626607" cy="2006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BCB60-B29C-4CA2-9661-633C3317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63" y="3363790"/>
            <a:ext cx="3280834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Robot platform</a:t>
            </a:r>
          </a:p>
          <a:p>
            <a:pPr lvl="1"/>
            <a:r>
              <a:rPr lang="en-US" altLang="ko-KR" dirty="0"/>
              <a:t>Jetson AGX Xavier</a:t>
            </a:r>
          </a:p>
          <a:p>
            <a:pPr lvl="2"/>
            <a:r>
              <a:rPr lang="en-US" altLang="ko-KR" dirty="0"/>
              <a:t>Powerful GPU performance, fast computational processing power</a:t>
            </a:r>
          </a:p>
          <a:p>
            <a:pPr lvl="1"/>
            <a:r>
              <a:rPr lang="en-US" altLang="ko-KR" dirty="0"/>
              <a:t>LiDAR + Depth camera</a:t>
            </a:r>
          </a:p>
          <a:p>
            <a:pPr lvl="2"/>
            <a:r>
              <a:rPr lang="en-US" altLang="ko-KR" dirty="0"/>
              <a:t>SLAM &amp; Detection based autonomous actions</a:t>
            </a:r>
          </a:p>
          <a:p>
            <a:pPr lvl="1"/>
            <a:r>
              <a:rPr lang="en-US" altLang="ko-KR" dirty="0" err="1"/>
              <a:t>Mecanum</a:t>
            </a:r>
            <a:r>
              <a:rPr lang="en-US" altLang="ko-KR" dirty="0"/>
              <a:t> wheels</a:t>
            </a:r>
          </a:p>
          <a:p>
            <a:pPr lvl="2"/>
            <a:r>
              <a:rPr lang="en-US" altLang="ko-KR" dirty="0"/>
              <a:t>Move in all directions easily</a:t>
            </a:r>
          </a:p>
          <a:p>
            <a:pPr lvl="1"/>
            <a:r>
              <a:rPr lang="en-US" altLang="ko-KR" dirty="0"/>
              <a:t>Easy to connect modules</a:t>
            </a:r>
          </a:p>
          <a:p>
            <a:pPr lvl="2"/>
            <a:r>
              <a:rPr lang="en-US" altLang="ko-KR" dirty="0"/>
              <a:t>Use the limited switch to find out what module is connected</a:t>
            </a:r>
          </a:p>
          <a:p>
            <a:pPr lvl="2"/>
            <a:r>
              <a:rPr lang="en-US" altLang="ko-KR" dirty="0"/>
              <a:t>Power supply to the module using magnetic cable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84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Delivery</a:t>
            </a:r>
          </a:p>
          <a:p>
            <a:pPr lvl="2"/>
            <a:r>
              <a:rPr lang="en-US" altLang="ko-KR" dirty="0"/>
              <a:t>Get user input by GUI</a:t>
            </a:r>
          </a:p>
          <a:p>
            <a:pPr lvl="2"/>
            <a:r>
              <a:rPr lang="en-US" altLang="ko-KR" dirty="0"/>
              <a:t>Localization &amp; navigation to the goal</a:t>
            </a:r>
          </a:p>
          <a:p>
            <a:pPr lvl="1"/>
            <a:r>
              <a:rPr lang="en-US" altLang="ko-KR" dirty="0"/>
              <a:t>Disinfection</a:t>
            </a:r>
          </a:p>
          <a:p>
            <a:pPr lvl="2"/>
            <a:r>
              <a:rPr lang="en-US" altLang="ko-KR" dirty="0"/>
              <a:t>Move around and detect door &amp; doorknob</a:t>
            </a:r>
          </a:p>
          <a:p>
            <a:pPr lvl="2"/>
            <a:r>
              <a:rPr lang="en-US" altLang="ko-KR" dirty="0"/>
              <a:t>Spray disinfectant to doorknob</a:t>
            </a:r>
          </a:p>
          <a:p>
            <a:pPr lvl="1"/>
            <a:r>
              <a:rPr lang="en-US" altLang="ko-KR" dirty="0"/>
              <a:t>Cleaning</a:t>
            </a:r>
          </a:p>
          <a:p>
            <a:pPr lvl="2"/>
            <a:r>
              <a:rPr lang="en-US" altLang="ko-KR" dirty="0"/>
              <a:t>Global exploration based on wall following algorithm</a:t>
            </a:r>
          </a:p>
          <a:p>
            <a:pPr lvl="2"/>
            <a:r>
              <a:rPr lang="en-US" altLang="ko-KR" dirty="0"/>
              <a:t>Cleaning floor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2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8" name="그림 67" descr="텍스트, 스크린샷, 검은색, 화면이(가) 표시된 사진&#10;&#10;자동 생성된 설명">
            <a:extLst>
              <a:ext uri="{FF2B5EF4-FFF2-40B4-BE49-F238E27FC236}">
                <a16:creationId xmlns:a16="http://schemas.microsoft.com/office/drawing/2014/main" id="{67BF0BC8-A736-4102-83C2-B6D29CE8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" y="1171366"/>
            <a:ext cx="10163057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Hardware Design</a:t>
            </a:r>
          </a:p>
          <a:p>
            <a:r>
              <a:rPr lang="en-US" altLang="ko-KR" dirty="0" err="1"/>
              <a:t>Mecanum</a:t>
            </a:r>
            <a:r>
              <a:rPr lang="en-US" altLang="ko-KR" dirty="0"/>
              <a:t> wheel kinematics</a:t>
            </a:r>
          </a:p>
          <a:p>
            <a:r>
              <a:rPr lang="en-US" altLang="ko-KR" dirty="0"/>
              <a:t>Detection using YOLOv5</a:t>
            </a:r>
          </a:p>
          <a:p>
            <a:r>
              <a:rPr lang="en-US" altLang="ko-KR" dirty="0"/>
              <a:t>Show bounding box on point cloud map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1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</a:p>
          <a:p>
            <a:pPr lvl="1"/>
            <a:r>
              <a:rPr lang="en-US" altLang="ko-KR" dirty="0"/>
              <a:t>Motor selection</a:t>
            </a:r>
          </a:p>
          <a:p>
            <a:pPr lvl="1"/>
            <a:r>
              <a:rPr lang="en-US" altLang="ko-KR" dirty="0"/>
              <a:t>Consideration about suspension</a:t>
            </a:r>
          </a:p>
          <a:p>
            <a:pPr lvl="1"/>
            <a:r>
              <a:rPr lang="en-US" altLang="ko-KR" dirty="0"/>
              <a:t>Case design</a:t>
            </a:r>
          </a:p>
          <a:p>
            <a:pPr lvl="1"/>
            <a:r>
              <a:rPr lang="en-US" altLang="ko-KR" dirty="0"/>
              <a:t>Module design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Consideration about motor controller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 or make doorknob dataset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8716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215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Wingdings</vt:lpstr>
      <vt:lpstr>제목</vt:lpstr>
      <vt:lpstr>로실 테마</vt:lpstr>
      <vt:lpstr>Presentation</vt:lpstr>
      <vt:lpstr>Weekly Report</vt:lpstr>
      <vt:lpstr>Index</vt:lpstr>
      <vt:lpstr>Project Concept</vt:lpstr>
      <vt:lpstr>Project Concept</vt:lpstr>
      <vt:lpstr>Project Concept</vt:lpstr>
      <vt:lpstr>Project Concept</vt:lpstr>
      <vt:lpstr>System Architecture</vt:lpstr>
      <vt:lpstr>Progress</vt:lpstr>
      <vt:lpstr>Progress</vt:lpstr>
      <vt:lpstr>Schedule - HW</vt:lpstr>
      <vt:lpstr>Schedule - SW</vt:lpstr>
      <vt:lpstr>KWIX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M SJ</cp:lastModifiedBy>
  <cp:revision>199</cp:revision>
  <dcterms:created xsi:type="dcterms:W3CDTF">2021-03-12T05:32:12Z</dcterms:created>
  <dcterms:modified xsi:type="dcterms:W3CDTF">2022-03-02T15:30:28Z</dcterms:modified>
</cp:coreProperties>
</file>