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FFD966"/>
    <a:srgbClr val="F4B183"/>
    <a:srgbClr val="B3927B"/>
    <a:srgbClr val="ED7D31"/>
    <a:srgbClr val="CFD5EA"/>
    <a:srgbClr val="B07852"/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36989-92C9-4791-B88E-B5FE487FE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1B0A6-B9A0-4965-B96B-CA60CF4D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EA8A0-78CE-4730-BD85-83413321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DD830-E4F3-4865-9ED5-D75F483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169D9-1B1B-4268-B758-F8267E5F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C40D-3826-40D6-9456-EE05FF0C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5D8D65-0E36-406E-AC3E-A4E3F8DE9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D9EDD-9747-4E18-BECD-D045815D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4703F-4C52-479D-940C-1538B79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F265B-5816-4071-800B-61889148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3DCBCE-AEDC-460E-9ED8-C71A721CD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70A5F-FBC2-4E1A-8C4C-3FA9C116B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A62FD-3598-43E3-A80A-4B8E2E0F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1E9E3-68C7-4B93-B0F7-E9610F05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E522B-317F-4B97-9E0A-75B1563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1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F3787-E62D-4A70-9E8A-3212BF98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4A74E-21DD-4D7F-94F6-E16B701D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CC2E-FFD8-4EB5-B8B4-0C0D9627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21E06-8FF5-4A57-9D11-808659AE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71174-DC40-4598-9E09-CE7A52DB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5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36647-849A-4235-A97F-123122E1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32344-0087-487A-BD89-AAD89638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25B0F-8B82-4AF0-87DC-FF9AAFEA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BB424-D428-4DCB-8DF7-46017F46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55DE4-7427-4755-863B-53B5EA48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2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AD24-2D27-418F-AF44-3E4EF925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036EE-31E0-4016-804E-64DA0EA81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E3619-DB80-411A-9F53-5114417C6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D4806-52C4-4BDB-8AA6-31E2E1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25AF7-B7DE-4DB9-9D00-1E5B1A97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50651-4552-4B4E-BB8D-CD9CDA19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7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87EFF-DEB5-4EE7-A83F-2449527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14813-CEF1-49E8-801B-F0166955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629F9-985B-46DE-9542-F32F1649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C39B8B-823E-4264-8CE6-0ADE63126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078D4-84D5-49C4-AD12-2F26B189E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3993FC-E60C-44E7-A8F2-67A5DCD7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FD4A03-27C9-4E83-A137-05DD584A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E54456-0CC4-47AD-8E4F-3474AE6A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1409-EDC9-4099-AB22-08C1271B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6E76D-188B-4D36-B38B-158A08FF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47E33-35B1-4867-A3E9-E247DBD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4037DF-2A76-40AB-905F-3097A267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99727C-CABC-4F41-ADB9-E25B6AEF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284E3-72A2-467B-83C5-51DF64CC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909DC-4857-43E6-843B-92DC8BC9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2A8FB-58E4-4A82-BB44-4676808D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18879-9CD5-48FD-B16C-2AA388A83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B2795-8DBE-4BD0-94E7-BC25666D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B05DC-322D-4016-B21C-5ABC1B57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2CF2A-FAE0-454F-A36B-018DF846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D7898-1168-468D-BBEF-B1CD1D32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4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0FB00-FF89-4A15-AA4B-A81711C2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02761F-11C3-4441-99E7-BCF225593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DAA2A-34FA-44B3-9ECA-A4ECFB751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57297-50F3-4CA5-A36A-118F8A73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BF91A-8F88-49FF-81A7-D542AF6C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4C9EF-9880-4B3F-98C3-8CA02DD1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1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C9B30-9B22-4817-AEBC-380C94CF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D4534-F623-42FC-A75A-2F5F4341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F0C28-64F4-4E3E-88E5-315C96B76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B316A-D1A7-43A6-B2C3-2228EF85A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61DCF-BA9D-40CF-BD2B-5FE3F2B6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4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E4209B6-B6EC-4531-8074-BCC78F1A4E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0780516"/>
                  </p:ext>
                </p:extLst>
              </p:nvPr>
            </p:nvGraphicFramePr>
            <p:xfrm>
              <a:off x="470966" y="45720"/>
              <a:ext cx="9646425" cy="6766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46">
                      <a:extLst>
                        <a:ext uri="{9D8B030D-6E8A-4147-A177-3AD203B41FA5}">
                          <a16:colId xmlns:a16="http://schemas.microsoft.com/office/drawing/2014/main" val="3695139699"/>
                        </a:ext>
                      </a:extLst>
                    </a:gridCol>
                    <a:gridCol w="1591594">
                      <a:extLst>
                        <a:ext uri="{9D8B030D-6E8A-4147-A177-3AD203B41FA5}">
                          <a16:colId xmlns:a16="http://schemas.microsoft.com/office/drawing/2014/main" val="3270448207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700927802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274918419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883694053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615473470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4229526744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116491015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846500718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980323252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509700483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742751936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106125871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817062475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473502924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915055342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983419096"/>
                        </a:ext>
                      </a:extLst>
                    </a:gridCol>
                  </a:tblGrid>
                  <a:tr h="27432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진행 목표</a:t>
                          </a:r>
                          <a:endParaRPr lang="en-US" altLang="ko-KR" sz="1200" dirty="0"/>
                        </a:p>
                        <a:p>
                          <a:pPr algn="ctr" latinLnBrk="1"/>
                          <a:r>
                            <a:rPr lang="en-US" altLang="ko-KR" sz="1200" dirty="0"/>
                            <a:t>SW Team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4M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8902404"/>
                      </a:ext>
                    </a:extLst>
                  </a:tr>
                  <a:tr h="274320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95779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SLAM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Nuri building.</a:t>
                          </a:r>
                        </a:p>
                        <a:p>
                          <a:pPr algn="ctr" latinLnBrk="1"/>
                          <a:r>
                            <a:rPr lang="en-US" altLang="ko-KR" sz="900" b="1" dirty="0"/>
                            <a:t>3</a:t>
                          </a:r>
                          <a:r>
                            <a:rPr lang="en-US" altLang="ko-KR" sz="900" b="1" baseline="30000" dirty="0"/>
                            <a:t>rd</a:t>
                          </a:r>
                          <a:r>
                            <a:rPr lang="en-US" altLang="ko-KR" sz="900" b="1" dirty="0"/>
                            <a:t> floor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938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Mapping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84404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Localization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41431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Landmark positioning</a:t>
                          </a:r>
                        </a:p>
                        <a:p>
                          <a:pPr algn="ctr" latinLnBrk="1"/>
                          <a:r>
                            <a:rPr lang="en-US" altLang="ko-KR" sz="800" dirty="0"/>
                            <a:t>(ex. room 320 -&gt;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ko-KR" sz="800" dirty="0"/>
                            <a:t>))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36999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Global search based on </a:t>
                          </a:r>
                        </a:p>
                        <a:p>
                          <a:pPr algn="ctr" latinLnBrk="1"/>
                          <a:r>
                            <a:rPr lang="en-US" altLang="ko-KR" sz="800" dirty="0"/>
                            <a:t>wall following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2904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Detection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Door &amp; doorknob detection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5184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Collecting dataset &amp; Learning 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9346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Detect door &amp; doorknob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84938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Get doorknob pose &amp; </a:t>
                          </a:r>
                        </a:p>
                        <a:p>
                          <a:pPr algn="ctr" latinLnBrk="1"/>
                          <a:r>
                            <a:rPr lang="en-US" altLang="ko-KR" sz="800" dirty="0"/>
                            <a:t>mark on map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871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Calculate robot pose for spraying disinfectant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2975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Module’s algorithm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Total three modules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3698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Delivery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54821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Disinfection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71688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Cleaning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8591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GUI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Depends on the module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1490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Disinfection, Cleaning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5993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Delivery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097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E4209B6-B6EC-4531-8074-BCC78F1A4E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0780516"/>
                  </p:ext>
                </p:extLst>
              </p:nvPr>
            </p:nvGraphicFramePr>
            <p:xfrm>
              <a:off x="470966" y="45720"/>
              <a:ext cx="9646425" cy="6766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46">
                      <a:extLst>
                        <a:ext uri="{9D8B030D-6E8A-4147-A177-3AD203B41FA5}">
                          <a16:colId xmlns:a16="http://schemas.microsoft.com/office/drawing/2014/main" val="3695139699"/>
                        </a:ext>
                      </a:extLst>
                    </a:gridCol>
                    <a:gridCol w="1591594">
                      <a:extLst>
                        <a:ext uri="{9D8B030D-6E8A-4147-A177-3AD203B41FA5}">
                          <a16:colId xmlns:a16="http://schemas.microsoft.com/office/drawing/2014/main" val="3270448207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700927802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274918419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883694053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615473470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4229526744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116491015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846500718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980323252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509700483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742751936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106125871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817062475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473502924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915055342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983419096"/>
                        </a:ext>
                      </a:extLst>
                    </a:gridCol>
                  </a:tblGrid>
                  <a:tr h="27432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진행 목표</a:t>
                          </a:r>
                          <a:endParaRPr lang="en-US" altLang="ko-KR" sz="1200" dirty="0"/>
                        </a:p>
                        <a:p>
                          <a:pPr algn="ctr" latinLnBrk="1"/>
                          <a:r>
                            <a:rPr lang="en-US" altLang="ko-KR" sz="1200" dirty="0"/>
                            <a:t>SW Team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4M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8902404"/>
                      </a:ext>
                    </a:extLst>
                  </a:tr>
                  <a:tr h="274320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95779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SLAM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Nuri building.</a:t>
                          </a:r>
                        </a:p>
                        <a:p>
                          <a:pPr algn="ctr" latinLnBrk="1"/>
                          <a:r>
                            <a:rPr lang="en-US" altLang="ko-KR" sz="900" b="1" dirty="0"/>
                            <a:t>3</a:t>
                          </a:r>
                          <a:r>
                            <a:rPr lang="en-US" altLang="ko-KR" sz="900" b="1" baseline="30000" dirty="0"/>
                            <a:t>rd</a:t>
                          </a:r>
                          <a:r>
                            <a:rPr lang="en-US" altLang="ko-KR" sz="900" b="1" dirty="0"/>
                            <a:t> floor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93867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Mapping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84404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Localization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41431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322" t="-451667" r="-452107" b="-1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36999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Global search based on </a:t>
                          </a:r>
                        </a:p>
                        <a:p>
                          <a:pPr algn="ctr" latinLnBrk="1"/>
                          <a:r>
                            <a:rPr lang="en-US" altLang="ko-KR" sz="800" dirty="0"/>
                            <a:t>wall following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2904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Detection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Door &amp; doorknob detection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5184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Collecting dataset &amp; Learning 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9346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Detect door &amp; doorknob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84938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Get doorknob pose &amp; </a:t>
                          </a:r>
                        </a:p>
                        <a:p>
                          <a:pPr algn="ctr" latinLnBrk="1"/>
                          <a:r>
                            <a:rPr lang="en-US" altLang="ko-KR" sz="800" dirty="0"/>
                            <a:t>mark on map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871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Calculate robot pose for spraying disinfectant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2975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Module’s algorithm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Total three modules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3698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Delivery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54821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Disinfection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71688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Cleaning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8591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GUI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Depends on the module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1490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Disinfection, Cleaning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5993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Delivery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209798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D6928C-F5E8-4BA1-9E0D-44B7FCAE0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59347"/>
              </p:ext>
            </p:extLst>
          </p:nvPr>
        </p:nvGraphicFramePr>
        <p:xfrm>
          <a:off x="10531660" y="6063008"/>
          <a:ext cx="1059590" cy="749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9590">
                  <a:extLst>
                    <a:ext uri="{9D8B030D-6E8A-4147-A177-3AD203B41FA5}">
                      <a16:colId xmlns:a16="http://schemas.microsoft.com/office/drawing/2014/main" val="3298016167"/>
                    </a:ext>
                  </a:extLst>
                </a:gridCol>
              </a:tblGrid>
              <a:tr h="374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문석준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208983"/>
                  </a:ext>
                </a:extLst>
              </a:tr>
              <a:tr h="374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최석원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56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94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장재우 010-3711-8213</dc:creator>
  <cp:lastModifiedBy>문석준</cp:lastModifiedBy>
  <cp:revision>41</cp:revision>
  <dcterms:created xsi:type="dcterms:W3CDTF">2022-02-19T11:17:26Z</dcterms:created>
  <dcterms:modified xsi:type="dcterms:W3CDTF">2022-02-23T22:12:19Z</dcterms:modified>
</cp:coreProperties>
</file>