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  <p:sldMasterId id="2147483648" r:id="rId2"/>
  </p:sldMasterIdLst>
  <p:notesMasterIdLst>
    <p:notesMasterId r:id="rId10"/>
  </p:notesMasterIdLst>
  <p:sldIdLst>
    <p:sldId id="268" r:id="rId3"/>
    <p:sldId id="289" r:id="rId4"/>
    <p:sldId id="292" r:id="rId5"/>
    <p:sldId id="291" r:id="rId6"/>
    <p:sldId id="285" r:id="rId7"/>
    <p:sldId id="286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E"/>
    <a:srgbClr val="3A3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1B527-8464-4A8D-92F6-0938425E1DA5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17411-F379-439F-96F3-025087DAA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8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id="{8888A8AD-23D5-42E1-BCF9-84785A001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79724" y="5278509"/>
            <a:ext cx="3308465" cy="4518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학번 이름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7D33FDC-59C7-4A69-90E5-95E9062B5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2354" y="1276728"/>
            <a:ext cx="8487294" cy="1330842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00007E"/>
                </a:solidFill>
              </a:defRPr>
            </a:lvl1pPr>
          </a:lstStyle>
          <a:p>
            <a:r>
              <a:rPr lang="ko-KR" altLang="en-US" dirty="0" err="1"/>
              <a:t>로봇학실험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과제 양식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71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2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9" y="2179517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9" y="225985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9" y="225707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65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9" y="2179517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9" y="225985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9" y="225707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8" y="3213231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8" y="3293564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8" y="3290789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74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7" y="2093349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7" y="2173682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7" y="2170907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6" y="3047305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6" y="3127638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6" y="3124863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447935-287C-4E37-B6C7-C0A9C9FE72CF}"/>
              </a:ext>
            </a:extLst>
          </p:cNvPr>
          <p:cNvGrpSpPr/>
          <p:nvPr userDrawn="1"/>
        </p:nvGrpSpPr>
        <p:grpSpPr>
          <a:xfrm>
            <a:off x="860445" y="4072477"/>
            <a:ext cx="3516998" cy="548390"/>
            <a:chOff x="860449" y="1137413"/>
            <a:chExt cx="3516998" cy="54839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13F1AAA-355F-4F2D-95DC-F0CF497A736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EFF867-5172-4352-A89B-A0CFF0704E50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0C372C1E-97C7-4FBB-B102-BCEC501D2A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8445" y="415281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2ADFF82E-CA87-4FAF-852F-B18228B94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445" y="415003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9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7" y="2020853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7" y="210118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7" y="209841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7" y="2987921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7" y="3068254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7" y="3065479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447935-287C-4E37-B6C7-C0A9C9FE72CF}"/>
              </a:ext>
            </a:extLst>
          </p:cNvPr>
          <p:cNvGrpSpPr/>
          <p:nvPr userDrawn="1"/>
        </p:nvGrpSpPr>
        <p:grpSpPr>
          <a:xfrm>
            <a:off x="860447" y="3946599"/>
            <a:ext cx="3516998" cy="548390"/>
            <a:chOff x="860449" y="1137413"/>
            <a:chExt cx="3516998" cy="54839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13F1AAA-355F-4F2D-95DC-F0CF497A736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EFF867-5172-4352-A89B-A0CFF0704E50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0C372C1E-97C7-4FBB-B102-BCEC501D2A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8447" y="4026932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2ADFF82E-CA87-4FAF-852F-B18228B94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447" y="4024157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D63AB5F-1239-416D-A3F4-FEB12A45F377}"/>
              </a:ext>
            </a:extLst>
          </p:cNvPr>
          <p:cNvGrpSpPr/>
          <p:nvPr userDrawn="1"/>
        </p:nvGrpSpPr>
        <p:grpSpPr>
          <a:xfrm>
            <a:off x="860446" y="4906392"/>
            <a:ext cx="3516998" cy="548390"/>
            <a:chOff x="860449" y="1137413"/>
            <a:chExt cx="3516998" cy="54839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7A1DDF6-EE61-4168-8E1C-3698F2A6C180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377522-C0BA-483F-A1B7-0EC79310848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95A51F68-0BC9-4788-8304-BEB941CA92F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08446" y="4986725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8BE13C96-E92B-46C2-A076-E71C741B45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0446" y="4983950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50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2F8883F-DDB0-42BE-9CAF-74E1FDCD32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400"/>
            </a:lvl1pPr>
            <a:lvl2pPr marL="685800" indent="-228600">
              <a:buFont typeface="Wingdings" panose="05000000000000000000" pitchFamily="2" charset="2"/>
              <a:buChar char="u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6D6A9D4E-01D0-43FE-9C8B-647880E8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C04BEAE-0089-4432-A7C8-5411A715B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94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78F829-B0D5-4066-A9CF-8943A6298880}"/>
              </a:ext>
            </a:extLst>
          </p:cNvPr>
          <p:cNvSpPr/>
          <p:nvPr userDrawn="1"/>
        </p:nvSpPr>
        <p:spPr>
          <a:xfrm>
            <a:off x="1806804" y="1127650"/>
            <a:ext cx="8578391" cy="1583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srgbClr val="00007E"/>
              </a:solidFill>
              <a:latin typeface="+mj-lt"/>
            </a:endParaRP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EA083E94-B1A0-41AE-839D-3C77FF3293AA}"/>
              </a:ext>
            </a:extLst>
          </p:cNvPr>
          <p:cNvSpPr txBox="1">
            <a:spLocks/>
          </p:cNvSpPr>
          <p:nvPr userDrawn="1"/>
        </p:nvSpPr>
        <p:spPr>
          <a:xfrm>
            <a:off x="2434936" y="3252530"/>
            <a:ext cx="599209" cy="59889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00007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5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A58A3D2-442B-4375-AE74-321312A01FDB}"/>
              </a:ext>
            </a:extLst>
          </p:cNvPr>
          <p:cNvGrpSpPr/>
          <p:nvPr userDrawn="1"/>
        </p:nvGrpSpPr>
        <p:grpSpPr>
          <a:xfrm>
            <a:off x="214650" y="310744"/>
            <a:ext cx="434914" cy="434914"/>
            <a:chOff x="3599876" y="1726020"/>
            <a:chExt cx="434914" cy="4349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8DAE274-506A-4485-AF21-0FBE3160699B}"/>
                </a:ext>
              </a:extLst>
            </p:cNvPr>
            <p:cNvSpPr/>
            <p:nvPr userDrawn="1"/>
          </p:nvSpPr>
          <p:spPr>
            <a:xfrm>
              <a:off x="3613212" y="1740023"/>
              <a:ext cx="360000" cy="36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2619638E-65E6-4B76-BEE7-A03008187AE1}"/>
                </a:ext>
              </a:extLst>
            </p:cNvPr>
            <p:cNvSpPr/>
            <p:nvPr userDrawn="1"/>
          </p:nvSpPr>
          <p:spPr>
            <a:xfrm rot="10800000" flipH="1">
              <a:off x="3599876" y="2112644"/>
              <a:ext cx="434914" cy="45719"/>
            </a:xfrm>
            <a:prstGeom prst="parallelogram">
              <a:avLst>
                <a:gd name="adj" fmla="val 1021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A766ABE2-1D82-4D78-9E3D-C9ACBBCBFAEF}"/>
                </a:ext>
              </a:extLst>
            </p:cNvPr>
            <p:cNvSpPr/>
            <p:nvPr userDrawn="1"/>
          </p:nvSpPr>
          <p:spPr>
            <a:xfrm rot="16200000">
              <a:off x="3794474" y="1920617"/>
              <a:ext cx="434914" cy="45719"/>
            </a:xfrm>
            <a:prstGeom prst="parallelogram">
              <a:avLst>
                <a:gd name="adj" fmla="val 1021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5C9F4C4-D527-4437-B65A-EF0052576D9C}"/>
              </a:ext>
            </a:extLst>
          </p:cNvPr>
          <p:cNvCxnSpPr>
            <a:cxnSpLocks/>
          </p:cNvCxnSpPr>
          <p:nvPr userDrawn="1"/>
        </p:nvCxnSpPr>
        <p:spPr>
          <a:xfrm>
            <a:off x="407986" y="843508"/>
            <a:ext cx="11381937" cy="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126242-4D2D-4736-B631-AE84B298AE42}"/>
              </a:ext>
            </a:extLst>
          </p:cNvPr>
          <p:cNvSpPr/>
          <p:nvPr userDrawn="1"/>
        </p:nvSpPr>
        <p:spPr>
          <a:xfrm>
            <a:off x="11789923" y="102568"/>
            <a:ext cx="402077" cy="2664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3CB8387-7419-464B-BB62-C2E861820F6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6"/>
            <a:ext cx="1523982" cy="50799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20BC47-3E75-4C8C-AFEE-47415DD019CA}"/>
              </a:ext>
            </a:extLst>
          </p:cNvPr>
          <p:cNvCxnSpPr>
            <a:cxnSpLocks/>
          </p:cNvCxnSpPr>
          <p:nvPr userDrawn="1"/>
        </p:nvCxnSpPr>
        <p:spPr>
          <a:xfrm>
            <a:off x="1379220" y="6520502"/>
            <a:ext cx="10410703" cy="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49" r:id="rId3"/>
    <p:sldLayoutId id="2147483658" r:id="rId4"/>
    <p:sldLayoutId id="2147483661" r:id="rId5"/>
    <p:sldLayoutId id="2147483655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27F7E0E3-7F27-4EFD-8409-4C3E1F4DF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9724" y="3987965"/>
            <a:ext cx="3308465" cy="1742386"/>
          </a:xfrm>
        </p:spPr>
        <p:txBody>
          <a:bodyPr/>
          <a:lstStyle/>
          <a:p>
            <a:r>
              <a:rPr lang="en-US" altLang="ko-KR" dirty="0"/>
              <a:t>2017741025 </a:t>
            </a:r>
            <a:r>
              <a:rPr lang="ko-KR" altLang="en-US" dirty="0"/>
              <a:t>장재우</a:t>
            </a:r>
            <a:endParaRPr lang="en-US" altLang="ko-KR" dirty="0"/>
          </a:p>
          <a:p>
            <a:r>
              <a:rPr lang="en-US" altLang="ko-KR" dirty="0"/>
              <a:t>2017741052 </a:t>
            </a:r>
            <a:r>
              <a:rPr lang="ko-KR" altLang="en-US" dirty="0"/>
              <a:t>최석원</a:t>
            </a:r>
            <a:endParaRPr lang="en-US" altLang="ko-KR" dirty="0"/>
          </a:p>
          <a:p>
            <a:r>
              <a:rPr lang="en-US" altLang="ko-KR" dirty="0"/>
              <a:t>2016741012 </a:t>
            </a:r>
            <a:r>
              <a:rPr lang="ko-KR" altLang="en-US" dirty="0" err="1"/>
              <a:t>문석준</a:t>
            </a:r>
            <a:endParaRPr lang="en-US" altLang="ko-KR" dirty="0"/>
          </a:p>
          <a:p>
            <a:r>
              <a:rPr lang="en-US" altLang="ko-KR" dirty="0"/>
              <a:t>2017741021 </a:t>
            </a:r>
            <a:r>
              <a:rPr lang="ko-KR" altLang="en-US" dirty="0" err="1"/>
              <a:t>김태겸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98B59C-E3EF-48EB-9828-C6E7EC62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Weekly Report</a:t>
            </a:r>
            <a:endParaRPr lang="ko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F2CACC5F-85C5-4691-A1A1-0CFAE9C97B88}"/>
              </a:ext>
            </a:extLst>
          </p:cNvPr>
          <p:cNvSpPr txBox="1">
            <a:spLocks/>
          </p:cNvSpPr>
          <p:nvPr/>
        </p:nvSpPr>
        <p:spPr>
          <a:xfrm>
            <a:off x="10339648" y="6368410"/>
            <a:ext cx="1852352" cy="48959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7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Apr, 11 2022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782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037799-D931-480F-BC8C-93DA562E6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7A78AD-EC67-4D64-A7AB-2179491F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66D1A5-C5AE-4ADB-A2B1-CE093E0DE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FA3EA1-D3E2-4420-A5A0-D8781DB8E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574CA-1AAE-4CF4-AE71-EA4CCF56F6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5D2D75D-0755-4D97-82A2-B683243614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7AF56F1-E2C3-4960-87ED-680266799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진행 일정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8B371E8-3CB3-4DC2-BE18-B94DD440B7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71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F81505-008B-423B-AA71-DDA6A73D1EC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Robot platform</a:t>
            </a:r>
          </a:p>
          <a:p>
            <a:pPr lvl="1"/>
            <a:r>
              <a:rPr lang="en-US" altLang="ko-KR" dirty="0"/>
              <a:t>Embedded </a:t>
            </a:r>
            <a:r>
              <a:rPr lang="ko-KR" altLang="en-US" dirty="0"/>
              <a:t>보드 회로 설계</a:t>
            </a:r>
            <a:endParaRPr lang="en-US" altLang="ko-KR" dirty="0"/>
          </a:p>
          <a:p>
            <a:pPr lvl="1"/>
            <a:r>
              <a:rPr lang="ko-KR" altLang="en-US" dirty="0"/>
              <a:t>모터 드라이버</a:t>
            </a:r>
            <a:r>
              <a:rPr lang="en-US" altLang="ko-KR" dirty="0"/>
              <a:t>, </a:t>
            </a:r>
            <a:r>
              <a:rPr lang="ko-KR" altLang="en-US" dirty="0" err="1"/>
              <a:t>엔코더</a:t>
            </a:r>
            <a:r>
              <a:rPr lang="ko-KR" altLang="en-US" dirty="0"/>
              <a:t> 및 전류 센서 모듈 설계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8BDE5C7-CE66-4783-A32B-90921E8B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6F1B6-CA5E-44AB-8167-B63BAEDC4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7" name="그림 6" descr="실내, 바닥, 혼잡한, 복잡한이(가) 표시된 사진&#10;&#10;자동 생성된 설명">
            <a:extLst>
              <a:ext uri="{FF2B5EF4-FFF2-40B4-BE49-F238E27FC236}">
                <a16:creationId xmlns:a16="http://schemas.microsoft.com/office/drawing/2014/main" id="{C507B032-5C61-4AF6-BE90-7E53AF56B9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5" t="3727" r="9283" b="8838"/>
          <a:stretch/>
        </p:blipFill>
        <p:spPr>
          <a:xfrm>
            <a:off x="1538095" y="2451096"/>
            <a:ext cx="4557905" cy="3837738"/>
          </a:xfrm>
          <a:prstGeom prst="rect">
            <a:avLst/>
          </a:prstGeom>
        </p:spPr>
      </p:pic>
      <p:pic>
        <p:nvPicPr>
          <p:cNvPr id="10" name="그림 9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D97B8FF4-0DAD-4697-97A6-362236174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41" y="3107095"/>
            <a:ext cx="4242317" cy="31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9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C1097D-29E7-42C1-88CB-114FD38A583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Gazebo Simulation</a:t>
            </a:r>
          </a:p>
          <a:p>
            <a:pPr lvl="1"/>
            <a:r>
              <a:rPr lang="ko-KR" altLang="en-US" dirty="0"/>
              <a:t>누리관</a:t>
            </a:r>
            <a:r>
              <a:rPr lang="en-US" altLang="ko-KR" dirty="0"/>
              <a:t> .world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1"/>
            <a:r>
              <a:rPr lang="en-US" altLang="ko-KR" dirty="0"/>
              <a:t>YOLOv5 &amp; </a:t>
            </a:r>
            <a:r>
              <a:rPr lang="en-US" altLang="ko-KR" dirty="0" err="1"/>
              <a:t>TensorRT</a:t>
            </a:r>
            <a:r>
              <a:rPr lang="en-US" altLang="ko-KR" dirty="0"/>
              <a:t> </a:t>
            </a:r>
            <a:r>
              <a:rPr lang="ko-KR" altLang="en-US" dirty="0"/>
              <a:t>적용 </a:t>
            </a:r>
            <a:r>
              <a:rPr lang="en-US" altLang="ko-KR" dirty="0"/>
              <a:t>-&gt; </a:t>
            </a:r>
            <a:r>
              <a:rPr lang="ko-KR" altLang="en-US" dirty="0"/>
              <a:t>문 검출</a:t>
            </a:r>
            <a:endParaRPr lang="en-US" altLang="ko-KR" dirty="0"/>
          </a:p>
          <a:p>
            <a:pPr lvl="1"/>
            <a:r>
              <a:rPr lang="ko-KR" altLang="en-US" dirty="0"/>
              <a:t>카메라</a:t>
            </a:r>
            <a:r>
              <a:rPr lang="en-US" altLang="ko-KR" dirty="0"/>
              <a:t>, LiDAR </a:t>
            </a:r>
            <a:r>
              <a:rPr lang="ko-KR" altLang="en-US" dirty="0"/>
              <a:t>퓨전을 통한 </a:t>
            </a:r>
            <a:r>
              <a:rPr lang="en-US" altLang="ko-KR" dirty="0"/>
              <a:t>bounding box </a:t>
            </a:r>
            <a:r>
              <a:rPr lang="ko-KR" altLang="en-US" dirty="0"/>
              <a:t>위치 검출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7339D9-F00B-42F4-928A-226AB925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F05874-CFF3-42B9-90E8-7C0BD1A0A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8" name="그림 7" descr="텍스트, 컴퓨터, 실내, 책상이(가) 표시된 사진&#10;&#10;자동 생성된 설명">
            <a:extLst>
              <a:ext uri="{FF2B5EF4-FFF2-40B4-BE49-F238E27FC236}">
                <a16:creationId xmlns:a16="http://schemas.microsoft.com/office/drawing/2014/main" id="{E0F450DB-1A83-471E-AD32-CCA028030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83" y="2837087"/>
            <a:ext cx="6288834" cy="353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0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- HW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23637-DF9A-4FCB-84E4-8AE3357AE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80" y="969761"/>
            <a:ext cx="9817350" cy="548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9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- SW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5" name="개체 4">
            <a:hlinkClick r:id="" action="ppaction://ole?verb=0"/>
            <a:extLst>
              <a:ext uri="{FF2B5EF4-FFF2-40B4-BE49-F238E27FC236}">
                <a16:creationId xmlns:a16="http://schemas.microsoft.com/office/drawing/2014/main" id="{E4273D35-1BA7-4684-A04A-D479E94FB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646832"/>
              </p:ext>
            </p:extLst>
          </p:nvPr>
        </p:nvGraphicFramePr>
        <p:xfrm>
          <a:off x="1186542" y="886117"/>
          <a:ext cx="9818915" cy="552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Presentation" r:id="rId3" imgW="6096208" imgH="3429300" progId="PowerPoint.Show.12">
                  <p:embed/>
                </p:oleObj>
              </mc:Choice>
              <mc:Fallback>
                <p:oleObj name="Presentation" r:id="rId3" imgW="6096208" imgH="342930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6542" y="886117"/>
                        <a:ext cx="9818915" cy="5523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94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28FB3E-3D96-4210-8D1F-94BD8F50F2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807296" y="2787304"/>
            <a:ext cx="4577408" cy="12833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7200" dirty="0"/>
              <a:t>Thank you</a:t>
            </a:r>
            <a:endParaRPr lang="ko-KR" altLang="en-US" sz="7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633681-4DD1-49A5-9BAC-000112FD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CB485-01C5-4AD8-BA64-FD6AAB78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231268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로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78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Wingdings</vt:lpstr>
      <vt:lpstr>제목</vt:lpstr>
      <vt:lpstr>로실 테마</vt:lpstr>
      <vt:lpstr>Presentation</vt:lpstr>
      <vt:lpstr>Weekly Report</vt:lpstr>
      <vt:lpstr>Index</vt:lpstr>
      <vt:lpstr>HW</vt:lpstr>
      <vt:lpstr>SW</vt:lpstr>
      <vt:lpstr>Schedule - HW</vt:lpstr>
      <vt:lpstr>Schedule - SW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문석준</dc:creator>
  <cp:lastModifiedBy>문석준</cp:lastModifiedBy>
  <cp:revision>211</cp:revision>
  <dcterms:created xsi:type="dcterms:W3CDTF">2021-03-12T05:32:12Z</dcterms:created>
  <dcterms:modified xsi:type="dcterms:W3CDTF">2022-04-11T05:57:45Z</dcterms:modified>
</cp:coreProperties>
</file>