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5"/>
    <p:restoredTop sz="94680"/>
  </p:normalViewPr>
  <p:slideViewPr>
    <p:cSldViewPr snapToGrid="0" showGuides="1">
      <p:cViewPr>
        <p:scale>
          <a:sx n="114" d="100"/>
          <a:sy n="114" d="100"/>
        </p:scale>
        <p:origin x="3064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A6703-82D4-F244-96DA-C4452F79219E}" type="datetimeFigureOut">
              <a:rPr kumimoji="1" lang="zh-CN" altLang="en-US" smtClean="0"/>
              <a:t>2024/2/20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5B6CE-19E0-784F-B0B0-0867B84EAF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1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5B6CE-19E0-784F-B0B0-0867B84EAFE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7592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1886C-3667-8873-F2D4-E6863CD16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D55DEB-8408-3781-ED95-1EE42DF1D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6E81E-C980-0D82-CA0A-16A1D9C9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1A0B-AA8A-A942-AEFB-23DAE3C21979}" type="datetimeFigureOut">
              <a:rPr kumimoji="1" lang="zh-CN" altLang="en-US" smtClean="0"/>
              <a:t>2024/2/19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A4602C-E85E-1283-86A7-BC58900C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1A189C-7183-53F3-81C7-730B416F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E073-73D5-F147-BBA0-DB55882E7F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696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58465-360A-E681-D61F-E1D637B3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713619-51E9-1890-B45E-4A4504159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FB4DB-BBD1-5523-F657-8E88574B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1A0B-AA8A-A942-AEFB-23DAE3C21979}" type="datetimeFigureOut">
              <a:rPr kumimoji="1" lang="zh-CN" altLang="en-US" smtClean="0"/>
              <a:t>2024/2/19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45123-C50A-B5E6-FF52-C75D2D3AE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AD850-E3AB-193A-3E77-11F46F95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E073-73D5-F147-BBA0-DB55882E7F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103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84E6A0-4906-B91D-3DBA-5500DD763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E12EBC-2FAF-0EAD-6DE8-0F9B22040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B8A908-2246-593B-FE83-8BDD3435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1A0B-AA8A-A942-AEFB-23DAE3C21979}" type="datetimeFigureOut">
              <a:rPr kumimoji="1" lang="zh-CN" altLang="en-US" smtClean="0"/>
              <a:t>2024/2/19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FDA698-1B37-C4AB-14AA-596E72352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F90A71-EEAD-0894-5110-8E74E377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E073-73D5-F147-BBA0-DB55882E7F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7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F7C04-5FE5-0656-7E3D-C54CCFBD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7A620-B499-14C1-6AA5-CA8FE993B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446F85-A53F-886A-2703-F08989E6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1A0B-AA8A-A942-AEFB-23DAE3C21979}" type="datetimeFigureOut">
              <a:rPr kumimoji="1" lang="zh-CN" altLang="en-US" smtClean="0"/>
              <a:t>2024/2/19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9EFCBC-4463-2DFE-8384-27A11251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50B719-30EB-E046-284B-1889ED44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E073-73D5-F147-BBA0-DB55882E7F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627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A1103-ED83-2746-7048-903AF5038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DBB2FB-2FA8-D81E-EC0D-CB4760E08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07896-62CB-CA3D-E23A-59C02DD8C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1A0B-AA8A-A942-AEFB-23DAE3C21979}" type="datetimeFigureOut">
              <a:rPr kumimoji="1" lang="zh-CN" altLang="en-US" smtClean="0"/>
              <a:t>2024/2/19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EAAA2D-89C3-418E-894F-D13B24F0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9E46A0-326D-755C-5B8E-6F40DC49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E073-73D5-F147-BBA0-DB55882E7F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95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ED5B4-C95E-2771-A1BD-26DC34EF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4C571-9B74-9690-08EB-5076F368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2B0B01-2678-B9D2-9C1F-C7E67870B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454FE5-8F85-7A7A-5ACD-8A5A0F7DA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1A0B-AA8A-A942-AEFB-23DAE3C21979}" type="datetimeFigureOut">
              <a:rPr kumimoji="1" lang="zh-CN" altLang="en-US" smtClean="0"/>
              <a:t>2024/2/19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7641AD-5BC9-3D9F-47D0-D16EAEA3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548648-58A5-94B2-695B-DA687D70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E073-73D5-F147-BBA0-DB55882E7F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449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48A78-8A65-C5EC-1842-1FC1E1C17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108FAF-ADFC-C92D-3BFF-EACA92177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C63E79-E6C9-226A-A319-6EC047E71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C86248-7EEA-6E7F-DC08-93A192FC8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9DC3B0-632D-2CCE-8055-BEFCDC367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99CF0A-E2B5-32EB-92D0-48EA3D0A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1A0B-AA8A-A942-AEFB-23DAE3C21979}" type="datetimeFigureOut">
              <a:rPr kumimoji="1" lang="zh-CN" altLang="en-US" smtClean="0"/>
              <a:t>2024/2/19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7852F3-F314-3C57-DF1B-32230078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34ACB5-51B0-9B3C-BD7D-15C52E466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E073-73D5-F147-BBA0-DB55882E7F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775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977D7-7A7E-62B2-B5C3-11E0F630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00FA67-E659-CBF9-9FC0-4AEF8753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1A0B-AA8A-A942-AEFB-23DAE3C21979}" type="datetimeFigureOut">
              <a:rPr kumimoji="1" lang="zh-CN" altLang="en-US" smtClean="0"/>
              <a:t>2024/2/19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7CCD12-CAEF-D60E-F155-56FCB52A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65E147-A59F-6CFE-8962-6FBE2881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E073-73D5-F147-BBA0-DB55882E7F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407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6CE13D-3C2E-34C3-B226-471542D0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1A0B-AA8A-A942-AEFB-23DAE3C21979}" type="datetimeFigureOut">
              <a:rPr kumimoji="1" lang="zh-CN" altLang="en-US" smtClean="0"/>
              <a:t>2024/2/19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F6F04A-FE76-2CE1-7D75-2797A654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3654E1-D0CF-795E-A181-E87965CB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E073-73D5-F147-BBA0-DB55882E7F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50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5160D-DAB9-277E-9182-CBB7C6FF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2F6FDD-B157-D0B1-D58B-329892349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92E911-9E12-D765-EEAF-C61363319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1DEF64-3330-E4F8-D22B-DA498F19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1A0B-AA8A-A942-AEFB-23DAE3C21979}" type="datetimeFigureOut">
              <a:rPr kumimoji="1" lang="zh-CN" altLang="en-US" smtClean="0"/>
              <a:t>2024/2/19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5C3722-ADA1-D7EF-7DB2-70DD0A13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6E4DC1-020E-F4A0-F86C-1F484B0C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E073-73D5-F147-BBA0-DB55882E7F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127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9A275-6D57-5A0E-A107-31C0982DA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68302D-6645-CC3F-88BA-C5B996B09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397268-F948-0B02-FF47-18D5B6886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570193-A890-ABD7-EEDF-AC8E641A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1A0B-AA8A-A942-AEFB-23DAE3C21979}" type="datetimeFigureOut">
              <a:rPr kumimoji="1" lang="zh-CN" altLang="en-US" smtClean="0"/>
              <a:t>2024/2/19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A915C6-D0AF-FB43-8966-B92734D9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F32C61-1D7C-B5A1-6B5C-C7D7467E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E073-73D5-F147-BBA0-DB55882E7F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214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9D502F-E6EC-6D23-DDF8-5730693EE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D2CDEB-C493-6FE1-CD90-231D6E1C8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20F74A-A046-0FFA-4999-2CA6AF792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C1A0B-AA8A-A942-AEFB-23DAE3C21979}" type="datetimeFigureOut">
              <a:rPr kumimoji="1" lang="zh-CN" altLang="en-US" smtClean="0"/>
              <a:t>2024/2/19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1C5C49-94CC-3C55-8B27-9AA9256E8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1BAE3E-C7CA-9910-A761-65DCF79A8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8E073-73D5-F147-BBA0-DB55882E7F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095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形用户界面&#10;&#10;描述已自动生成">
            <a:extLst>
              <a:ext uri="{FF2B5EF4-FFF2-40B4-BE49-F238E27FC236}">
                <a16:creationId xmlns:a16="http://schemas.microsoft.com/office/drawing/2014/main" id="{C4820ED9-E8F7-0F3C-736C-DE0F059F5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70" y="0"/>
            <a:ext cx="11876259" cy="6858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250CBB3-670C-ABC4-36B6-A3495F216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194" y="267631"/>
            <a:ext cx="2562634" cy="5765927"/>
          </a:xfrm>
          <a:prstGeom prst="rect">
            <a:avLst/>
          </a:prstGeom>
        </p:spPr>
      </p:pic>
      <p:sp>
        <p:nvSpPr>
          <p:cNvPr id="8" name="圆角矩形 7">
            <a:extLst>
              <a:ext uri="{FF2B5EF4-FFF2-40B4-BE49-F238E27FC236}">
                <a16:creationId xmlns:a16="http://schemas.microsoft.com/office/drawing/2014/main" id="{7BECF337-67A6-60D1-0D83-A1AC728A2FA2}"/>
              </a:ext>
            </a:extLst>
          </p:cNvPr>
          <p:cNvSpPr/>
          <p:nvPr/>
        </p:nvSpPr>
        <p:spPr>
          <a:xfrm>
            <a:off x="2571577" y="4942114"/>
            <a:ext cx="1270413" cy="309315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87BF0353-6FE8-045D-F940-CA593500987C}"/>
              </a:ext>
            </a:extLst>
          </p:cNvPr>
          <p:cNvSpPr/>
          <p:nvPr/>
        </p:nvSpPr>
        <p:spPr>
          <a:xfrm>
            <a:off x="370167" y="1338943"/>
            <a:ext cx="1001433" cy="403092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3550A9E-C34C-ADD0-8371-F20786F85146}"/>
              </a:ext>
            </a:extLst>
          </p:cNvPr>
          <p:cNvSpPr txBox="1"/>
          <p:nvPr/>
        </p:nvSpPr>
        <p:spPr>
          <a:xfrm>
            <a:off x="1404431" y="1278879"/>
            <a:ext cx="2334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chemeClr val="accent4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rPr>
              <a:t>1.</a:t>
            </a:r>
            <a:r>
              <a:rPr kumimoji="1" lang="zh-CN" altLang="en-US" sz="2800" b="1" dirty="0">
                <a:solidFill>
                  <a:schemeClr val="accent4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rPr>
              <a:t> 拖入帧图片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6E2E6C1F-E18B-F5EE-2257-311377860D2C}"/>
              </a:ext>
            </a:extLst>
          </p:cNvPr>
          <p:cNvSpPr/>
          <p:nvPr/>
        </p:nvSpPr>
        <p:spPr>
          <a:xfrm>
            <a:off x="370167" y="4855029"/>
            <a:ext cx="1567490" cy="174171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B74329CD-997D-E83B-7088-09860A19A599}"/>
              </a:ext>
            </a:extLst>
          </p:cNvPr>
          <p:cNvSpPr/>
          <p:nvPr/>
        </p:nvSpPr>
        <p:spPr>
          <a:xfrm rot="10800000">
            <a:off x="984569" y="1862163"/>
            <a:ext cx="141704" cy="2992866"/>
          </a:xfrm>
          <a:prstGeom prst="downArrow">
            <a:avLst>
              <a:gd name="adj1" fmla="val 23334"/>
              <a:gd name="adj2" fmla="val 83334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D391B4A4-FCC6-B0E8-1966-60E79F2CD34A}"/>
              </a:ext>
            </a:extLst>
          </p:cNvPr>
          <p:cNvSpPr/>
          <p:nvPr/>
        </p:nvSpPr>
        <p:spPr>
          <a:xfrm>
            <a:off x="9481574" y="4427034"/>
            <a:ext cx="2497873" cy="1617591"/>
          </a:xfrm>
          <a:prstGeom prst="roundRect">
            <a:avLst>
              <a:gd name="adj" fmla="val 3569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F01659E8-252F-3ACE-2A77-B63E40624B1A}"/>
              </a:ext>
            </a:extLst>
          </p:cNvPr>
          <p:cNvSpPr/>
          <p:nvPr/>
        </p:nvSpPr>
        <p:spPr>
          <a:xfrm>
            <a:off x="10344615" y="5785226"/>
            <a:ext cx="282498" cy="210632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B314985-7D1F-42AF-D38B-16334A26B33A}"/>
              </a:ext>
            </a:extLst>
          </p:cNvPr>
          <p:cNvSpPr txBox="1"/>
          <p:nvPr/>
        </p:nvSpPr>
        <p:spPr>
          <a:xfrm>
            <a:off x="8312762" y="3870445"/>
            <a:ext cx="3823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chemeClr val="accent4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rPr>
              <a:t>2.</a:t>
            </a:r>
            <a:r>
              <a:rPr kumimoji="1" lang="zh-CN" altLang="en-US" sz="2800" b="1" dirty="0">
                <a:solidFill>
                  <a:schemeClr val="accent4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rPr>
              <a:t> 添加</a:t>
            </a:r>
            <a:r>
              <a:rPr kumimoji="1" lang="en-US" altLang="zh-CN" sz="2800" b="1" dirty="0">
                <a:solidFill>
                  <a:schemeClr val="accent4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rPr>
              <a:t>Animation</a:t>
            </a:r>
            <a:r>
              <a:rPr kumimoji="1" lang="zh-CN" altLang="en-US" sz="2800" b="1" dirty="0">
                <a:solidFill>
                  <a:schemeClr val="accent4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rPr>
              <a:t>组件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6FA3E9D-47FA-BABB-A126-FE383E320BC6}"/>
              </a:ext>
            </a:extLst>
          </p:cNvPr>
          <p:cNvSpPr txBox="1"/>
          <p:nvPr/>
        </p:nvSpPr>
        <p:spPr>
          <a:xfrm>
            <a:off x="2499175" y="4347209"/>
            <a:ext cx="2730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chemeClr val="accent4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rPr>
              <a:t>3.</a:t>
            </a:r>
            <a:r>
              <a:rPr kumimoji="1" lang="zh-CN" altLang="en-US" sz="2800" b="1" dirty="0">
                <a:solidFill>
                  <a:schemeClr val="accent4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rPr>
              <a:t> 创建动画剪辑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10145A6-4A73-ED7D-17D8-55E64E9724BE}"/>
              </a:ext>
            </a:extLst>
          </p:cNvPr>
          <p:cNvSpPr txBox="1"/>
          <p:nvPr/>
        </p:nvSpPr>
        <p:spPr>
          <a:xfrm>
            <a:off x="4430531" y="5345289"/>
            <a:ext cx="24961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chemeClr val="accent4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rPr>
              <a:t>4.</a:t>
            </a:r>
            <a:r>
              <a:rPr kumimoji="1" lang="zh-CN" altLang="en-US" sz="2800" b="1" dirty="0">
                <a:solidFill>
                  <a:schemeClr val="accent4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rPr>
              <a:t> 创建精灵帧</a:t>
            </a:r>
            <a:endParaRPr kumimoji="1" lang="en-US" altLang="zh-CN" sz="2800" b="1" dirty="0">
              <a:solidFill>
                <a:schemeClr val="accent4"/>
              </a:solidFill>
              <a:latin typeface="TencentSans W7" panose="020C04030202040F0204" pitchFamily="34" charset="-122"/>
              <a:ea typeface="TencentSans W7" panose="020C04030202040F0204" pitchFamily="34" charset="-122"/>
            </a:endParaRPr>
          </a:p>
          <a:p>
            <a:r>
              <a:rPr kumimoji="1" lang="zh-CN" altLang="en-US" sz="2800" b="1" dirty="0">
                <a:solidFill>
                  <a:schemeClr val="accent4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rPr>
              <a:t>    </a:t>
            </a:r>
            <a:r>
              <a:rPr kumimoji="1" lang="zh-CN" altLang="en-US" sz="2400" b="1" dirty="0">
                <a:solidFill>
                  <a:schemeClr val="accent4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rPr>
              <a:t>拖入图片素材</a:t>
            </a:r>
            <a:endParaRPr kumimoji="1" lang="en-US" altLang="zh-CN" sz="2400" b="1" dirty="0">
              <a:solidFill>
                <a:schemeClr val="accent4"/>
              </a:solidFill>
              <a:latin typeface="TencentSans W7" panose="020C04030202040F0204" pitchFamily="34" charset="-122"/>
              <a:ea typeface="TencentSans W7" panose="020C04030202040F0204" pitchFamily="34" charset="-122"/>
            </a:endParaRPr>
          </a:p>
          <a:p>
            <a:r>
              <a:rPr kumimoji="1" lang="zh-CN" altLang="en-US" sz="2400" b="1" dirty="0">
                <a:solidFill>
                  <a:schemeClr val="accent4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rPr>
              <a:t>     设置循环模式</a:t>
            </a: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C4841214-B6FA-3940-C793-A5218C2F0824}"/>
              </a:ext>
            </a:extLst>
          </p:cNvPr>
          <p:cNvSpPr/>
          <p:nvPr/>
        </p:nvSpPr>
        <p:spPr>
          <a:xfrm>
            <a:off x="2144114" y="5745399"/>
            <a:ext cx="2171408" cy="523220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CF80BD43-1BAA-4D05-3309-9A50422CD007}"/>
              </a:ext>
            </a:extLst>
          </p:cNvPr>
          <p:cNvSpPr/>
          <p:nvPr/>
        </p:nvSpPr>
        <p:spPr>
          <a:xfrm>
            <a:off x="4036742" y="5759227"/>
            <a:ext cx="267629" cy="247782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567BE51E-7A2D-E390-3A5B-F7DA3A18622A}"/>
              </a:ext>
            </a:extLst>
          </p:cNvPr>
          <p:cNvSpPr/>
          <p:nvPr/>
        </p:nvSpPr>
        <p:spPr>
          <a:xfrm>
            <a:off x="2144114" y="6396563"/>
            <a:ext cx="1594610" cy="237203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796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96DFE99-6D4C-6A0F-B8AD-03A0A98BE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70" y="1068440"/>
            <a:ext cx="11597268" cy="446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9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脑萤幕画面&#10;&#10;描述已自动生成">
            <a:extLst>
              <a:ext uri="{FF2B5EF4-FFF2-40B4-BE49-F238E27FC236}">
                <a16:creationId xmlns:a16="http://schemas.microsoft.com/office/drawing/2014/main" id="{60F8F6C9-0A2F-1214-DD61-4A9F17C66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06" y="0"/>
            <a:ext cx="11882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0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BCE3BBF-B53F-5AFE-4EB0-037410777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8558"/>
            <a:ext cx="12192000" cy="3880884"/>
          </a:xfrm>
          <a:prstGeom prst="rect">
            <a:avLst/>
          </a:prstGeom>
        </p:spPr>
      </p:pic>
      <p:sp>
        <p:nvSpPr>
          <p:cNvPr id="6" name="圆角矩形 5">
            <a:extLst>
              <a:ext uri="{FF2B5EF4-FFF2-40B4-BE49-F238E27FC236}">
                <a16:creationId xmlns:a16="http://schemas.microsoft.com/office/drawing/2014/main" id="{5EA8A10F-AB4E-6374-170D-61ABB8EB966A}"/>
              </a:ext>
            </a:extLst>
          </p:cNvPr>
          <p:cNvSpPr/>
          <p:nvPr/>
        </p:nvSpPr>
        <p:spPr>
          <a:xfrm>
            <a:off x="155438" y="2377708"/>
            <a:ext cx="1461489" cy="209376"/>
          </a:xfrm>
          <a:prstGeom prst="roundRect">
            <a:avLst>
              <a:gd name="adj" fmla="val 3569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7AE6F516-3EC0-CEE1-5F62-8725086C4E66}"/>
              </a:ext>
            </a:extLst>
          </p:cNvPr>
          <p:cNvSpPr/>
          <p:nvPr/>
        </p:nvSpPr>
        <p:spPr>
          <a:xfrm>
            <a:off x="8793916" y="2697376"/>
            <a:ext cx="1461489" cy="209376"/>
          </a:xfrm>
          <a:prstGeom prst="roundRect">
            <a:avLst>
              <a:gd name="adj" fmla="val 3569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588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F580EC8-5FAD-5A6A-4184-EC111AD83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3122"/>
            <a:ext cx="12192000" cy="4711755"/>
          </a:xfrm>
          <a:prstGeom prst="rect">
            <a:avLst/>
          </a:prstGeom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5581B62C-1D6C-0CF7-1505-071C71D44C68}"/>
              </a:ext>
            </a:extLst>
          </p:cNvPr>
          <p:cNvSpPr/>
          <p:nvPr/>
        </p:nvSpPr>
        <p:spPr>
          <a:xfrm>
            <a:off x="8890559" y="3061649"/>
            <a:ext cx="3301441" cy="283717"/>
          </a:xfrm>
          <a:prstGeom prst="roundRect">
            <a:avLst>
              <a:gd name="adj" fmla="val 3569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021EF8-E2FD-9F09-02C8-FFC68270AB9A}"/>
              </a:ext>
            </a:extLst>
          </p:cNvPr>
          <p:cNvSpPr txBox="1"/>
          <p:nvPr/>
        </p:nvSpPr>
        <p:spPr>
          <a:xfrm>
            <a:off x="7799807" y="379635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accent4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rPr>
              <a:t>使用图片尺寸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EBF0152C-49C0-F92D-D391-EF7C1C8A64A2}"/>
              </a:ext>
            </a:extLst>
          </p:cNvPr>
          <p:cNvSpPr/>
          <p:nvPr/>
        </p:nvSpPr>
        <p:spPr>
          <a:xfrm>
            <a:off x="155438" y="5377385"/>
            <a:ext cx="1796026" cy="283717"/>
          </a:xfrm>
          <a:prstGeom prst="roundRect">
            <a:avLst>
              <a:gd name="adj" fmla="val 3569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61C3392-847A-5F15-E98B-E93FFB6F433C}"/>
              </a:ext>
            </a:extLst>
          </p:cNvPr>
          <p:cNvSpPr/>
          <p:nvPr/>
        </p:nvSpPr>
        <p:spPr>
          <a:xfrm>
            <a:off x="8890558" y="3512635"/>
            <a:ext cx="3301441" cy="283717"/>
          </a:xfrm>
          <a:prstGeom prst="roundRect">
            <a:avLst>
              <a:gd name="adj" fmla="val 3569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CCDB0B91-35AC-AFFA-58A1-1E3D12442D1B}"/>
              </a:ext>
            </a:extLst>
          </p:cNvPr>
          <p:cNvSpPr/>
          <p:nvPr/>
        </p:nvSpPr>
        <p:spPr>
          <a:xfrm>
            <a:off x="8890557" y="4625591"/>
            <a:ext cx="3301441" cy="283717"/>
          </a:xfrm>
          <a:prstGeom prst="roundRect">
            <a:avLst>
              <a:gd name="adj" fmla="val 3569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4048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34</Words>
  <Application>Microsoft Macintosh PowerPoint</Application>
  <PresentationFormat>宽屏</PresentationFormat>
  <Paragraphs>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TencentSans W7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T188780</dc:creator>
  <cp:lastModifiedBy>T188780</cp:lastModifiedBy>
  <cp:revision>18</cp:revision>
  <dcterms:created xsi:type="dcterms:W3CDTF">2024-02-19T14:26:10Z</dcterms:created>
  <dcterms:modified xsi:type="dcterms:W3CDTF">2024-02-19T17:14:43Z</dcterms:modified>
</cp:coreProperties>
</file>