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62" r:id="rId3"/>
    <p:sldId id="263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200" y="49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40651-F8A4-5F4E-884D-DBFF5B3663A8}" type="datetimeFigureOut">
              <a:rPr kumimoji="1" lang="zh-CN" altLang="en-US" smtClean="0"/>
              <a:t>2023/11/12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4D9A7-F39F-5443-AEF6-6DD10CBF5C2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6811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44D9A7-F39F-5443-AEF6-6DD10CBF5C2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75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DA07D9-5A74-0954-4BEA-8BC5567DF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339B35-56EE-164A-FD94-DE6737232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7AD360-C56B-0C36-9E82-AE1095FA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0A29BD-ABE2-D387-E4A5-1DDF98A2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1773E7-1A20-48BB-E847-15D4B474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57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FEA1AE-4178-AB0A-9DD8-26FFFF2B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32D229-8D0E-0C2C-EC00-F91088319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5C39A0-8642-BAE6-858C-F25C3AD1D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7DBA37-18F6-3030-DB0D-955FA3ACC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393A21-519D-D89F-4578-2CBC5156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86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DE2793-920E-2CA0-1A07-30DF13A5B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A28AD-B89F-B742-9FCE-088E454BA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BF9A59-59F6-939D-3B51-5C48B35F5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97CEFA-6D9B-A79A-39F5-8B6BB3E10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89102A-55A6-EF62-4715-27244061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900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1AC95-375E-B5CF-0333-E7E2EE9B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53270-9F0B-5FF6-B7B8-A0FE5F33B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303B1A-EA5A-D75B-652C-61740A6A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86AE0-49F5-0CBE-361C-419D97905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8631D6-55AC-BB35-2AF3-A33E33267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4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4D93CF-39EC-665A-7052-47E77C14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1E5F0C-DF55-F845-AC66-47D117A38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15871-ACC0-FE7D-326B-72E33C34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5D154-3D03-2C57-2345-0087019E2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5124AB-D674-A82D-5A66-47CB8DF6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2482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DA7A6-8016-AE60-04FA-CE588F7B1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9A8F39-5320-F08C-F009-6C9D5B878F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EEB160-F6AA-152F-E178-22716BC25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C401F9-6302-170F-022A-B94122F2E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28234A-4173-21B8-5BDB-F03AF5FB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114133-0248-3744-40C2-1123C09A4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4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D583FC-8494-1B29-93F6-DCC20284F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A558D-67BD-BFD8-A346-DFCE679D8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30B4EFF-02DD-D168-CBF2-75C84E45B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287937-FF34-5522-C513-2A7527D05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B84B611-877D-A9FA-72B2-DD7A4AADB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8222CA-39B9-CCEF-B55B-51648EF4F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0C840E-B38F-BD0C-AE88-84A7E242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332A84-0617-4C79-AAF7-BDDB4D35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55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E5D998-66B0-10B7-E348-F9354D73B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26338F1-EDA0-DF28-EA1F-BC69E8F6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7D6058-E5CA-54C8-CD4A-910266D1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32A0B7-59C7-CC95-6F3C-596FD1708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7001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1EB77B-17FA-2E33-A0CF-8314D839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E50AAF-9FC8-6D7C-2C9C-04F3DA2E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BE2735-B85F-D409-0A51-2769695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833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87489-220B-B873-D21A-E17319CD9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6450C-D815-BAC5-C8A3-8BAE15812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2BE98-B38F-4A64-0312-84033860E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1ACB24-21C5-A604-E89F-C6451B5DD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623F8-D33F-A924-B610-419CF7D0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2EE439-5CBB-B37F-1ED0-97CEE4E77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02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01EDC9-5CF6-6C03-F3B1-626EC894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C51C3D4-5023-710F-356C-FCBB5C90B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D7FF2-D697-97D8-C45C-C9B321334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E87AAE-EFD6-BB1B-EA7F-5F64E5DD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491611-DB7B-307D-05EA-848757099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CF3F09-A240-AC18-4ACF-F963794F3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9866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A22B16-D611-1C52-BA98-9AE783A44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B3FA2B-3E7A-CB18-0590-7CF3CA314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430418-4887-62AD-A7EF-B0D18B941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AC505-C21F-1849-9B6A-DACE3AD39371}" type="datetimeFigureOut">
              <a:rPr kumimoji="1" lang="zh-CN" altLang="en-US" smtClean="0"/>
              <a:t>2023/11/11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8CABFE-38E6-B446-6056-DDA66487F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B5D4E5-ABC3-1D86-7F42-D852B9FA0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E99B-10CB-B046-8523-32EEFB442B1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314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矩形 90">
            <a:extLst>
              <a:ext uri="{FF2B5EF4-FFF2-40B4-BE49-F238E27FC236}">
                <a16:creationId xmlns:a16="http://schemas.microsoft.com/office/drawing/2014/main" id="{7DE99E6D-DB04-725B-84DA-D699F37C8EB3}"/>
              </a:ext>
            </a:extLst>
          </p:cNvPr>
          <p:cNvSpPr/>
          <p:nvPr/>
        </p:nvSpPr>
        <p:spPr>
          <a:xfrm>
            <a:off x="1440494" y="288100"/>
            <a:ext cx="8482566" cy="5165642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FC2B8C30-5C70-0DC6-D1F4-AF365A69131A}"/>
              </a:ext>
            </a:extLst>
          </p:cNvPr>
          <p:cNvSpPr/>
          <p:nvPr/>
        </p:nvSpPr>
        <p:spPr>
          <a:xfrm>
            <a:off x="1633081" y="1404259"/>
            <a:ext cx="8151014" cy="2139566"/>
          </a:xfrm>
          <a:prstGeom prst="rect">
            <a:avLst/>
          </a:prstGeom>
          <a:solidFill>
            <a:srgbClr val="7030A0">
              <a:alpha val="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CC944A9-5449-A7C3-AFA7-69582D191935}"/>
              </a:ext>
            </a:extLst>
          </p:cNvPr>
          <p:cNvSpPr/>
          <p:nvPr/>
        </p:nvSpPr>
        <p:spPr>
          <a:xfrm>
            <a:off x="2398286" y="767968"/>
            <a:ext cx="1915886" cy="533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02060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渲染主线程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3E99D93-BEDE-2EE7-30B8-A79F00441D78}"/>
              </a:ext>
            </a:extLst>
          </p:cNvPr>
          <p:cNvSpPr/>
          <p:nvPr/>
        </p:nvSpPr>
        <p:spPr>
          <a:xfrm>
            <a:off x="2398286" y="1502231"/>
            <a:ext cx="1915886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02060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微队列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7EFEBB9-D07C-60E7-F1BF-C84FA0C9EF33}"/>
              </a:ext>
            </a:extLst>
          </p:cNvPr>
          <p:cNvSpPr/>
          <p:nvPr/>
        </p:nvSpPr>
        <p:spPr>
          <a:xfrm>
            <a:off x="2398286" y="2198916"/>
            <a:ext cx="1915886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02060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交互队列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68CCE68-3B1A-54C2-31C4-369CEA88CDCE}"/>
              </a:ext>
            </a:extLst>
          </p:cNvPr>
          <p:cNvSpPr/>
          <p:nvPr/>
        </p:nvSpPr>
        <p:spPr>
          <a:xfrm>
            <a:off x="2398286" y="2895601"/>
            <a:ext cx="1915886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rgbClr val="002060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延时队列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7BE1B9-E7AE-79B9-9D1E-E4BF571B439A}"/>
              </a:ext>
            </a:extLst>
          </p:cNvPr>
          <p:cNvSpPr/>
          <p:nvPr/>
        </p:nvSpPr>
        <p:spPr>
          <a:xfrm>
            <a:off x="4542771" y="767968"/>
            <a:ext cx="5148944" cy="53339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rgbClr val="002060"/>
              </a:solidFill>
              <a:latin typeface="TencentSans W7" panose="020C04030202040F0204" pitchFamily="34" charset="-122"/>
              <a:ea typeface="TencentSans W7" panose="020C04030202040F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85BFC5F-6789-A905-B132-D9274B4371DB}"/>
              </a:ext>
            </a:extLst>
          </p:cNvPr>
          <p:cNvSpPr/>
          <p:nvPr/>
        </p:nvSpPr>
        <p:spPr>
          <a:xfrm>
            <a:off x="4667958" y="833281"/>
            <a:ext cx="1115786" cy="402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任务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1C06BB-AF5A-EC8C-8ED4-ED63FACA5011}"/>
              </a:ext>
            </a:extLst>
          </p:cNvPr>
          <p:cNvSpPr txBox="1"/>
          <p:nvPr/>
        </p:nvSpPr>
        <p:spPr>
          <a:xfrm>
            <a:off x="4542771" y="427534"/>
            <a:ext cx="1441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正在执行的任务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804063E-E83C-D79F-5A77-249DD85F4050}"/>
              </a:ext>
            </a:extLst>
          </p:cNvPr>
          <p:cNvSpPr/>
          <p:nvPr/>
        </p:nvSpPr>
        <p:spPr>
          <a:xfrm>
            <a:off x="4542771" y="1502230"/>
            <a:ext cx="5148944" cy="5333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rgbClr val="002060"/>
              </a:solidFill>
              <a:latin typeface="TencentSans W7" panose="020C04030202040F0204" pitchFamily="34" charset="-122"/>
              <a:ea typeface="TencentSans W7" panose="020C04030202040F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3EBC036-8EDE-9BEC-5AD6-06C917B5EE5D}"/>
              </a:ext>
            </a:extLst>
          </p:cNvPr>
          <p:cNvSpPr/>
          <p:nvPr/>
        </p:nvSpPr>
        <p:spPr>
          <a:xfrm>
            <a:off x="4542771" y="2198914"/>
            <a:ext cx="5148944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rgbClr val="002060"/>
              </a:solidFill>
              <a:latin typeface="TencentSans W7" panose="020C04030202040F0204" pitchFamily="34" charset="-122"/>
              <a:ea typeface="TencentSans W7" panose="020C04030202040F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8D35BA-E1BC-589D-951F-1C0AAB2AC626}"/>
              </a:ext>
            </a:extLst>
          </p:cNvPr>
          <p:cNvSpPr/>
          <p:nvPr/>
        </p:nvSpPr>
        <p:spPr>
          <a:xfrm>
            <a:off x="4542771" y="2895601"/>
            <a:ext cx="5148944" cy="5333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rgbClr val="002060"/>
              </a:solidFill>
              <a:latin typeface="TencentSans W7" panose="020C04030202040F0204" pitchFamily="34" charset="-122"/>
              <a:ea typeface="TencentSans W7" panose="020C04030202040F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E73A20-24B8-4629-777F-4AEC00BA99CF}"/>
              </a:ext>
            </a:extLst>
          </p:cNvPr>
          <p:cNvSpPr/>
          <p:nvPr/>
        </p:nvSpPr>
        <p:spPr>
          <a:xfrm>
            <a:off x="4667958" y="1567543"/>
            <a:ext cx="1115786" cy="40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accent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任务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D6F1B03-5958-E0CE-1B6E-AB79F13CC1D1}"/>
              </a:ext>
            </a:extLst>
          </p:cNvPr>
          <p:cNvSpPr/>
          <p:nvPr/>
        </p:nvSpPr>
        <p:spPr>
          <a:xfrm>
            <a:off x="4667958" y="2264227"/>
            <a:ext cx="1115786" cy="40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accent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任务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D0AA8A-C04C-5363-1278-5C37F2D45B2C}"/>
              </a:ext>
            </a:extLst>
          </p:cNvPr>
          <p:cNvSpPr/>
          <p:nvPr/>
        </p:nvSpPr>
        <p:spPr>
          <a:xfrm>
            <a:off x="5908931" y="2264227"/>
            <a:ext cx="1115786" cy="40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accent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任务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F02F856-A13A-25FF-0A01-41C1D52F2CD3}"/>
              </a:ext>
            </a:extLst>
          </p:cNvPr>
          <p:cNvSpPr/>
          <p:nvPr/>
        </p:nvSpPr>
        <p:spPr>
          <a:xfrm>
            <a:off x="4667958" y="2960914"/>
            <a:ext cx="1115786" cy="40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accent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任务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BC74CA2-AE07-430E-A521-962DEE074DE7}"/>
              </a:ext>
            </a:extLst>
          </p:cNvPr>
          <p:cNvSpPr/>
          <p:nvPr/>
        </p:nvSpPr>
        <p:spPr>
          <a:xfrm>
            <a:off x="5908931" y="2960914"/>
            <a:ext cx="1115786" cy="40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accent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任务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C01C6BC-F754-A5E2-2145-49620B34CEBA}"/>
              </a:ext>
            </a:extLst>
          </p:cNvPr>
          <p:cNvSpPr/>
          <p:nvPr/>
        </p:nvSpPr>
        <p:spPr>
          <a:xfrm>
            <a:off x="7149904" y="2258788"/>
            <a:ext cx="1115786" cy="40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accent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任务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ADAA208-084A-779F-5C8C-76205E1AFAE0}"/>
              </a:ext>
            </a:extLst>
          </p:cNvPr>
          <p:cNvSpPr/>
          <p:nvPr/>
        </p:nvSpPr>
        <p:spPr>
          <a:xfrm>
            <a:off x="4718135" y="3890376"/>
            <a:ext cx="1670232" cy="533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accent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其他线程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9933A59-7A7E-FADA-BD46-962BB5FFA2BE}"/>
              </a:ext>
            </a:extLst>
          </p:cNvPr>
          <p:cNvSpPr/>
          <p:nvPr/>
        </p:nvSpPr>
        <p:spPr>
          <a:xfrm>
            <a:off x="6525339" y="3897576"/>
            <a:ext cx="1670232" cy="5333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b="1" dirty="0">
                <a:solidFill>
                  <a:schemeClr val="accent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其他线程</a:t>
            </a:r>
          </a:p>
        </p:txBody>
      </p:sp>
      <p:cxnSp>
        <p:nvCxnSpPr>
          <p:cNvPr id="25" name="肘形连接符 24">
            <a:extLst>
              <a:ext uri="{FF2B5EF4-FFF2-40B4-BE49-F238E27FC236}">
                <a16:creationId xmlns:a16="http://schemas.microsoft.com/office/drawing/2014/main" id="{EFB49872-5411-A7AA-D106-1C915DC459BE}"/>
              </a:ext>
            </a:extLst>
          </p:cNvPr>
          <p:cNvCxnSpPr>
            <a:cxnSpLocks/>
            <a:stCxn id="23" idx="0"/>
            <a:endCxn id="17" idx="2"/>
          </p:cNvCxnSpPr>
          <p:nvPr/>
        </p:nvCxnSpPr>
        <p:spPr>
          <a:xfrm rot="16200000" flipV="1">
            <a:off x="5126206" y="3463331"/>
            <a:ext cx="526691" cy="327400"/>
          </a:xfrm>
          <a:prstGeom prst="bentConnector3">
            <a:avLst>
              <a:gd name="adj1" fmla="val 38108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>
            <a:extLst>
              <a:ext uri="{FF2B5EF4-FFF2-40B4-BE49-F238E27FC236}">
                <a16:creationId xmlns:a16="http://schemas.microsoft.com/office/drawing/2014/main" id="{0088E512-59D2-DFF9-7A8D-92771CAFE938}"/>
              </a:ext>
            </a:extLst>
          </p:cNvPr>
          <p:cNvCxnSpPr>
            <a:cxnSpLocks/>
            <a:stCxn id="24" idx="0"/>
          </p:cNvCxnSpPr>
          <p:nvPr/>
        </p:nvCxnSpPr>
        <p:spPr>
          <a:xfrm rot="5400000" flipH="1" flipV="1">
            <a:off x="6923887" y="3105328"/>
            <a:ext cx="1228816" cy="355680"/>
          </a:xfrm>
          <a:prstGeom prst="bentConnector3">
            <a:avLst>
              <a:gd name="adj1" fmla="val 25535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2EA5FF99-C523-64CC-78B5-34FA95FF023E}"/>
              </a:ext>
            </a:extLst>
          </p:cNvPr>
          <p:cNvCxnSpPr>
            <a:cxnSpLocks/>
            <a:stCxn id="62" idx="2"/>
            <a:endCxn id="16" idx="0"/>
          </p:cNvCxnSpPr>
          <p:nvPr/>
        </p:nvCxnSpPr>
        <p:spPr>
          <a:xfrm rot="16200000" flipH="1">
            <a:off x="5950901" y="1748303"/>
            <a:ext cx="1028175" cy="36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1785005-F2A3-9538-B2F9-7F68272DEB01}"/>
              </a:ext>
            </a:extLst>
          </p:cNvPr>
          <p:cNvSpPr txBox="1"/>
          <p:nvPr/>
        </p:nvSpPr>
        <p:spPr>
          <a:xfrm>
            <a:off x="1768274" y="1813355"/>
            <a:ext cx="478387" cy="1220847"/>
          </a:xfrm>
          <a:prstGeom prst="rect">
            <a:avLst/>
          </a:prstGeom>
          <a:noFill/>
        </p:spPr>
        <p:txBody>
          <a:bodyPr vert="eaVert" wrap="none" lIns="108000" rtlCol="0">
            <a:spAutoFit/>
          </a:bodyPr>
          <a:lstStyle/>
          <a:p>
            <a:r>
              <a:rPr kumimoji="1" lang="zh-CN" altLang="en-US" kern="1600" spc="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消息队列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E3C8DA6-AF00-DD5E-839D-86490F4256AE}"/>
              </a:ext>
            </a:extLst>
          </p:cNvPr>
          <p:cNvSpPr txBox="1"/>
          <p:nvPr/>
        </p:nvSpPr>
        <p:spPr>
          <a:xfrm>
            <a:off x="3577366" y="1605879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accent2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【</a:t>
            </a:r>
            <a:r>
              <a:rPr kumimoji="1" lang="zh-CN" altLang="en-US" sz="1400" dirty="0">
                <a:solidFill>
                  <a:schemeClr val="accent2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最高</a:t>
            </a:r>
            <a:r>
              <a:rPr kumimoji="1" lang="en-US" altLang="zh-CN" sz="1400" dirty="0">
                <a:solidFill>
                  <a:schemeClr val="accent2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】</a:t>
            </a:r>
            <a:endParaRPr kumimoji="1" lang="zh-CN" altLang="en-US" sz="1400" dirty="0">
              <a:solidFill>
                <a:schemeClr val="accent2"/>
              </a:solidFill>
              <a:latin typeface="TencentSans W3" panose="020C04030202040F0204" pitchFamily="34" charset="-122"/>
              <a:ea typeface="TencentSans W3" panose="020C04030202040F0204" pitchFamily="34" charset="-122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D18AACA3-5B0C-9FF0-330C-EFA48155E303}"/>
              </a:ext>
            </a:extLst>
          </p:cNvPr>
          <p:cNvSpPr txBox="1"/>
          <p:nvPr/>
        </p:nvSpPr>
        <p:spPr>
          <a:xfrm>
            <a:off x="3748427" y="230629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accent2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【</a:t>
            </a:r>
            <a:r>
              <a:rPr kumimoji="1" lang="zh-CN" altLang="en-US" sz="1400" dirty="0">
                <a:solidFill>
                  <a:schemeClr val="accent2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高</a:t>
            </a:r>
            <a:r>
              <a:rPr kumimoji="1" lang="en-US" altLang="zh-CN" sz="1400" dirty="0">
                <a:solidFill>
                  <a:schemeClr val="accent2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】</a:t>
            </a:r>
            <a:endParaRPr kumimoji="1" lang="zh-CN" altLang="en-US" sz="1400" dirty="0">
              <a:solidFill>
                <a:schemeClr val="accent2"/>
              </a:solidFill>
              <a:latin typeface="TencentSans W3" panose="020C04030202040F0204" pitchFamily="34" charset="-122"/>
              <a:ea typeface="TencentSans W3" panose="020C04030202040F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1B0F2B3-C327-70D0-1D2C-BF84878D89AB}"/>
              </a:ext>
            </a:extLst>
          </p:cNvPr>
          <p:cNvSpPr txBox="1"/>
          <p:nvPr/>
        </p:nvSpPr>
        <p:spPr>
          <a:xfrm>
            <a:off x="3742522" y="2997527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>
                <a:solidFill>
                  <a:schemeClr val="accent2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【</a:t>
            </a:r>
            <a:r>
              <a:rPr kumimoji="1" lang="zh-CN" altLang="en-US" sz="1400" dirty="0">
                <a:solidFill>
                  <a:schemeClr val="accent2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中</a:t>
            </a:r>
            <a:r>
              <a:rPr kumimoji="1" lang="en-US" altLang="zh-CN" sz="1400" dirty="0">
                <a:solidFill>
                  <a:schemeClr val="accent2"/>
                </a:solidFill>
                <a:latin typeface="TencentSans W3" panose="020C04030202040F0204" pitchFamily="34" charset="-122"/>
                <a:ea typeface="TencentSans W3" panose="020C04030202040F0204" pitchFamily="34" charset="-122"/>
              </a:rPr>
              <a:t>】</a:t>
            </a:r>
            <a:endParaRPr kumimoji="1" lang="zh-CN" altLang="en-US" sz="1400" dirty="0">
              <a:solidFill>
                <a:schemeClr val="accent2"/>
              </a:solidFill>
              <a:latin typeface="TencentSans W3" panose="020C04030202040F0204" pitchFamily="34" charset="-122"/>
              <a:ea typeface="TencentSans W3" panose="020C04030202040F0204" pitchFamily="34" charset="-122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61237372-23ED-BFEE-038D-35EE60611DB7}"/>
              </a:ext>
            </a:extLst>
          </p:cNvPr>
          <p:cNvSpPr/>
          <p:nvPr/>
        </p:nvSpPr>
        <p:spPr>
          <a:xfrm>
            <a:off x="4718135" y="4547023"/>
            <a:ext cx="5065960" cy="5333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b="1" dirty="0">
              <a:solidFill>
                <a:schemeClr val="accent1"/>
              </a:solidFill>
              <a:latin typeface="TencentSans W7" panose="020C04030202040F0204" pitchFamily="34" charset="-122"/>
              <a:ea typeface="TencentSans W7" panose="020C04030202040F0204" pitchFamily="34" charset="-122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4DE3058B-F873-F706-559B-B8E927CCCFEC}"/>
              </a:ext>
            </a:extLst>
          </p:cNvPr>
          <p:cNvSpPr/>
          <p:nvPr/>
        </p:nvSpPr>
        <p:spPr>
          <a:xfrm>
            <a:off x="5905260" y="833281"/>
            <a:ext cx="1115786" cy="4027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bg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任务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1C9A139D-9FDC-47AE-7C32-6042D3BBF18A}"/>
              </a:ext>
            </a:extLst>
          </p:cNvPr>
          <p:cNvSpPr txBox="1"/>
          <p:nvPr/>
        </p:nvSpPr>
        <p:spPr>
          <a:xfrm>
            <a:off x="4715271" y="4629056"/>
            <a:ext cx="1292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solidFill>
                  <a:schemeClr val="accent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计时线程</a:t>
            </a: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1E76287-3BBC-7A4D-8473-4CFCF07F16E1}"/>
              </a:ext>
            </a:extLst>
          </p:cNvPr>
          <p:cNvSpPr/>
          <p:nvPr/>
        </p:nvSpPr>
        <p:spPr>
          <a:xfrm>
            <a:off x="5909004" y="4616530"/>
            <a:ext cx="1008090" cy="4027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accent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计时开始</a:t>
            </a: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AFE3E12-3B0C-664B-5FE6-208C279EAD8D}"/>
              </a:ext>
            </a:extLst>
          </p:cNvPr>
          <p:cNvSpPr/>
          <p:nvPr/>
        </p:nvSpPr>
        <p:spPr>
          <a:xfrm>
            <a:off x="7027100" y="4617609"/>
            <a:ext cx="1515650" cy="4027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计时中</a:t>
            </a:r>
            <a:r>
              <a:rPr kumimoji="1" lang="en-US" altLang="zh-CN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…</a:t>
            </a:r>
            <a:endParaRPr kumimoji="1" lang="zh-CN" alt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TencentSans W7" panose="020C04030202040F0204" pitchFamily="34" charset="-122"/>
              <a:ea typeface="TencentSans W7" panose="020C04030202040F0204" pitchFamily="34" charset="-122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409EE5D-8B14-76BA-C4A0-DD259269184A}"/>
              </a:ext>
            </a:extLst>
          </p:cNvPr>
          <p:cNvSpPr/>
          <p:nvPr/>
        </p:nvSpPr>
        <p:spPr>
          <a:xfrm>
            <a:off x="8655484" y="4617102"/>
            <a:ext cx="1008090" cy="40277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1600" b="1" dirty="0">
                <a:solidFill>
                  <a:schemeClr val="accent1"/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计时结束</a:t>
            </a:r>
          </a:p>
        </p:txBody>
      </p:sp>
      <p:cxnSp>
        <p:nvCxnSpPr>
          <p:cNvPr id="72" name="肘形连接符 71">
            <a:extLst>
              <a:ext uri="{FF2B5EF4-FFF2-40B4-BE49-F238E27FC236}">
                <a16:creationId xmlns:a16="http://schemas.microsoft.com/office/drawing/2014/main" id="{73EE98FD-7B39-310D-8DF7-D3CC3B6D9A17}"/>
              </a:ext>
            </a:extLst>
          </p:cNvPr>
          <p:cNvCxnSpPr>
            <a:cxnSpLocks/>
            <a:stCxn id="9" idx="1"/>
            <a:endCxn id="66" idx="1"/>
          </p:cNvCxnSpPr>
          <p:nvPr/>
        </p:nvCxnSpPr>
        <p:spPr>
          <a:xfrm rot="10800000" flipH="1" flipV="1">
            <a:off x="4667957" y="1034666"/>
            <a:ext cx="47313" cy="3779055"/>
          </a:xfrm>
          <a:prstGeom prst="bentConnector3">
            <a:avLst>
              <a:gd name="adj1" fmla="val -483165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>
            <a:extLst>
              <a:ext uri="{FF2B5EF4-FFF2-40B4-BE49-F238E27FC236}">
                <a16:creationId xmlns:a16="http://schemas.microsoft.com/office/drawing/2014/main" id="{63A8EC49-33E3-6AE2-C240-47156A7AAB30}"/>
              </a:ext>
            </a:extLst>
          </p:cNvPr>
          <p:cNvCxnSpPr>
            <a:cxnSpLocks/>
            <a:stCxn id="71" idx="0"/>
            <a:endCxn id="20" idx="2"/>
          </p:cNvCxnSpPr>
          <p:nvPr/>
        </p:nvCxnSpPr>
        <p:spPr>
          <a:xfrm rot="16200000" flipV="1">
            <a:off x="7186469" y="2644041"/>
            <a:ext cx="1253417" cy="2692705"/>
          </a:xfrm>
          <a:prstGeom prst="bentConnector3">
            <a:avLst>
              <a:gd name="adj1" fmla="val 71986"/>
            </a:avLst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3226EC10-881F-B473-D06A-D0C381722539}"/>
              </a:ext>
            </a:extLst>
          </p:cNvPr>
          <p:cNvSpPr txBox="1"/>
          <p:nvPr/>
        </p:nvSpPr>
        <p:spPr>
          <a:xfrm>
            <a:off x="6506739" y="5088808"/>
            <a:ext cx="34163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encentSans W7" panose="020C04030202040F0204" pitchFamily="34" charset="-122"/>
                <a:ea typeface="TencentSans W7" panose="020C04030202040F0204" pitchFamily="34" charset="-122"/>
              </a:rPr>
              <a:t>计时结束将回调包装成任务加入消息队列</a:t>
            </a:r>
          </a:p>
        </p:txBody>
      </p:sp>
    </p:spTree>
    <p:extLst>
      <p:ext uri="{BB962C8B-B14F-4D97-AF65-F5344CB8AC3E}">
        <p14:creationId xmlns:p14="http://schemas.microsoft.com/office/powerpoint/2010/main" val="16896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37B0EC0C-8C30-568F-CEAC-BA7A4F180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57" y="195943"/>
            <a:ext cx="4901012" cy="141896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AF16830-1AA3-C887-877A-B859EA23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07" y="1970805"/>
            <a:ext cx="4819220" cy="1901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E78E394-7CD8-5EF9-4BEF-9370DB4CEF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475" y="940405"/>
            <a:ext cx="5508171" cy="245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2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82198B1-130E-4666-7578-B6ED48931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5092"/>
            <a:ext cx="5050972" cy="19173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5F0F6C-4A1C-1BA9-0918-90903EBC22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5628" y="13529"/>
            <a:ext cx="6833716" cy="2852704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3A088A3C-696B-8B49-DADA-7A05BF7AB2B7}"/>
              </a:ext>
            </a:extLst>
          </p:cNvPr>
          <p:cNvSpPr/>
          <p:nvPr/>
        </p:nvSpPr>
        <p:spPr>
          <a:xfrm>
            <a:off x="32656" y="326572"/>
            <a:ext cx="609600" cy="598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252FA5-7D05-3C1F-B826-8AC86BCEEB8F}"/>
              </a:ext>
            </a:extLst>
          </p:cNvPr>
          <p:cNvSpPr/>
          <p:nvPr/>
        </p:nvSpPr>
        <p:spPr>
          <a:xfrm>
            <a:off x="10232570" y="762000"/>
            <a:ext cx="609600" cy="598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7B0B2E-DEEF-363A-80B4-802F5B3559FB}"/>
              </a:ext>
            </a:extLst>
          </p:cNvPr>
          <p:cNvSpPr/>
          <p:nvPr/>
        </p:nvSpPr>
        <p:spPr>
          <a:xfrm>
            <a:off x="10417472" y="4220740"/>
            <a:ext cx="609600" cy="598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2F7349B-8655-FEE1-5102-C14D504AB350}"/>
              </a:ext>
            </a:extLst>
          </p:cNvPr>
          <p:cNvSpPr/>
          <p:nvPr/>
        </p:nvSpPr>
        <p:spPr>
          <a:xfrm>
            <a:off x="10232570" y="5055736"/>
            <a:ext cx="609600" cy="5987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AFE292-F7A7-2977-7FCB-591AE2869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1550" y="1875539"/>
            <a:ext cx="3798959" cy="99379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F4C200B-7704-8292-DADD-5A35EC003B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95504" y="4239794"/>
            <a:ext cx="4697123" cy="165164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FDBA35-5E19-4128-A750-08A4B2818A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3100" y="4189093"/>
            <a:ext cx="4860409" cy="1704082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8928493-5867-46E3-8244-840D58713F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4990" y="4189093"/>
            <a:ext cx="4860409" cy="16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44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4187</TotalTime>
  <Words>56</Words>
  <Application>Microsoft Macintosh PowerPoint</Application>
  <PresentationFormat>宽屏</PresentationFormat>
  <Paragraphs>25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TencentSans W3</vt:lpstr>
      <vt:lpstr>TencentSans W7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T188780</dc:creator>
  <cp:lastModifiedBy>T188780</cp:lastModifiedBy>
  <cp:revision>44</cp:revision>
  <dcterms:created xsi:type="dcterms:W3CDTF">2023-11-04T05:17:40Z</dcterms:created>
  <dcterms:modified xsi:type="dcterms:W3CDTF">2023-11-12T08:43:24Z</dcterms:modified>
</cp:coreProperties>
</file>