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4" r:id="rId2"/>
    <p:sldId id="261" r:id="rId3"/>
    <p:sldId id="265" r:id="rId4"/>
    <p:sldId id="258" r:id="rId5"/>
    <p:sldId id="260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A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717"/>
  </p:normalViewPr>
  <p:slideViewPr>
    <p:cSldViewPr snapToGrid="0" snapToObjects="1">
      <p:cViewPr varScale="1">
        <p:scale>
          <a:sx n="130" d="100"/>
          <a:sy n="130" d="100"/>
        </p:scale>
        <p:origin x="192" y="2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3D49E-4518-3C4B-B59E-930ADA359E33}" type="datetimeFigureOut">
              <a:rPr kumimoji="1" lang="zh-CN" altLang="en-US" smtClean="0"/>
              <a:t>2021/5/16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E8BC5-619D-1041-86BA-2563B9590B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504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E8BC5-619D-1041-86BA-2563B9590B0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697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5/16/21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5/16/21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5/16/21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5/16/21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5/16/21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5/16/21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5/16/21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9A4B64-10F5-1C41-B0CE-9CCF2205BA7F}"/>
              </a:ext>
            </a:extLst>
          </p:cNvPr>
          <p:cNvSpPr txBox="1"/>
          <p:nvPr/>
        </p:nvSpPr>
        <p:spPr>
          <a:xfrm>
            <a:off x="3280591" y="238610"/>
            <a:ext cx="110799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版本存取</a:t>
            </a:r>
            <a:endParaRPr kumimoji="1" lang="en-US" altLang="zh-CN" dirty="0">
              <a:solidFill>
                <a:srgbClr val="0070C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  <a:p>
            <a:r>
              <a:rPr kumimoji="1" lang="zh-CN" altLang="en-US" dirty="0">
                <a:solidFill>
                  <a:srgbClr val="C0000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管理</a:t>
            </a:r>
            <a:r>
              <a:rPr kumimoji="1" lang="zh-CN" altLang="en-US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方案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791D27-A3C3-9244-8FE9-28B61E42D994}"/>
              </a:ext>
            </a:extLst>
          </p:cNvPr>
          <p:cNvSpPr txBox="1"/>
          <p:nvPr/>
        </p:nvSpPr>
        <p:spPr>
          <a:xfrm>
            <a:off x="996951" y="238610"/>
            <a:ext cx="110799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本地缓存</a:t>
            </a:r>
            <a:endParaRPr kumimoji="1" lang="en-US" altLang="zh-CN" dirty="0">
              <a:solidFill>
                <a:srgbClr val="0070C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  <a:p>
            <a:r>
              <a:rPr kumimoji="1" lang="zh-CN" altLang="en-US" dirty="0">
                <a:solidFill>
                  <a:srgbClr val="C0000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存储</a:t>
            </a:r>
            <a:r>
              <a:rPr kumimoji="1" lang="zh-CN" altLang="en-US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选型</a:t>
            </a:r>
            <a:endParaRPr kumimoji="1" lang="en-US" altLang="zh-CN" dirty="0">
              <a:solidFill>
                <a:srgbClr val="C0000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BF288E-4BEC-1B4D-A955-61FF128E3771}"/>
              </a:ext>
            </a:extLst>
          </p:cNvPr>
          <p:cNvSpPr txBox="1"/>
          <p:nvPr/>
        </p:nvSpPr>
        <p:spPr>
          <a:xfrm>
            <a:off x="3223912" y="105465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数据监听</a:t>
            </a:r>
            <a:endParaRPr kumimoji="1" lang="en-US" altLang="zh-CN" sz="1400" dirty="0">
              <a:solidFill>
                <a:srgbClr val="0070C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  <a:p>
            <a:pPr algn="ctr"/>
            <a:r>
              <a:rPr kumimoji="1" lang="zh-CN" altLang="en-US" sz="1400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操作缓存队列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545878-7CBD-F048-BDA1-82050C5071FC}"/>
              </a:ext>
            </a:extLst>
          </p:cNvPr>
          <p:cNvSpPr txBox="1"/>
          <p:nvPr/>
        </p:nvSpPr>
        <p:spPr>
          <a:xfrm>
            <a:off x="713920" y="1054650"/>
            <a:ext cx="1646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 err="1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localStorage</a:t>
            </a:r>
            <a:r>
              <a:rPr kumimoji="1" lang="zh-CN" altLang="en-US" sz="1400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封装</a:t>
            </a:r>
            <a:endParaRPr kumimoji="1" lang="en-US" altLang="zh-CN" sz="1400" dirty="0">
              <a:solidFill>
                <a:srgbClr val="0070C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  <a:p>
            <a:pPr algn="ctr"/>
            <a:r>
              <a:rPr kumimoji="1" lang="zh-CN" altLang="en-US" sz="1400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支持有效期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F47649-F74A-A940-9E7C-C5E7EADC72DC}"/>
              </a:ext>
            </a:extLst>
          </p:cNvPr>
          <p:cNvSpPr txBox="1"/>
          <p:nvPr/>
        </p:nvSpPr>
        <p:spPr>
          <a:xfrm>
            <a:off x="5564231" y="238610"/>
            <a:ext cx="110799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前端版本</a:t>
            </a:r>
            <a:endParaRPr kumimoji="1" lang="en-US" altLang="zh-CN" dirty="0">
              <a:solidFill>
                <a:srgbClr val="0070C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  <a:p>
            <a:r>
              <a:rPr kumimoji="1" lang="zh-CN" altLang="en-US" dirty="0">
                <a:solidFill>
                  <a:srgbClr val="C0000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选择</a:t>
            </a:r>
            <a:r>
              <a:rPr kumimoji="1" lang="zh-CN" altLang="en-US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策略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E7BFD8-7A35-DD41-B28B-0D6D1BFBF896}"/>
              </a:ext>
            </a:extLst>
          </p:cNvPr>
          <p:cNvSpPr txBox="1"/>
          <p:nvPr/>
        </p:nvSpPr>
        <p:spPr>
          <a:xfrm>
            <a:off x="5209695" y="1054650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 err="1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db</a:t>
            </a:r>
            <a:r>
              <a:rPr kumimoji="1" lang="en-US" altLang="zh-CN" sz="1400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 / local</a:t>
            </a:r>
            <a:r>
              <a:rPr kumimoji="1" lang="zh-CN" altLang="en-US" sz="1400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 数据根据</a:t>
            </a:r>
            <a:endParaRPr kumimoji="1" lang="en-US" altLang="zh-CN" sz="1400" dirty="0">
              <a:solidFill>
                <a:srgbClr val="0070C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  <a:p>
            <a:pPr algn="ctr"/>
            <a:r>
              <a:rPr kumimoji="1" lang="zh-CN" altLang="en-US" sz="1400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时间戳选择最新版本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5C7FBF-AF4B-B046-B215-745003BD00EF}"/>
              </a:ext>
            </a:extLst>
          </p:cNvPr>
          <p:cNvSpPr txBox="1"/>
          <p:nvPr/>
        </p:nvSpPr>
        <p:spPr>
          <a:xfrm>
            <a:off x="7847871" y="238610"/>
            <a:ext cx="110799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版本一致</a:t>
            </a:r>
            <a:endParaRPr kumimoji="1" lang="en-US" altLang="zh-CN" dirty="0">
              <a:solidFill>
                <a:srgbClr val="0070C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  <a:p>
            <a:r>
              <a:rPr kumimoji="1" lang="zh-CN" altLang="en-US" dirty="0">
                <a:solidFill>
                  <a:srgbClr val="C0000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校验</a:t>
            </a:r>
            <a:r>
              <a:rPr kumimoji="1" lang="zh-CN" altLang="en-US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保障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FE7EBBE-FDE1-2145-BA23-0FE5DF850168}"/>
              </a:ext>
            </a:extLst>
          </p:cNvPr>
          <p:cNvSpPr txBox="1"/>
          <p:nvPr/>
        </p:nvSpPr>
        <p:spPr>
          <a:xfrm>
            <a:off x="7958391" y="105465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后端校验</a:t>
            </a:r>
            <a:endParaRPr kumimoji="1" lang="en-US" altLang="zh-CN" sz="1400" dirty="0">
              <a:solidFill>
                <a:srgbClr val="0070C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  <a:p>
            <a:pPr algn="ctr"/>
            <a:r>
              <a:rPr kumimoji="1" lang="zh-CN" altLang="en-US" sz="1400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版本号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FA3290-E7F3-E74F-B2F8-DF1FC217D6A9}"/>
              </a:ext>
            </a:extLst>
          </p:cNvPr>
          <p:cNvSpPr txBox="1"/>
          <p:nvPr/>
        </p:nvSpPr>
        <p:spPr>
          <a:xfrm>
            <a:off x="10131511" y="238610"/>
            <a:ext cx="110799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版本冲突</a:t>
            </a:r>
            <a:endParaRPr kumimoji="1" lang="en-US" altLang="zh-CN" dirty="0">
              <a:solidFill>
                <a:srgbClr val="0070C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  <a:p>
            <a:r>
              <a:rPr kumimoji="1" lang="zh-CN" altLang="en-US" dirty="0">
                <a:solidFill>
                  <a:srgbClr val="C0000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提示</a:t>
            </a:r>
            <a:r>
              <a:rPr kumimoji="1" lang="zh-CN" altLang="en-US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优化</a:t>
            </a:r>
            <a:endParaRPr kumimoji="1" lang="zh-CN" altLang="en-US" dirty="0">
              <a:solidFill>
                <a:srgbClr val="C0000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290B9C-1787-7147-863B-CC139C298B5B}"/>
              </a:ext>
            </a:extLst>
          </p:cNvPr>
          <p:cNvSpPr txBox="1"/>
          <p:nvPr/>
        </p:nvSpPr>
        <p:spPr>
          <a:xfrm>
            <a:off x="10169794" y="1054650"/>
            <a:ext cx="1140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 err="1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websocket</a:t>
            </a:r>
            <a:endParaRPr kumimoji="1" lang="en-US" altLang="zh-CN" sz="1400" dirty="0">
              <a:solidFill>
                <a:srgbClr val="0070C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  <a:p>
            <a:pPr algn="ctr"/>
            <a:r>
              <a:rPr kumimoji="1" lang="zh-CN" altLang="en-US" sz="1400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弹窗推送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5910B1-B4AE-7A4D-89AA-E038A65C7ECC}"/>
              </a:ext>
            </a:extLst>
          </p:cNvPr>
          <p:cNvSpPr/>
          <p:nvPr/>
        </p:nvSpPr>
        <p:spPr>
          <a:xfrm>
            <a:off x="0" y="559339"/>
            <a:ext cx="378372" cy="3697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C72515-7677-8445-85C5-F0988A527D3E}"/>
              </a:ext>
            </a:extLst>
          </p:cNvPr>
          <p:cNvSpPr/>
          <p:nvPr/>
        </p:nvSpPr>
        <p:spPr>
          <a:xfrm>
            <a:off x="11813628" y="559339"/>
            <a:ext cx="378372" cy="3697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49DE3BD0-61EC-DB44-A586-FBFC7651437D}"/>
              </a:ext>
            </a:extLst>
          </p:cNvPr>
          <p:cNvSpPr/>
          <p:nvPr/>
        </p:nvSpPr>
        <p:spPr>
          <a:xfrm>
            <a:off x="2442833" y="455707"/>
            <a:ext cx="499872" cy="20726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3CAD3B3C-60BF-EE40-A0FC-4DF7AFEA4741}"/>
              </a:ext>
            </a:extLst>
          </p:cNvPr>
          <p:cNvSpPr/>
          <p:nvPr/>
        </p:nvSpPr>
        <p:spPr>
          <a:xfrm>
            <a:off x="4740174" y="455707"/>
            <a:ext cx="499872" cy="20726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59803FFC-3B91-094A-ADD5-C1E3839D64E7}"/>
              </a:ext>
            </a:extLst>
          </p:cNvPr>
          <p:cNvSpPr/>
          <p:nvPr/>
        </p:nvSpPr>
        <p:spPr>
          <a:xfrm>
            <a:off x="7060939" y="455707"/>
            <a:ext cx="499872" cy="20726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94866FFD-0990-7947-B877-32C62B8B7B05}"/>
              </a:ext>
            </a:extLst>
          </p:cNvPr>
          <p:cNvSpPr/>
          <p:nvPr/>
        </p:nvSpPr>
        <p:spPr>
          <a:xfrm>
            <a:off x="9344579" y="455707"/>
            <a:ext cx="499872" cy="20726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557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C9D54DDD-4B05-AF4D-81E1-06D895FFD60F}"/>
              </a:ext>
            </a:extLst>
          </p:cNvPr>
          <p:cNvSpPr/>
          <p:nvPr/>
        </p:nvSpPr>
        <p:spPr>
          <a:xfrm>
            <a:off x="3981015" y="316389"/>
            <a:ext cx="3910232" cy="1702218"/>
          </a:xfrm>
          <a:prstGeom prst="roundRect">
            <a:avLst>
              <a:gd name="adj" fmla="val 87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rgbClr val="00206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95142C-536E-9747-A40F-AF25D03F2B02}"/>
              </a:ext>
            </a:extLst>
          </p:cNvPr>
          <p:cNvSpPr/>
          <p:nvPr/>
        </p:nvSpPr>
        <p:spPr>
          <a:xfrm>
            <a:off x="4009499" y="35120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00206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数据过期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7B63BD-4809-A445-8D5E-1AA780068F55}"/>
              </a:ext>
            </a:extLst>
          </p:cNvPr>
          <p:cNvSpPr/>
          <p:nvPr/>
        </p:nvSpPr>
        <p:spPr>
          <a:xfrm>
            <a:off x="4309658" y="885648"/>
            <a:ext cx="32219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dirty="0">
                <a:solidFill>
                  <a:srgbClr val="00206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操作失败，当前数据版本已过期</a:t>
            </a:r>
            <a:endParaRPr lang="zh-CN" altLang="en-US" sz="1400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6BDF0D6D-ED98-1E4E-8183-A2974A0FEDBA}"/>
              </a:ext>
            </a:extLst>
          </p:cNvPr>
          <p:cNvSpPr/>
          <p:nvPr/>
        </p:nvSpPr>
        <p:spPr>
          <a:xfrm>
            <a:off x="5834044" y="1534620"/>
            <a:ext cx="925558" cy="344196"/>
          </a:xfrm>
          <a:prstGeom prst="roundRect">
            <a:avLst>
              <a:gd name="adj" fmla="val 87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强制覆盖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6CCCAE87-8D72-0F42-82D4-A5E3E528E274}"/>
              </a:ext>
            </a:extLst>
          </p:cNvPr>
          <p:cNvSpPr/>
          <p:nvPr/>
        </p:nvSpPr>
        <p:spPr>
          <a:xfrm>
            <a:off x="6852898" y="1534620"/>
            <a:ext cx="925558" cy="344196"/>
          </a:xfrm>
          <a:prstGeom prst="roundRect">
            <a:avLst>
              <a:gd name="adj" fmla="val 8785"/>
            </a:avLst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刷新页面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6C4C1C-D3B1-4541-8D6E-0C9B775ED3AD}"/>
              </a:ext>
            </a:extLst>
          </p:cNvPr>
          <p:cNvSpPr/>
          <p:nvPr/>
        </p:nvSpPr>
        <p:spPr>
          <a:xfrm>
            <a:off x="0" y="559339"/>
            <a:ext cx="378372" cy="3697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C68AFF-E4C6-3944-A8AD-CAE0EE640E5C}"/>
              </a:ext>
            </a:extLst>
          </p:cNvPr>
          <p:cNvSpPr/>
          <p:nvPr/>
        </p:nvSpPr>
        <p:spPr>
          <a:xfrm>
            <a:off x="11792605" y="748525"/>
            <a:ext cx="378372" cy="3697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753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56C4C1C-D3B1-4541-8D6E-0C9B775ED3AD}"/>
              </a:ext>
            </a:extLst>
          </p:cNvPr>
          <p:cNvSpPr/>
          <p:nvPr/>
        </p:nvSpPr>
        <p:spPr>
          <a:xfrm>
            <a:off x="0" y="559339"/>
            <a:ext cx="378372" cy="3697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C68AFF-E4C6-3944-A8AD-CAE0EE640E5C}"/>
              </a:ext>
            </a:extLst>
          </p:cNvPr>
          <p:cNvSpPr/>
          <p:nvPr/>
        </p:nvSpPr>
        <p:spPr>
          <a:xfrm>
            <a:off x="11792605" y="748525"/>
            <a:ext cx="378372" cy="3697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0E795A2-137A-AE42-A2CF-265FC5831799}"/>
              </a:ext>
            </a:extLst>
          </p:cNvPr>
          <p:cNvSpPr/>
          <p:nvPr/>
        </p:nvSpPr>
        <p:spPr>
          <a:xfrm>
            <a:off x="0" y="1018216"/>
            <a:ext cx="378372" cy="3697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C86A9E-151F-EA40-AFF9-F2C1A258B114}"/>
              </a:ext>
            </a:extLst>
          </p:cNvPr>
          <p:cNvSpPr/>
          <p:nvPr/>
        </p:nvSpPr>
        <p:spPr>
          <a:xfrm>
            <a:off x="11813628" y="901565"/>
            <a:ext cx="378372" cy="3697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E087D87C-D626-2C4F-9A30-A9AC569B3E56}"/>
              </a:ext>
            </a:extLst>
          </p:cNvPr>
          <p:cNvCxnSpPr/>
          <p:nvPr/>
        </p:nvCxnSpPr>
        <p:spPr>
          <a:xfrm>
            <a:off x="1595122" y="692846"/>
            <a:ext cx="10058400" cy="0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6E20766E-8153-554B-8434-870779197AF9}"/>
              </a:ext>
            </a:extLst>
          </p:cNvPr>
          <p:cNvSpPr/>
          <p:nvPr/>
        </p:nvSpPr>
        <p:spPr>
          <a:xfrm>
            <a:off x="1516463" y="594524"/>
            <a:ext cx="186813" cy="18681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1E00BD96-46D3-C847-80AF-BFD37B9F5F19}"/>
              </a:ext>
            </a:extLst>
          </p:cNvPr>
          <p:cNvCxnSpPr/>
          <p:nvPr/>
        </p:nvCxnSpPr>
        <p:spPr>
          <a:xfrm>
            <a:off x="1595122" y="1945234"/>
            <a:ext cx="10058400" cy="0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81804E78-05D1-0D45-AAC7-556FC4739108}"/>
              </a:ext>
            </a:extLst>
          </p:cNvPr>
          <p:cNvSpPr/>
          <p:nvPr/>
        </p:nvSpPr>
        <p:spPr>
          <a:xfrm>
            <a:off x="2215963" y="1856372"/>
            <a:ext cx="186813" cy="18681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714085F-BEC6-BD4B-92D7-6FC7610EAF3E}"/>
              </a:ext>
            </a:extLst>
          </p:cNvPr>
          <p:cNvSpPr/>
          <p:nvPr/>
        </p:nvSpPr>
        <p:spPr>
          <a:xfrm>
            <a:off x="10385443" y="1856372"/>
            <a:ext cx="186813" cy="18681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A785D7F-C7D4-4D40-9421-2BBA8C7BA370}"/>
              </a:ext>
            </a:extLst>
          </p:cNvPr>
          <p:cNvSpPr/>
          <p:nvPr/>
        </p:nvSpPr>
        <p:spPr>
          <a:xfrm>
            <a:off x="5116898" y="190007"/>
            <a:ext cx="19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保存更新为版本</a:t>
            </a:r>
            <a:r>
              <a:rPr kumimoji="1" lang="en-US" altLang="zh-CN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2</a:t>
            </a:r>
            <a:endParaRPr kumimoji="1" lang="zh-CN" altLang="en-US" dirty="0">
              <a:solidFill>
                <a:srgbClr val="0070C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1F34030-4412-724C-A31E-86A5EE022870}"/>
              </a:ext>
            </a:extLst>
          </p:cNvPr>
          <p:cNvSpPr/>
          <p:nvPr/>
        </p:nvSpPr>
        <p:spPr>
          <a:xfrm>
            <a:off x="1003773" y="176031"/>
            <a:ext cx="1212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加载版本</a:t>
            </a:r>
            <a:r>
              <a:rPr kumimoji="1" lang="en-US" altLang="zh-CN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1</a:t>
            </a:r>
            <a:endParaRPr kumimoji="1" lang="zh-CN" altLang="en-US" dirty="0">
              <a:solidFill>
                <a:srgbClr val="0070C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0D61C6A-25EB-274C-8326-4E9F69FD8405}"/>
              </a:ext>
            </a:extLst>
          </p:cNvPr>
          <p:cNvSpPr/>
          <p:nvPr/>
        </p:nvSpPr>
        <p:spPr>
          <a:xfrm>
            <a:off x="1752436" y="1428418"/>
            <a:ext cx="1212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加载版本</a:t>
            </a:r>
            <a:r>
              <a:rPr kumimoji="1" lang="en-US" altLang="zh-CN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1</a:t>
            </a:r>
            <a:endParaRPr kumimoji="1" lang="zh-CN" altLang="en-US" dirty="0">
              <a:solidFill>
                <a:srgbClr val="0070C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6C37356-0F06-6F4F-9D4D-BF88F07FAE13}"/>
              </a:ext>
            </a:extLst>
          </p:cNvPr>
          <p:cNvSpPr/>
          <p:nvPr/>
        </p:nvSpPr>
        <p:spPr>
          <a:xfrm>
            <a:off x="9490726" y="1411152"/>
            <a:ext cx="1928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保存更新为版本</a:t>
            </a:r>
            <a:r>
              <a:rPr kumimoji="1" lang="en-US" altLang="zh-CN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3</a:t>
            </a:r>
            <a:endParaRPr kumimoji="1" lang="zh-CN" altLang="en-US" dirty="0">
              <a:solidFill>
                <a:srgbClr val="0070C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7C359447-5446-5C4F-832D-E101F597D525}"/>
              </a:ext>
            </a:extLst>
          </p:cNvPr>
          <p:cNvCxnSpPr>
            <a:cxnSpLocks/>
          </p:cNvCxnSpPr>
          <p:nvPr/>
        </p:nvCxnSpPr>
        <p:spPr>
          <a:xfrm>
            <a:off x="1703276" y="691080"/>
            <a:ext cx="4299366" cy="0"/>
          </a:xfrm>
          <a:prstGeom prst="line">
            <a:avLst/>
          </a:prstGeom>
          <a:ln w="762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6333EFBB-B9B3-6D43-A4E1-56063F7C23CC}"/>
              </a:ext>
            </a:extLst>
          </p:cNvPr>
          <p:cNvSpPr/>
          <p:nvPr/>
        </p:nvSpPr>
        <p:spPr>
          <a:xfrm>
            <a:off x="6001185" y="608500"/>
            <a:ext cx="186813" cy="18681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255B52A-EFD5-B147-A01E-8D8963798E3E}"/>
              </a:ext>
            </a:extLst>
          </p:cNvPr>
          <p:cNvSpPr/>
          <p:nvPr/>
        </p:nvSpPr>
        <p:spPr>
          <a:xfrm>
            <a:off x="1952144" y="763276"/>
            <a:ext cx="3708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版本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2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数据丢失</a:t>
            </a:r>
            <a:endParaRPr kumimoji="1" lang="en-US" altLang="zh-CN" dirty="0">
              <a:solidFill>
                <a:schemeClr val="accent6">
                  <a:lumMod val="75000"/>
                </a:schemeClr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  <a:p>
            <a:pPr algn="ctr"/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直接更新为基于版本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1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 的版本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3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数据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47AF59F-270A-C047-8ECF-CC1082B751CA}"/>
              </a:ext>
            </a:extLst>
          </p:cNvPr>
          <p:cNvSpPr/>
          <p:nvPr/>
        </p:nvSpPr>
        <p:spPr>
          <a:xfrm>
            <a:off x="464494" y="503264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页面</a:t>
            </a:r>
            <a:r>
              <a:rPr kumimoji="1" lang="en-US" altLang="zh-CN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1</a:t>
            </a:r>
            <a:endParaRPr kumimoji="1" lang="zh-CN" altLang="en-US" dirty="0">
              <a:solidFill>
                <a:srgbClr val="0070C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753D31F-6068-CE41-B099-303FEA3A1561}"/>
              </a:ext>
            </a:extLst>
          </p:cNvPr>
          <p:cNvSpPr/>
          <p:nvPr/>
        </p:nvSpPr>
        <p:spPr>
          <a:xfrm>
            <a:off x="434435" y="1776866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页面</a:t>
            </a:r>
            <a:r>
              <a:rPr kumimoji="1" lang="en-US" altLang="zh-CN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2</a:t>
            </a:r>
            <a:endParaRPr kumimoji="1" lang="zh-CN" altLang="en-US" dirty="0">
              <a:solidFill>
                <a:srgbClr val="0070C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8A4F1D1-6A82-8B4A-8479-5201628E2EE4}"/>
              </a:ext>
            </a:extLst>
          </p:cNvPr>
          <p:cNvSpPr/>
          <p:nvPr/>
        </p:nvSpPr>
        <p:spPr>
          <a:xfrm>
            <a:off x="-21023" y="4857901"/>
            <a:ext cx="378372" cy="3697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3FADD73-05E2-9845-89CF-1584AFE11BF5}"/>
              </a:ext>
            </a:extLst>
          </p:cNvPr>
          <p:cNvSpPr/>
          <p:nvPr/>
        </p:nvSpPr>
        <p:spPr>
          <a:xfrm>
            <a:off x="11792605" y="4741250"/>
            <a:ext cx="378372" cy="3697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08DF3AA5-2056-1447-A04A-55338CA0F526}"/>
              </a:ext>
            </a:extLst>
          </p:cNvPr>
          <p:cNvCxnSpPr/>
          <p:nvPr/>
        </p:nvCxnSpPr>
        <p:spPr>
          <a:xfrm>
            <a:off x="1574099" y="4532531"/>
            <a:ext cx="10058400" cy="0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6F38FAA-823F-AF41-8CBF-6AB1E2CD082E}"/>
              </a:ext>
            </a:extLst>
          </p:cNvPr>
          <p:cNvSpPr/>
          <p:nvPr/>
        </p:nvSpPr>
        <p:spPr>
          <a:xfrm>
            <a:off x="1495440" y="4434209"/>
            <a:ext cx="186813" cy="18681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5F877546-8A86-B240-91CB-9E69A3A4BD22}"/>
              </a:ext>
            </a:extLst>
          </p:cNvPr>
          <p:cNvCxnSpPr/>
          <p:nvPr/>
        </p:nvCxnSpPr>
        <p:spPr>
          <a:xfrm>
            <a:off x="1574099" y="5784919"/>
            <a:ext cx="10058400" cy="0"/>
          </a:xfrm>
          <a:prstGeom prst="line">
            <a:avLst/>
          </a:prstGeom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98F43CE2-360F-8249-A611-06BCAFC27D3D}"/>
              </a:ext>
            </a:extLst>
          </p:cNvPr>
          <p:cNvSpPr/>
          <p:nvPr/>
        </p:nvSpPr>
        <p:spPr>
          <a:xfrm>
            <a:off x="2194940" y="5696057"/>
            <a:ext cx="186813" cy="18681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602D81D-FFBD-5D43-963B-48AF381C229B}"/>
              </a:ext>
            </a:extLst>
          </p:cNvPr>
          <p:cNvSpPr/>
          <p:nvPr/>
        </p:nvSpPr>
        <p:spPr>
          <a:xfrm>
            <a:off x="10364420" y="5696057"/>
            <a:ext cx="186813" cy="18681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446E1B4-6428-6A4F-AE06-8A533E093551}"/>
              </a:ext>
            </a:extLst>
          </p:cNvPr>
          <p:cNvSpPr/>
          <p:nvPr/>
        </p:nvSpPr>
        <p:spPr>
          <a:xfrm>
            <a:off x="4611652" y="4003825"/>
            <a:ext cx="2965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00B05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远程版本</a:t>
            </a:r>
            <a:r>
              <a:rPr kumimoji="1" lang="en-US" altLang="zh-CN" dirty="0">
                <a:solidFill>
                  <a:srgbClr val="00B05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1</a:t>
            </a:r>
            <a:r>
              <a:rPr kumimoji="1" lang="zh-CN" altLang="en-US" dirty="0">
                <a:solidFill>
                  <a:srgbClr val="00B05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=</a:t>
            </a:r>
            <a:r>
              <a:rPr kumimoji="1" lang="zh-CN" altLang="en-US" dirty="0">
                <a:solidFill>
                  <a:srgbClr val="00B05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 本地数据版本</a:t>
            </a:r>
            <a:r>
              <a:rPr kumimoji="1" lang="en-US" altLang="zh-CN" dirty="0">
                <a:solidFill>
                  <a:srgbClr val="00B05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1</a:t>
            </a:r>
            <a:endParaRPr kumimoji="1" lang="zh-CN" altLang="en-US" dirty="0">
              <a:solidFill>
                <a:srgbClr val="00B05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8F20787-2B5D-084C-BFBB-7B36A87CDBAE}"/>
              </a:ext>
            </a:extLst>
          </p:cNvPr>
          <p:cNvSpPr/>
          <p:nvPr/>
        </p:nvSpPr>
        <p:spPr>
          <a:xfrm>
            <a:off x="999218" y="4003825"/>
            <a:ext cx="1212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加载版本</a:t>
            </a:r>
            <a:r>
              <a:rPr kumimoji="1" lang="en-US" altLang="zh-CN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1</a:t>
            </a:r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CF6E577-2DD9-D248-8423-CE12456673FC}"/>
              </a:ext>
            </a:extLst>
          </p:cNvPr>
          <p:cNvCxnSpPr>
            <a:cxnSpLocks/>
          </p:cNvCxnSpPr>
          <p:nvPr/>
        </p:nvCxnSpPr>
        <p:spPr>
          <a:xfrm>
            <a:off x="2402776" y="2761341"/>
            <a:ext cx="4299366" cy="0"/>
          </a:xfrm>
          <a:prstGeom prst="line">
            <a:avLst/>
          </a:prstGeom>
          <a:ln w="762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FDE46927-AFFD-0B49-9D68-7C96ED5A48E6}"/>
              </a:ext>
            </a:extLst>
          </p:cNvPr>
          <p:cNvSpPr/>
          <p:nvPr/>
        </p:nvSpPr>
        <p:spPr>
          <a:xfrm>
            <a:off x="5980162" y="4448185"/>
            <a:ext cx="186813" cy="18681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21D2184-C0DD-A14F-9A47-6D13DF08D1DE}"/>
              </a:ext>
            </a:extLst>
          </p:cNvPr>
          <p:cNvSpPr/>
          <p:nvPr/>
        </p:nvSpPr>
        <p:spPr>
          <a:xfrm>
            <a:off x="6094591" y="2478247"/>
            <a:ext cx="3708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版本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2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数据丢失</a:t>
            </a:r>
            <a:endParaRPr kumimoji="1" lang="en-US" altLang="zh-CN" dirty="0">
              <a:solidFill>
                <a:schemeClr val="accent6">
                  <a:lumMod val="75000"/>
                </a:schemeClr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  <a:p>
            <a:pPr algn="ctr"/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直接更新为基于版本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1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 的版本</a:t>
            </a:r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3</a:t>
            </a:r>
            <a:r>
              <a:rPr kumimoji="1" lang="zh-CN" altLang="en-US" dirty="0">
                <a:solidFill>
                  <a:schemeClr val="accent6">
                    <a:lumMod val="75000"/>
                  </a:schemeClr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数据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3998ACE-5443-6D46-B69B-6911C40222A5}"/>
              </a:ext>
            </a:extLst>
          </p:cNvPr>
          <p:cNvSpPr/>
          <p:nvPr/>
        </p:nvSpPr>
        <p:spPr>
          <a:xfrm>
            <a:off x="443471" y="4342949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页面</a:t>
            </a:r>
            <a:r>
              <a:rPr kumimoji="1" lang="en-US" altLang="zh-CN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1</a:t>
            </a:r>
            <a:endParaRPr kumimoji="1" lang="zh-CN" altLang="en-US" dirty="0">
              <a:solidFill>
                <a:srgbClr val="0070C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3410C9B-B142-754E-AA7F-D2A986FB9968}"/>
              </a:ext>
            </a:extLst>
          </p:cNvPr>
          <p:cNvSpPr/>
          <p:nvPr/>
        </p:nvSpPr>
        <p:spPr>
          <a:xfrm>
            <a:off x="413412" y="5616551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页面</a:t>
            </a:r>
            <a:r>
              <a:rPr kumimoji="1" lang="en-US" altLang="zh-CN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2</a:t>
            </a:r>
            <a:endParaRPr kumimoji="1" lang="zh-CN" altLang="en-US" dirty="0">
              <a:solidFill>
                <a:srgbClr val="0070C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8EB0CD9-2032-444E-A205-95E4816B2F55}"/>
              </a:ext>
            </a:extLst>
          </p:cNvPr>
          <p:cNvSpPr/>
          <p:nvPr/>
        </p:nvSpPr>
        <p:spPr>
          <a:xfrm>
            <a:off x="1682253" y="5284011"/>
            <a:ext cx="1212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加载版本</a:t>
            </a:r>
            <a:r>
              <a:rPr kumimoji="1" lang="en-US" altLang="zh-CN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1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F83AF97-3481-DC4E-B75D-A88ECF5112A3}"/>
              </a:ext>
            </a:extLst>
          </p:cNvPr>
          <p:cNvSpPr/>
          <p:nvPr/>
        </p:nvSpPr>
        <p:spPr>
          <a:xfrm>
            <a:off x="5347729" y="4641405"/>
            <a:ext cx="1476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更新为版本</a:t>
            </a:r>
            <a:r>
              <a:rPr kumimoji="1" lang="en-US" altLang="zh-CN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2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F5158B8-830F-B141-A5CA-FC7C1B48A666}"/>
              </a:ext>
            </a:extLst>
          </p:cNvPr>
          <p:cNvSpPr/>
          <p:nvPr/>
        </p:nvSpPr>
        <p:spPr>
          <a:xfrm>
            <a:off x="8918131" y="5262292"/>
            <a:ext cx="3063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C0000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远程版本</a:t>
            </a:r>
            <a:r>
              <a:rPr kumimoji="1" lang="en-US" altLang="zh-CN" dirty="0">
                <a:solidFill>
                  <a:srgbClr val="C0000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2</a:t>
            </a:r>
            <a:r>
              <a:rPr kumimoji="1" lang="zh-CN" altLang="en-US" dirty="0">
                <a:solidFill>
                  <a:srgbClr val="C0000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!=</a:t>
            </a:r>
            <a:r>
              <a:rPr kumimoji="1" lang="zh-CN" altLang="en-US" dirty="0">
                <a:solidFill>
                  <a:srgbClr val="C0000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 本地数据版本</a:t>
            </a:r>
            <a:r>
              <a:rPr kumimoji="1" lang="en-US" altLang="zh-CN" dirty="0">
                <a:solidFill>
                  <a:srgbClr val="C0000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1</a:t>
            </a:r>
            <a:endParaRPr kumimoji="1" lang="zh-CN" altLang="en-US" dirty="0">
              <a:solidFill>
                <a:srgbClr val="C0000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FA31F95-6BA1-C043-B692-8D502BD080A3}"/>
              </a:ext>
            </a:extLst>
          </p:cNvPr>
          <p:cNvSpPr/>
          <p:nvPr/>
        </p:nvSpPr>
        <p:spPr>
          <a:xfrm>
            <a:off x="9895967" y="592449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C0000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拒绝更新</a:t>
            </a:r>
            <a:endParaRPr kumimoji="1" lang="en-US" altLang="zh-CN" dirty="0">
              <a:solidFill>
                <a:srgbClr val="C0000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331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B337BEB0-A5B6-DD44-AE02-99003F7B9FAD}"/>
              </a:ext>
            </a:extLst>
          </p:cNvPr>
          <p:cNvGrpSpPr/>
          <p:nvPr/>
        </p:nvGrpSpPr>
        <p:grpSpPr>
          <a:xfrm>
            <a:off x="190290" y="1119984"/>
            <a:ext cx="5746650" cy="3620166"/>
            <a:chOff x="688011" y="2276542"/>
            <a:chExt cx="4580800" cy="2885726"/>
          </a:xfrm>
        </p:grpSpPr>
        <p:grpSp>
          <p:nvGrpSpPr>
            <p:cNvPr id="191" name="Group 32">
              <a:extLst>
                <a:ext uri="{FF2B5EF4-FFF2-40B4-BE49-F238E27FC236}">
                  <a16:creationId xmlns:a16="http://schemas.microsoft.com/office/drawing/2014/main" id="{24A1D7B7-7EDF-1F46-B11F-DE64E367397C}"/>
                </a:ext>
              </a:extLst>
            </p:cNvPr>
            <p:cNvGrpSpPr/>
            <p:nvPr/>
          </p:nvGrpSpPr>
          <p:grpSpPr>
            <a:xfrm>
              <a:off x="688011" y="2276542"/>
              <a:ext cx="4580800" cy="2885726"/>
              <a:chOff x="2579239" y="2535421"/>
              <a:chExt cx="5808490" cy="3659123"/>
            </a:xfrm>
            <a:effectLst>
              <a:outerShdw blurRad="4953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92" name="Group 22">
                <a:extLst>
                  <a:ext uri="{FF2B5EF4-FFF2-40B4-BE49-F238E27FC236}">
                    <a16:creationId xmlns:a16="http://schemas.microsoft.com/office/drawing/2014/main" id="{00151ADE-07B4-EB4E-9444-65E98F8C09F3}"/>
                  </a:ext>
                </a:extLst>
              </p:cNvPr>
              <p:cNvGrpSpPr/>
              <p:nvPr/>
            </p:nvGrpSpPr>
            <p:grpSpPr>
              <a:xfrm>
                <a:off x="2579239" y="2535421"/>
                <a:ext cx="5808490" cy="3659123"/>
                <a:chOff x="2579239" y="2535421"/>
                <a:chExt cx="5808490" cy="3659123"/>
              </a:xfrm>
            </p:grpSpPr>
            <p:sp>
              <p:nvSpPr>
                <p:cNvPr id="194" name="Rounded Rectangle 20">
                  <a:extLst>
                    <a:ext uri="{FF2B5EF4-FFF2-40B4-BE49-F238E27FC236}">
                      <a16:creationId xmlns:a16="http://schemas.microsoft.com/office/drawing/2014/main" id="{F2950E08-52E4-3841-A75D-F30467B28631}"/>
                    </a:ext>
                  </a:extLst>
                </p:cNvPr>
                <p:cNvSpPr/>
                <p:nvPr/>
              </p:nvSpPr>
              <p:spPr>
                <a:xfrm>
                  <a:off x="2579239" y="2535421"/>
                  <a:ext cx="5808490" cy="3659123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14B4EB">
                        <a:lumMod val="20000"/>
                        <a:lumOff val="80000"/>
                      </a:srgbClr>
                    </a:gs>
                    <a:gs pos="100000">
                      <a:srgbClr val="6491C8"/>
                    </a:gs>
                  </a:gsLst>
                  <a:lin ang="36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Rounded Rectangle 21">
                  <a:extLst>
                    <a:ext uri="{FF2B5EF4-FFF2-40B4-BE49-F238E27FC236}">
                      <a16:creationId xmlns:a16="http://schemas.microsoft.com/office/drawing/2014/main" id="{F037DDF7-F68F-F941-BC8F-2CFD136EF772}"/>
                    </a:ext>
                  </a:extLst>
                </p:cNvPr>
                <p:cNvSpPr/>
                <p:nvPr/>
              </p:nvSpPr>
              <p:spPr>
                <a:xfrm>
                  <a:off x="2579239" y="2535422"/>
                  <a:ext cx="5808490" cy="59774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Rounded Rectangle 18">
                  <a:extLst>
                    <a:ext uri="{FF2B5EF4-FFF2-40B4-BE49-F238E27FC236}">
                      <a16:creationId xmlns:a16="http://schemas.microsoft.com/office/drawing/2014/main" id="{55D257AC-6385-7745-8E0A-F5ABEA6461C1}"/>
                    </a:ext>
                  </a:extLst>
                </p:cNvPr>
                <p:cNvSpPr/>
                <p:nvPr/>
              </p:nvSpPr>
              <p:spPr>
                <a:xfrm>
                  <a:off x="4331224" y="3454019"/>
                  <a:ext cx="3712745" cy="2401159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491C8">
                    <a:lumMod val="50000"/>
                    <a:alpha val="2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Oval 3">
                  <a:extLst>
                    <a:ext uri="{FF2B5EF4-FFF2-40B4-BE49-F238E27FC236}">
                      <a16:creationId xmlns:a16="http://schemas.microsoft.com/office/drawing/2014/main" id="{9CE3F49F-8CFF-9E4B-AF5A-24A2F06794A0}"/>
                    </a:ext>
                  </a:extLst>
                </p:cNvPr>
                <p:cNvSpPr/>
                <p:nvPr/>
              </p:nvSpPr>
              <p:spPr>
                <a:xfrm>
                  <a:off x="2765502" y="2720898"/>
                  <a:ext cx="189571" cy="189571"/>
                </a:xfrm>
                <a:prstGeom prst="ellipse">
                  <a:avLst/>
                </a:prstGeom>
                <a:solidFill>
                  <a:srgbClr val="FA465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Oval 4">
                  <a:extLst>
                    <a:ext uri="{FF2B5EF4-FFF2-40B4-BE49-F238E27FC236}">
                      <a16:creationId xmlns:a16="http://schemas.microsoft.com/office/drawing/2014/main" id="{CBA7F403-C12E-A840-AAB1-AB77F56BC54B}"/>
                    </a:ext>
                  </a:extLst>
                </p:cNvPr>
                <p:cNvSpPr/>
                <p:nvPr/>
              </p:nvSpPr>
              <p:spPr>
                <a:xfrm>
                  <a:off x="3066585" y="2720898"/>
                  <a:ext cx="189571" cy="189571"/>
                </a:xfrm>
                <a:prstGeom prst="ellipse">
                  <a:avLst/>
                </a:prstGeom>
                <a:solidFill>
                  <a:srgbClr val="FFAF28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Oval 5">
                  <a:extLst>
                    <a:ext uri="{FF2B5EF4-FFF2-40B4-BE49-F238E27FC236}">
                      <a16:creationId xmlns:a16="http://schemas.microsoft.com/office/drawing/2014/main" id="{A792D185-A785-4442-B061-5D79E444C97B}"/>
                    </a:ext>
                  </a:extLst>
                </p:cNvPr>
                <p:cNvSpPr/>
                <p:nvPr/>
              </p:nvSpPr>
              <p:spPr>
                <a:xfrm>
                  <a:off x="3378819" y="2720898"/>
                  <a:ext cx="189571" cy="189571"/>
                </a:xfrm>
                <a:prstGeom prst="ellipse">
                  <a:avLst/>
                </a:prstGeom>
                <a:solidFill>
                  <a:srgbClr val="96C83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Rounded Rectangle 6">
                  <a:extLst>
                    <a:ext uri="{FF2B5EF4-FFF2-40B4-BE49-F238E27FC236}">
                      <a16:creationId xmlns:a16="http://schemas.microsoft.com/office/drawing/2014/main" id="{60A075E9-185C-8042-92FB-42122BF57F51}"/>
                    </a:ext>
                  </a:extLst>
                </p:cNvPr>
                <p:cNvSpPr/>
                <p:nvPr/>
              </p:nvSpPr>
              <p:spPr>
                <a:xfrm>
                  <a:off x="3791415" y="2727248"/>
                  <a:ext cx="4360126" cy="18957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Rounded Rectangle 8">
                  <a:extLst>
                    <a:ext uri="{FF2B5EF4-FFF2-40B4-BE49-F238E27FC236}">
                      <a16:creationId xmlns:a16="http://schemas.microsoft.com/office/drawing/2014/main" id="{654126D1-963A-A546-9F7C-64F13A30D875}"/>
                    </a:ext>
                  </a:extLst>
                </p:cNvPr>
                <p:cNvSpPr/>
                <p:nvPr/>
              </p:nvSpPr>
              <p:spPr>
                <a:xfrm>
                  <a:off x="2942437" y="3454019"/>
                  <a:ext cx="1273168" cy="2401159"/>
                </a:xfrm>
                <a:prstGeom prst="roundRect">
                  <a:avLst>
                    <a:gd name="adj" fmla="val 0"/>
                  </a:avLst>
                </a:prstGeom>
                <a:solidFill>
                  <a:srgbClr val="14B4EB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Rounded Rectangle 9">
                  <a:extLst>
                    <a:ext uri="{FF2B5EF4-FFF2-40B4-BE49-F238E27FC236}">
                      <a16:creationId xmlns:a16="http://schemas.microsoft.com/office/drawing/2014/main" id="{B59E5370-4DA4-7241-828B-349F67FE03FD}"/>
                    </a:ext>
                  </a:extLst>
                </p:cNvPr>
                <p:cNvSpPr/>
                <p:nvPr/>
              </p:nvSpPr>
              <p:spPr>
                <a:xfrm>
                  <a:off x="3112481" y="3802172"/>
                  <a:ext cx="888878" cy="16481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491C8">
                    <a:lumMod val="50000"/>
                    <a:alpha val="15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Rounded Rectangle 10">
                  <a:extLst>
                    <a:ext uri="{FF2B5EF4-FFF2-40B4-BE49-F238E27FC236}">
                      <a16:creationId xmlns:a16="http://schemas.microsoft.com/office/drawing/2014/main" id="{930E8A9D-C14A-234A-98E7-B9A2FDE93999}"/>
                    </a:ext>
                  </a:extLst>
                </p:cNvPr>
                <p:cNvSpPr/>
                <p:nvPr/>
              </p:nvSpPr>
              <p:spPr>
                <a:xfrm>
                  <a:off x="3112481" y="4187183"/>
                  <a:ext cx="888878" cy="16481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491C8">
                    <a:lumMod val="50000"/>
                    <a:alpha val="15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Rounded Rectangle 11">
                  <a:extLst>
                    <a:ext uri="{FF2B5EF4-FFF2-40B4-BE49-F238E27FC236}">
                      <a16:creationId xmlns:a16="http://schemas.microsoft.com/office/drawing/2014/main" id="{C800E4AD-96BD-B949-8EE8-948226A56806}"/>
                    </a:ext>
                  </a:extLst>
                </p:cNvPr>
                <p:cNvSpPr/>
                <p:nvPr/>
              </p:nvSpPr>
              <p:spPr>
                <a:xfrm>
                  <a:off x="3112481" y="4572194"/>
                  <a:ext cx="888878" cy="16481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491C8">
                    <a:lumMod val="50000"/>
                    <a:alpha val="15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Rounded Rectangle 12">
                  <a:extLst>
                    <a:ext uri="{FF2B5EF4-FFF2-40B4-BE49-F238E27FC236}">
                      <a16:creationId xmlns:a16="http://schemas.microsoft.com/office/drawing/2014/main" id="{F8D86187-AE9F-7142-8D12-5301282F88F6}"/>
                    </a:ext>
                  </a:extLst>
                </p:cNvPr>
                <p:cNvSpPr/>
                <p:nvPr/>
              </p:nvSpPr>
              <p:spPr>
                <a:xfrm>
                  <a:off x="3112481" y="4957205"/>
                  <a:ext cx="888878" cy="16481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14B4EB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Rounded Rectangle 15">
                  <a:extLst>
                    <a:ext uri="{FF2B5EF4-FFF2-40B4-BE49-F238E27FC236}">
                      <a16:creationId xmlns:a16="http://schemas.microsoft.com/office/drawing/2014/main" id="{53059907-D5DC-2E45-9D91-5212801E91C9}"/>
                    </a:ext>
                  </a:extLst>
                </p:cNvPr>
                <p:cNvSpPr/>
                <p:nvPr/>
              </p:nvSpPr>
              <p:spPr>
                <a:xfrm>
                  <a:off x="3112481" y="5177018"/>
                  <a:ext cx="888878" cy="433136"/>
                </a:xfrm>
                <a:prstGeom prst="roundRect">
                  <a:avLst>
                    <a:gd name="adj" fmla="val 0"/>
                  </a:avLst>
                </a:prstGeom>
                <a:solidFill>
                  <a:srgbClr val="14B4EB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Rounded Rectangle 16">
                  <a:extLst>
                    <a:ext uri="{FF2B5EF4-FFF2-40B4-BE49-F238E27FC236}">
                      <a16:creationId xmlns:a16="http://schemas.microsoft.com/office/drawing/2014/main" id="{D9A22013-BECB-7F4F-9DDC-B8B55EF3A9C6}"/>
                    </a:ext>
                  </a:extLst>
                </p:cNvPr>
                <p:cNvSpPr/>
                <p:nvPr/>
              </p:nvSpPr>
              <p:spPr>
                <a:xfrm>
                  <a:off x="4543794" y="5477007"/>
                  <a:ext cx="2432701" cy="19441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EFEF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Rounded Rectangle 17">
                  <a:extLst>
                    <a:ext uri="{FF2B5EF4-FFF2-40B4-BE49-F238E27FC236}">
                      <a16:creationId xmlns:a16="http://schemas.microsoft.com/office/drawing/2014/main" id="{BA028BC2-6123-3D43-8F1B-6A2FA5BA1A7C}"/>
                    </a:ext>
                  </a:extLst>
                </p:cNvPr>
                <p:cNvSpPr/>
                <p:nvPr/>
              </p:nvSpPr>
              <p:spPr>
                <a:xfrm>
                  <a:off x="7156767" y="5477007"/>
                  <a:ext cx="687519" cy="19441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14B4EB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Rounded Rectangle 19">
                  <a:extLst>
                    <a:ext uri="{FF2B5EF4-FFF2-40B4-BE49-F238E27FC236}">
                      <a16:creationId xmlns:a16="http://schemas.microsoft.com/office/drawing/2014/main" id="{5183578C-D2C1-C54C-9171-4CEC21392B43}"/>
                    </a:ext>
                  </a:extLst>
                </p:cNvPr>
                <p:cNvSpPr/>
                <p:nvPr/>
              </p:nvSpPr>
              <p:spPr>
                <a:xfrm>
                  <a:off x="2942437" y="3454019"/>
                  <a:ext cx="1273168" cy="134829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EFEF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3" name="Rounded Rectangle 23">
                <a:extLst>
                  <a:ext uri="{FF2B5EF4-FFF2-40B4-BE49-F238E27FC236}">
                    <a16:creationId xmlns:a16="http://schemas.microsoft.com/office/drawing/2014/main" id="{BC4DB9FF-DE59-E34F-B99A-96A624C1E710}"/>
                  </a:ext>
                </a:extLst>
              </p:cNvPr>
              <p:cNvSpPr/>
              <p:nvPr/>
            </p:nvSpPr>
            <p:spPr>
              <a:xfrm>
                <a:off x="7165153" y="4501127"/>
                <a:ext cx="740756" cy="722198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7D8287">
                      <a:lumMod val="60000"/>
                      <a:lumOff val="40000"/>
                    </a:srgbClr>
                  </a:gs>
                  <a:gs pos="97000">
                    <a:srgbClr val="FEFEFE"/>
                  </a:gs>
                </a:gsLst>
                <a:lin ang="150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</p:grpSp>
        <p:grpSp>
          <p:nvGrpSpPr>
            <p:cNvPr id="58" name="Group 35">
              <a:extLst>
                <a:ext uri="{FF2B5EF4-FFF2-40B4-BE49-F238E27FC236}">
                  <a16:creationId xmlns:a16="http://schemas.microsoft.com/office/drawing/2014/main" id="{08FAF57F-46A0-0346-8505-B34033A339DA}"/>
                </a:ext>
              </a:extLst>
            </p:cNvPr>
            <p:cNvGrpSpPr/>
            <p:nvPr/>
          </p:nvGrpSpPr>
          <p:grpSpPr>
            <a:xfrm>
              <a:off x="2237335" y="3160457"/>
              <a:ext cx="942306" cy="1332691"/>
              <a:chOff x="1034523" y="4246988"/>
              <a:chExt cx="949162" cy="1342388"/>
            </a:xfrm>
          </p:grpSpPr>
          <p:sp>
            <p:nvSpPr>
              <p:cNvPr id="76" name="Shape 7">
                <a:extLst>
                  <a:ext uri="{FF2B5EF4-FFF2-40B4-BE49-F238E27FC236}">
                    <a16:creationId xmlns:a16="http://schemas.microsoft.com/office/drawing/2014/main" id="{A4C90D86-7036-A44E-A682-D258D4FB732F}"/>
                  </a:ext>
                </a:extLst>
              </p:cNvPr>
              <p:cNvSpPr/>
              <p:nvPr/>
            </p:nvSpPr>
            <p:spPr>
              <a:xfrm>
                <a:off x="1034523" y="4246988"/>
                <a:ext cx="949162" cy="1342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496" y="0"/>
                    </a:ln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D8287">
                  <a:lumMod val="20000"/>
                  <a:lumOff val="8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77" name="Freeform 78">
                <a:extLst>
                  <a:ext uri="{FF2B5EF4-FFF2-40B4-BE49-F238E27FC236}">
                    <a16:creationId xmlns:a16="http://schemas.microsoft.com/office/drawing/2014/main" id="{E84BB69A-F43B-BE42-9817-F6E2FA6515CD}"/>
                  </a:ext>
                </a:extLst>
              </p:cNvPr>
              <p:cNvSpPr/>
              <p:nvPr/>
            </p:nvSpPr>
            <p:spPr>
              <a:xfrm>
                <a:off x="1121593" y="4390535"/>
                <a:ext cx="775643" cy="753086"/>
              </a:xfrm>
              <a:custGeom>
                <a:avLst/>
                <a:gdLst>
                  <a:gd name="connsiteX0" fmla="*/ 583615 w 775643"/>
                  <a:gd name="connsiteY0" fmla="*/ 731857 h 753086"/>
                  <a:gd name="connsiteX1" fmla="*/ 625353 w 775643"/>
                  <a:gd name="connsiteY1" fmla="*/ 731857 h 753086"/>
                  <a:gd name="connsiteX2" fmla="*/ 625353 w 775643"/>
                  <a:gd name="connsiteY2" fmla="*/ 753074 h 753086"/>
                  <a:gd name="connsiteX3" fmla="*/ 583603 w 775643"/>
                  <a:gd name="connsiteY3" fmla="*/ 753074 h 753086"/>
                  <a:gd name="connsiteX4" fmla="*/ 583615 w 775643"/>
                  <a:gd name="connsiteY4" fmla="*/ 731857 h 753086"/>
                  <a:gd name="connsiteX5" fmla="*/ 447115 w 775643"/>
                  <a:gd name="connsiteY5" fmla="*/ 731857 h 753086"/>
                  <a:gd name="connsiteX6" fmla="*/ 488864 w 775643"/>
                  <a:gd name="connsiteY6" fmla="*/ 731869 h 753086"/>
                  <a:gd name="connsiteX7" fmla="*/ 488864 w 775643"/>
                  <a:gd name="connsiteY7" fmla="*/ 753074 h 753086"/>
                  <a:gd name="connsiteX8" fmla="*/ 447115 w 775643"/>
                  <a:gd name="connsiteY8" fmla="*/ 753086 h 753086"/>
                  <a:gd name="connsiteX9" fmla="*/ 447115 w 775643"/>
                  <a:gd name="connsiteY9" fmla="*/ 731857 h 753086"/>
                  <a:gd name="connsiteX10" fmla="*/ 310627 w 775643"/>
                  <a:gd name="connsiteY10" fmla="*/ 731857 h 753086"/>
                  <a:gd name="connsiteX11" fmla="*/ 352377 w 775643"/>
                  <a:gd name="connsiteY11" fmla="*/ 731869 h 753086"/>
                  <a:gd name="connsiteX12" fmla="*/ 352377 w 775643"/>
                  <a:gd name="connsiteY12" fmla="*/ 753074 h 753086"/>
                  <a:gd name="connsiteX13" fmla="*/ 310627 w 775643"/>
                  <a:gd name="connsiteY13" fmla="*/ 753086 h 753086"/>
                  <a:gd name="connsiteX14" fmla="*/ 310627 w 775643"/>
                  <a:gd name="connsiteY14" fmla="*/ 731857 h 753086"/>
                  <a:gd name="connsiteX15" fmla="*/ 171786 w 775643"/>
                  <a:gd name="connsiteY15" fmla="*/ 731857 h 753086"/>
                  <a:gd name="connsiteX16" fmla="*/ 213536 w 775643"/>
                  <a:gd name="connsiteY16" fmla="*/ 731869 h 753086"/>
                  <a:gd name="connsiteX17" fmla="*/ 213536 w 775643"/>
                  <a:gd name="connsiteY17" fmla="*/ 753086 h 753086"/>
                  <a:gd name="connsiteX18" fmla="*/ 171786 w 775643"/>
                  <a:gd name="connsiteY18" fmla="*/ 753086 h 753086"/>
                  <a:gd name="connsiteX19" fmla="*/ 171786 w 775643"/>
                  <a:gd name="connsiteY19" fmla="*/ 731857 h 753086"/>
                  <a:gd name="connsiteX20" fmla="*/ 35298 w 775643"/>
                  <a:gd name="connsiteY20" fmla="*/ 731857 h 753086"/>
                  <a:gd name="connsiteX21" fmla="*/ 77047 w 775643"/>
                  <a:gd name="connsiteY21" fmla="*/ 731857 h 753086"/>
                  <a:gd name="connsiteX22" fmla="*/ 77047 w 775643"/>
                  <a:gd name="connsiteY22" fmla="*/ 753074 h 753086"/>
                  <a:gd name="connsiteX23" fmla="*/ 35298 w 775643"/>
                  <a:gd name="connsiteY23" fmla="*/ 753086 h 753086"/>
                  <a:gd name="connsiteX24" fmla="*/ 35298 w 775643"/>
                  <a:gd name="connsiteY24" fmla="*/ 731857 h 753086"/>
                  <a:gd name="connsiteX25" fmla="*/ 611197 w 775643"/>
                  <a:gd name="connsiteY25" fmla="*/ 615590 h 753086"/>
                  <a:gd name="connsiteX26" fmla="*/ 609990 w 775643"/>
                  <a:gd name="connsiteY26" fmla="*/ 713047 h 753086"/>
                  <a:gd name="connsiteX27" fmla="*/ 737405 w 775643"/>
                  <a:gd name="connsiteY27" fmla="*/ 713047 h 753086"/>
                  <a:gd name="connsiteX28" fmla="*/ 737405 w 775643"/>
                  <a:gd name="connsiteY28" fmla="*/ 615590 h 753086"/>
                  <a:gd name="connsiteX29" fmla="*/ 472823 w 775643"/>
                  <a:gd name="connsiteY29" fmla="*/ 615590 h 753086"/>
                  <a:gd name="connsiteX30" fmla="*/ 472823 w 775643"/>
                  <a:gd name="connsiteY30" fmla="*/ 713047 h 753086"/>
                  <a:gd name="connsiteX31" fmla="*/ 600339 w 775643"/>
                  <a:gd name="connsiteY31" fmla="*/ 713047 h 753086"/>
                  <a:gd name="connsiteX32" fmla="*/ 601545 w 775643"/>
                  <a:gd name="connsiteY32" fmla="*/ 615590 h 753086"/>
                  <a:gd name="connsiteX33" fmla="*/ 335723 w 775643"/>
                  <a:gd name="connsiteY33" fmla="*/ 615590 h 753086"/>
                  <a:gd name="connsiteX34" fmla="*/ 335723 w 775643"/>
                  <a:gd name="connsiteY34" fmla="*/ 713047 h 753086"/>
                  <a:gd name="connsiteX35" fmla="*/ 463138 w 775643"/>
                  <a:gd name="connsiteY35" fmla="*/ 713047 h 753086"/>
                  <a:gd name="connsiteX36" fmla="*/ 463138 w 775643"/>
                  <a:gd name="connsiteY36" fmla="*/ 615590 h 753086"/>
                  <a:gd name="connsiteX37" fmla="*/ 198590 w 775643"/>
                  <a:gd name="connsiteY37" fmla="*/ 615590 h 753086"/>
                  <a:gd name="connsiteX38" fmla="*/ 198590 w 775643"/>
                  <a:gd name="connsiteY38" fmla="*/ 713047 h 753086"/>
                  <a:gd name="connsiteX39" fmla="*/ 326038 w 775643"/>
                  <a:gd name="connsiteY39" fmla="*/ 713047 h 753086"/>
                  <a:gd name="connsiteX40" fmla="*/ 326038 w 775643"/>
                  <a:gd name="connsiteY40" fmla="*/ 615590 h 753086"/>
                  <a:gd name="connsiteX41" fmla="*/ 61490 w 775643"/>
                  <a:gd name="connsiteY41" fmla="*/ 615590 h 753086"/>
                  <a:gd name="connsiteX42" fmla="*/ 61490 w 775643"/>
                  <a:gd name="connsiteY42" fmla="*/ 713047 h 753086"/>
                  <a:gd name="connsiteX43" fmla="*/ 188905 w 775643"/>
                  <a:gd name="connsiteY43" fmla="*/ 713047 h 753086"/>
                  <a:gd name="connsiteX44" fmla="*/ 188905 w 775643"/>
                  <a:gd name="connsiteY44" fmla="*/ 615590 h 753086"/>
                  <a:gd name="connsiteX45" fmla="*/ 0 w 775643"/>
                  <a:gd name="connsiteY45" fmla="*/ 600075 h 753086"/>
                  <a:gd name="connsiteX46" fmla="*/ 41739 w 775643"/>
                  <a:gd name="connsiteY46" fmla="*/ 600075 h 753086"/>
                  <a:gd name="connsiteX47" fmla="*/ 41739 w 775643"/>
                  <a:gd name="connsiteY47" fmla="*/ 621304 h 753086"/>
                  <a:gd name="connsiteX48" fmla="*/ 0 w 775643"/>
                  <a:gd name="connsiteY48" fmla="*/ 621304 h 753086"/>
                  <a:gd name="connsiteX49" fmla="*/ 612437 w 775643"/>
                  <a:gd name="connsiteY49" fmla="*/ 512427 h 753086"/>
                  <a:gd name="connsiteX50" fmla="*/ 611297 w 775643"/>
                  <a:gd name="connsiteY50" fmla="*/ 605889 h 753086"/>
                  <a:gd name="connsiteX51" fmla="*/ 737405 w 775643"/>
                  <a:gd name="connsiteY51" fmla="*/ 605889 h 753086"/>
                  <a:gd name="connsiteX52" fmla="*/ 737405 w 775643"/>
                  <a:gd name="connsiteY52" fmla="*/ 513325 h 753086"/>
                  <a:gd name="connsiteX53" fmla="*/ 472823 w 775643"/>
                  <a:gd name="connsiteY53" fmla="*/ 511402 h 753086"/>
                  <a:gd name="connsiteX54" fmla="*/ 472823 w 775643"/>
                  <a:gd name="connsiteY54" fmla="*/ 605889 h 753086"/>
                  <a:gd name="connsiteX55" fmla="*/ 601646 w 775643"/>
                  <a:gd name="connsiteY55" fmla="*/ 605889 h 753086"/>
                  <a:gd name="connsiteX56" fmla="*/ 602785 w 775643"/>
                  <a:gd name="connsiteY56" fmla="*/ 512342 h 753086"/>
                  <a:gd name="connsiteX57" fmla="*/ 335723 w 775643"/>
                  <a:gd name="connsiteY57" fmla="*/ 510419 h 753086"/>
                  <a:gd name="connsiteX58" fmla="*/ 335723 w 775643"/>
                  <a:gd name="connsiteY58" fmla="*/ 605889 h 753086"/>
                  <a:gd name="connsiteX59" fmla="*/ 463138 w 775643"/>
                  <a:gd name="connsiteY59" fmla="*/ 605889 h 753086"/>
                  <a:gd name="connsiteX60" fmla="*/ 463138 w 775643"/>
                  <a:gd name="connsiteY60" fmla="*/ 511338 h 753086"/>
                  <a:gd name="connsiteX61" fmla="*/ 198590 w 775643"/>
                  <a:gd name="connsiteY61" fmla="*/ 509436 h 753086"/>
                  <a:gd name="connsiteX62" fmla="*/ 198590 w 775643"/>
                  <a:gd name="connsiteY62" fmla="*/ 605889 h 753086"/>
                  <a:gd name="connsiteX63" fmla="*/ 326038 w 775643"/>
                  <a:gd name="connsiteY63" fmla="*/ 605889 h 753086"/>
                  <a:gd name="connsiteX64" fmla="*/ 326038 w 775643"/>
                  <a:gd name="connsiteY64" fmla="*/ 510355 h 753086"/>
                  <a:gd name="connsiteX65" fmla="*/ 61490 w 775643"/>
                  <a:gd name="connsiteY65" fmla="*/ 508432 h 753086"/>
                  <a:gd name="connsiteX66" fmla="*/ 61490 w 775643"/>
                  <a:gd name="connsiteY66" fmla="*/ 605889 h 753086"/>
                  <a:gd name="connsiteX67" fmla="*/ 188905 w 775643"/>
                  <a:gd name="connsiteY67" fmla="*/ 605889 h 753086"/>
                  <a:gd name="connsiteX68" fmla="*/ 188905 w 775643"/>
                  <a:gd name="connsiteY68" fmla="*/ 509351 h 753086"/>
                  <a:gd name="connsiteX69" fmla="*/ 41738 w 775643"/>
                  <a:gd name="connsiteY69" fmla="*/ 491827 h 753086"/>
                  <a:gd name="connsiteX70" fmla="*/ 41750 w 775643"/>
                  <a:gd name="connsiteY70" fmla="*/ 513054 h 753086"/>
                  <a:gd name="connsiteX71" fmla="*/ 0 w 775643"/>
                  <a:gd name="connsiteY71" fmla="*/ 513054 h 753086"/>
                  <a:gd name="connsiteX72" fmla="*/ 0 w 775643"/>
                  <a:gd name="connsiteY72" fmla="*/ 491838 h 753086"/>
                  <a:gd name="connsiteX73" fmla="*/ 198590 w 775643"/>
                  <a:gd name="connsiteY73" fmla="*/ 401274 h 753086"/>
                  <a:gd name="connsiteX74" fmla="*/ 198590 w 775643"/>
                  <a:gd name="connsiteY74" fmla="*/ 499757 h 753086"/>
                  <a:gd name="connsiteX75" fmla="*/ 326038 w 775643"/>
                  <a:gd name="connsiteY75" fmla="*/ 500675 h 753086"/>
                  <a:gd name="connsiteX76" fmla="*/ 326038 w 775643"/>
                  <a:gd name="connsiteY76" fmla="*/ 401274 h 753086"/>
                  <a:gd name="connsiteX77" fmla="*/ 61490 w 775643"/>
                  <a:gd name="connsiteY77" fmla="*/ 401274 h 753086"/>
                  <a:gd name="connsiteX78" fmla="*/ 61490 w 775643"/>
                  <a:gd name="connsiteY78" fmla="*/ 498774 h 753086"/>
                  <a:gd name="connsiteX79" fmla="*/ 188905 w 775643"/>
                  <a:gd name="connsiteY79" fmla="*/ 499692 h 753086"/>
                  <a:gd name="connsiteX80" fmla="*/ 188905 w 775643"/>
                  <a:gd name="connsiteY80" fmla="*/ 401274 h 753086"/>
                  <a:gd name="connsiteX81" fmla="*/ 613777 w 775643"/>
                  <a:gd name="connsiteY81" fmla="*/ 401252 h 753086"/>
                  <a:gd name="connsiteX82" fmla="*/ 612537 w 775643"/>
                  <a:gd name="connsiteY82" fmla="*/ 502748 h 753086"/>
                  <a:gd name="connsiteX83" fmla="*/ 737405 w 775643"/>
                  <a:gd name="connsiteY83" fmla="*/ 503645 h 753086"/>
                  <a:gd name="connsiteX84" fmla="*/ 737405 w 775643"/>
                  <a:gd name="connsiteY84" fmla="*/ 401252 h 753086"/>
                  <a:gd name="connsiteX85" fmla="*/ 472857 w 775643"/>
                  <a:gd name="connsiteY85" fmla="*/ 401252 h 753086"/>
                  <a:gd name="connsiteX86" fmla="*/ 472823 w 775643"/>
                  <a:gd name="connsiteY86" fmla="*/ 501744 h 753086"/>
                  <a:gd name="connsiteX87" fmla="*/ 602886 w 775643"/>
                  <a:gd name="connsiteY87" fmla="*/ 502684 h 753086"/>
                  <a:gd name="connsiteX88" fmla="*/ 604126 w 775643"/>
                  <a:gd name="connsiteY88" fmla="*/ 401252 h 753086"/>
                  <a:gd name="connsiteX89" fmla="*/ 463138 w 775643"/>
                  <a:gd name="connsiteY89" fmla="*/ 401252 h 753086"/>
                  <a:gd name="connsiteX90" fmla="*/ 335723 w 775643"/>
                  <a:gd name="connsiteY90" fmla="*/ 401274 h 753086"/>
                  <a:gd name="connsiteX91" fmla="*/ 335723 w 775643"/>
                  <a:gd name="connsiteY91" fmla="*/ 500761 h 753086"/>
                  <a:gd name="connsiteX92" fmla="*/ 463138 w 775643"/>
                  <a:gd name="connsiteY92" fmla="*/ 501680 h 753086"/>
                  <a:gd name="connsiteX93" fmla="*/ 463138 w 775643"/>
                  <a:gd name="connsiteY93" fmla="*/ 401252 h 753086"/>
                  <a:gd name="connsiteX94" fmla="*/ 0 w 775643"/>
                  <a:gd name="connsiteY94" fmla="*/ 385931 h 753086"/>
                  <a:gd name="connsiteX95" fmla="*/ 41738 w 775643"/>
                  <a:gd name="connsiteY95" fmla="*/ 385931 h 753086"/>
                  <a:gd name="connsiteX96" fmla="*/ 41750 w 775643"/>
                  <a:gd name="connsiteY96" fmla="*/ 407158 h 753086"/>
                  <a:gd name="connsiteX97" fmla="*/ 0 w 775643"/>
                  <a:gd name="connsiteY97" fmla="*/ 407158 h 753086"/>
                  <a:gd name="connsiteX98" fmla="*/ 615084 w 775643"/>
                  <a:gd name="connsiteY98" fmla="*/ 294094 h 753086"/>
                  <a:gd name="connsiteX99" fmla="*/ 613911 w 775643"/>
                  <a:gd name="connsiteY99" fmla="*/ 391573 h 753086"/>
                  <a:gd name="connsiteX100" fmla="*/ 737405 w 775643"/>
                  <a:gd name="connsiteY100" fmla="*/ 391573 h 753086"/>
                  <a:gd name="connsiteX101" fmla="*/ 737405 w 775643"/>
                  <a:gd name="connsiteY101" fmla="*/ 294094 h 753086"/>
                  <a:gd name="connsiteX102" fmla="*/ 472857 w 775643"/>
                  <a:gd name="connsiteY102" fmla="*/ 294094 h 753086"/>
                  <a:gd name="connsiteX103" fmla="*/ 472857 w 775643"/>
                  <a:gd name="connsiteY103" fmla="*/ 391573 h 753086"/>
                  <a:gd name="connsiteX104" fmla="*/ 604260 w 775643"/>
                  <a:gd name="connsiteY104" fmla="*/ 391573 h 753086"/>
                  <a:gd name="connsiteX105" fmla="*/ 605433 w 775643"/>
                  <a:gd name="connsiteY105" fmla="*/ 294094 h 753086"/>
                  <a:gd name="connsiteX106" fmla="*/ 335723 w 775643"/>
                  <a:gd name="connsiteY106" fmla="*/ 294094 h 753086"/>
                  <a:gd name="connsiteX107" fmla="*/ 335723 w 775643"/>
                  <a:gd name="connsiteY107" fmla="*/ 391573 h 753086"/>
                  <a:gd name="connsiteX108" fmla="*/ 463138 w 775643"/>
                  <a:gd name="connsiteY108" fmla="*/ 391573 h 753086"/>
                  <a:gd name="connsiteX109" fmla="*/ 463138 w 775643"/>
                  <a:gd name="connsiteY109" fmla="*/ 294094 h 753086"/>
                  <a:gd name="connsiteX110" fmla="*/ 198590 w 775643"/>
                  <a:gd name="connsiteY110" fmla="*/ 294094 h 753086"/>
                  <a:gd name="connsiteX111" fmla="*/ 198590 w 775643"/>
                  <a:gd name="connsiteY111" fmla="*/ 391573 h 753086"/>
                  <a:gd name="connsiteX112" fmla="*/ 326038 w 775643"/>
                  <a:gd name="connsiteY112" fmla="*/ 391573 h 753086"/>
                  <a:gd name="connsiteX113" fmla="*/ 326038 w 775643"/>
                  <a:gd name="connsiteY113" fmla="*/ 294094 h 753086"/>
                  <a:gd name="connsiteX114" fmla="*/ 61490 w 775643"/>
                  <a:gd name="connsiteY114" fmla="*/ 294094 h 753086"/>
                  <a:gd name="connsiteX115" fmla="*/ 61490 w 775643"/>
                  <a:gd name="connsiteY115" fmla="*/ 391573 h 753086"/>
                  <a:gd name="connsiteX116" fmla="*/ 188905 w 775643"/>
                  <a:gd name="connsiteY116" fmla="*/ 391573 h 753086"/>
                  <a:gd name="connsiteX117" fmla="*/ 188905 w 775643"/>
                  <a:gd name="connsiteY117" fmla="*/ 294094 h 753086"/>
                  <a:gd name="connsiteX118" fmla="*/ 41750 w 775643"/>
                  <a:gd name="connsiteY118" fmla="*/ 291801 h 753086"/>
                  <a:gd name="connsiteX119" fmla="*/ 41738 w 775643"/>
                  <a:gd name="connsiteY119" fmla="*/ 313030 h 753086"/>
                  <a:gd name="connsiteX120" fmla="*/ 0 w 775643"/>
                  <a:gd name="connsiteY120" fmla="*/ 313030 h 753086"/>
                  <a:gd name="connsiteX121" fmla="*/ 0 w 775643"/>
                  <a:gd name="connsiteY121" fmla="*/ 291813 h 753086"/>
                  <a:gd name="connsiteX122" fmla="*/ 51771 w 775643"/>
                  <a:gd name="connsiteY122" fmla="*/ 261209 h 753086"/>
                  <a:gd name="connsiteX123" fmla="*/ 61490 w 775643"/>
                  <a:gd name="connsiteY123" fmla="*/ 261209 h 753086"/>
                  <a:gd name="connsiteX124" fmla="*/ 61490 w 775643"/>
                  <a:gd name="connsiteY124" fmla="*/ 284414 h 753086"/>
                  <a:gd name="connsiteX125" fmla="*/ 188905 w 775643"/>
                  <a:gd name="connsiteY125" fmla="*/ 284414 h 753086"/>
                  <a:gd name="connsiteX126" fmla="*/ 188905 w 775643"/>
                  <a:gd name="connsiteY126" fmla="*/ 261209 h 753086"/>
                  <a:gd name="connsiteX127" fmla="*/ 198590 w 775643"/>
                  <a:gd name="connsiteY127" fmla="*/ 261209 h 753086"/>
                  <a:gd name="connsiteX128" fmla="*/ 198590 w 775643"/>
                  <a:gd name="connsiteY128" fmla="*/ 284414 h 753086"/>
                  <a:gd name="connsiteX129" fmla="*/ 326038 w 775643"/>
                  <a:gd name="connsiteY129" fmla="*/ 284414 h 753086"/>
                  <a:gd name="connsiteX130" fmla="*/ 326038 w 775643"/>
                  <a:gd name="connsiteY130" fmla="*/ 261209 h 753086"/>
                  <a:gd name="connsiteX131" fmla="*/ 335723 w 775643"/>
                  <a:gd name="connsiteY131" fmla="*/ 261209 h 753086"/>
                  <a:gd name="connsiteX132" fmla="*/ 335723 w 775643"/>
                  <a:gd name="connsiteY132" fmla="*/ 284414 h 753086"/>
                  <a:gd name="connsiteX133" fmla="*/ 463138 w 775643"/>
                  <a:gd name="connsiteY133" fmla="*/ 284414 h 753086"/>
                  <a:gd name="connsiteX134" fmla="*/ 463138 w 775643"/>
                  <a:gd name="connsiteY134" fmla="*/ 261209 h 753086"/>
                  <a:gd name="connsiteX135" fmla="*/ 472857 w 775643"/>
                  <a:gd name="connsiteY135" fmla="*/ 261209 h 753086"/>
                  <a:gd name="connsiteX136" fmla="*/ 472857 w 775643"/>
                  <a:gd name="connsiteY136" fmla="*/ 284414 h 753086"/>
                  <a:gd name="connsiteX137" fmla="*/ 605533 w 775643"/>
                  <a:gd name="connsiteY137" fmla="*/ 284414 h 753086"/>
                  <a:gd name="connsiteX138" fmla="*/ 605835 w 775643"/>
                  <a:gd name="connsiteY138" fmla="*/ 261465 h 753086"/>
                  <a:gd name="connsiteX139" fmla="*/ 615486 w 775643"/>
                  <a:gd name="connsiteY139" fmla="*/ 261593 h 753086"/>
                  <a:gd name="connsiteX140" fmla="*/ 615218 w 775643"/>
                  <a:gd name="connsiteY140" fmla="*/ 284414 h 753086"/>
                  <a:gd name="connsiteX141" fmla="*/ 737405 w 775643"/>
                  <a:gd name="connsiteY141" fmla="*/ 284414 h 753086"/>
                  <a:gd name="connsiteX142" fmla="*/ 737405 w 775643"/>
                  <a:gd name="connsiteY142" fmla="*/ 261209 h 753086"/>
                  <a:gd name="connsiteX143" fmla="*/ 747090 w 775643"/>
                  <a:gd name="connsiteY143" fmla="*/ 261209 h 753086"/>
                  <a:gd name="connsiteX144" fmla="*/ 747090 w 775643"/>
                  <a:gd name="connsiteY144" fmla="*/ 284414 h 753086"/>
                  <a:gd name="connsiteX145" fmla="*/ 775643 w 775643"/>
                  <a:gd name="connsiteY145" fmla="*/ 284414 h 753086"/>
                  <a:gd name="connsiteX146" fmla="*/ 775643 w 775643"/>
                  <a:gd name="connsiteY146" fmla="*/ 294094 h 753086"/>
                  <a:gd name="connsiteX147" fmla="*/ 747090 w 775643"/>
                  <a:gd name="connsiteY147" fmla="*/ 294094 h 753086"/>
                  <a:gd name="connsiteX148" fmla="*/ 747090 w 775643"/>
                  <a:gd name="connsiteY148" fmla="*/ 391573 h 753086"/>
                  <a:gd name="connsiteX149" fmla="*/ 775643 w 775643"/>
                  <a:gd name="connsiteY149" fmla="*/ 391573 h 753086"/>
                  <a:gd name="connsiteX150" fmla="*/ 775643 w 775643"/>
                  <a:gd name="connsiteY150" fmla="*/ 401252 h 753086"/>
                  <a:gd name="connsiteX151" fmla="*/ 747090 w 775643"/>
                  <a:gd name="connsiteY151" fmla="*/ 401252 h 753086"/>
                  <a:gd name="connsiteX152" fmla="*/ 747090 w 775643"/>
                  <a:gd name="connsiteY152" fmla="*/ 503731 h 753086"/>
                  <a:gd name="connsiteX153" fmla="*/ 775543 w 775643"/>
                  <a:gd name="connsiteY153" fmla="*/ 503923 h 753086"/>
                  <a:gd name="connsiteX154" fmla="*/ 775509 w 775643"/>
                  <a:gd name="connsiteY154" fmla="*/ 513603 h 753086"/>
                  <a:gd name="connsiteX155" fmla="*/ 747090 w 775643"/>
                  <a:gd name="connsiteY155" fmla="*/ 513389 h 753086"/>
                  <a:gd name="connsiteX156" fmla="*/ 747090 w 775643"/>
                  <a:gd name="connsiteY156" fmla="*/ 605889 h 753086"/>
                  <a:gd name="connsiteX157" fmla="*/ 775643 w 775643"/>
                  <a:gd name="connsiteY157" fmla="*/ 605889 h 753086"/>
                  <a:gd name="connsiteX158" fmla="*/ 775643 w 775643"/>
                  <a:gd name="connsiteY158" fmla="*/ 615590 h 753086"/>
                  <a:gd name="connsiteX159" fmla="*/ 747090 w 775643"/>
                  <a:gd name="connsiteY159" fmla="*/ 615590 h 753086"/>
                  <a:gd name="connsiteX160" fmla="*/ 747090 w 775643"/>
                  <a:gd name="connsiteY160" fmla="*/ 713047 h 753086"/>
                  <a:gd name="connsiteX161" fmla="*/ 775643 w 775643"/>
                  <a:gd name="connsiteY161" fmla="*/ 713047 h 753086"/>
                  <a:gd name="connsiteX162" fmla="*/ 775643 w 775643"/>
                  <a:gd name="connsiteY162" fmla="*/ 722727 h 753086"/>
                  <a:gd name="connsiteX163" fmla="*/ 56630 w 775643"/>
                  <a:gd name="connsiteY163" fmla="*/ 722748 h 753086"/>
                  <a:gd name="connsiteX164" fmla="*/ 56630 w 775643"/>
                  <a:gd name="connsiteY164" fmla="*/ 717898 h 753086"/>
                  <a:gd name="connsiteX165" fmla="*/ 51771 w 775643"/>
                  <a:gd name="connsiteY165" fmla="*/ 717898 h 753086"/>
                  <a:gd name="connsiteX166" fmla="*/ 157068 w 775643"/>
                  <a:gd name="connsiteY166" fmla="*/ 0 h 753086"/>
                  <a:gd name="connsiteX167" fmla="*/ 617868 w 775643"/>
                  <a:gd name="connsiteY167" fmla="*/ 0 h 753086"/>
                  <a:gd name="connsiteX168" fmla="*/ 617868 w 775643"/>
                  <a:gd name="connsiteY168" fmla="*/ 56194 h 753086"/>
                  <a:gd name="connsiteX169" fmla="*/ 774936 w 775643"/>
                  <a:gd name="connsiteY169" fmla="*/ 56194 h 753086"/>
                  <a:gd name="connsiteX170" fmla="*/ 774936 w 775643"/>
                  <a:gd name="connsiteY170" fmla="*/ 155998 h 753086"/>
                  <a:gd name="connsiteX171" fmla="*/ 363180 w 775643"/>
                  <a:gd name="connsiteY171" fmla="*/ 155998 h 753086"/>
                  <a:gd name="connsiteX172" fmla="*/ 363180 w 775643"/>
                  <a:gd name="connsiteY172" fmla="*/ 196660 h 753086"/>
                  <a:gd name="connsiteX173" fmla="*/ 0 w 775643"/>
                  <a:gd name="connsiteY173" fmla="*/ 196660 h 753086"/>
                  <a:gd name="connsiteX174" fmla="*/ 0 w 775643"/>
                  <a:gd name="connsiteY174" fmla="*/ 155998 h 753086"/>
                  <a:gd name="connsiteX175" fmla="*/ 0 w 775643"/>
                  <a:gd name="connsiteY175" fmla="*/ 141040 h 753086"/>
                  <a:gd name="connsiteX176" fmla="*/ 0 w 775643"/>
                  <a:gd name="connsiteY176" fmla="*/ 56194 h 753086"/>
                  <a:gd name="connsiteX177" fmla="*/ 157068 w 775643"/>
                  <a:gd name="connsiteY177" fmla="*/ 56194 h 753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</a:cxnLst>
                <a:rect l="l" t="t" r="r" b="b"/>
                <a:pathLst>
                  <a:path w="775643" h="753086">
                    <a:moveTo>
                      <a:pt x="583615" y="731857"/>
                    </a:moveTo>
                    <a:lnTo>
                      <a:pt x="625353" y="731857"/>
                    </a:lnTo>
                    <a:lnTo>
                      <a:pt x="625353" y="753074"/>
                    </a:lnTo>
                    <a:lnTo>
                      <a:pt x="583603" y="753074"/>
                    </a:lnTo>
                    <a:cubicBezTo>
                      <a:pt x="583603" y="753074"/>
                      <a:pt x="583615" y="731857"/>
                      <a:pt x="583615" y="731857"/>
                    </a:cubicBezTo>
                    <a:close/>
                    <a:moveTo>
                      <a:pt x="447115" y="731857"/>
                    </a:moveTo>
                    <a:lnTo>
                      <a:pt x="488864" y="731869"/>
                    </a:lnTo>
                    <a:lnTo>
                      <a:pt x="488864" y="753074"/>
                    </a:lnTo>
                    <a:lnTo>
                      <a:pt x="447115" y="753086"/>
                    </a:lnTo>
                    <a:cubicBezTo>
                      <a:pt x="447115" y="753086"/>
                      <a:pt x="447115" y="731857"/>
                      <a:pt x="447115" y="731857"/>
                    </a:cubicBezTo>
                    <a:close/>
                    <a:moveTo>
                      <a:pt x="310627" y="731857"/>
                    </a:moveTo>
                    <a:lnTo>
                      <a:pt x="352377" y="731869"/>
                    </a:lnTo>
                    <a:lnTo>
                      <a:pt x="352377" y="753074"/>
                    </a:lnTo>
                    <a:lnTo>
                      <a:pt x="310627" y="753086"/>
                    </a:lnTo>
                    <a:cubicBezTo>
                      <a:pt x="310627" y="753086"/>
                      <a:pt x="310627" y="731857"/>
                      <a:pt x="310627" y="731857"/>
                    </a:cubicBezTo>
                    <a:close/>
                    <a:moveTo>
                      <a:pt x="171786" y="731857"/>
                    </a:moveTo>
                    <a:lnTo>
                      <a:pt x="213536" y="731869"/>
                    </a:lnTo>
                    <a:lnTo>
                      <a:pt x="213536" y="753086"/>
                    </a:lnTo>
                    <a:lnTo>
                      <a:pt x="171786" y="753086"/>
                    </a:lnTo>
                    <a:cubicBezTo>
                      <a:pt x="171786" y="753086"/>
                      <a:pt x="171786" y="731857"/>
                      <a:pt x="171786" y="731857"/>
                    </a:cubicBezTo>
                    <a:close/>
                    <a:moveTo>
                      <a:pt x="35298" y="731857"/>
                    </a:moveTo>
                    <a:lnTo>
                      <a:pt x="77047" y="731857"/>
                    </a:lnTo>
                    <a:lnTo>
                      <a:pt x="77047" y="753074"/>
                    </a:lnTo>
                    <a:lnTo>
                      <a:pt x="35298" y="753086"/>
                    </a:lnTo>
                    <a:cubicBezTo>
                      <a:pt x="35298" y="753086"/>
                      <a:pt x="35298" y="731857"/>
                      <a:pt x="35298" y="731857"/>
                    </a:cubicBezTo>
                    <a:close/>
                    <a:moveTo>
                      <a:pt x="611197" y="615590"/>
                    </a:moveTo>
                    <a:lnTo>
                      <a:pt x="609990" y="713047"/>
                    </a:lnTo>
                    <a:lnTo>
                      <a:pt x="737405" y="713047"/>
                    </a:lnTo>
                    <a:cubicBezTo>
                      <a:pt x="737405" y="713047"/>
                      <a:pt x="737405" y="615590"/>
                      <a:pt x="737405" y="615590"/>
                    </a:cubicBezTo>
                    <a:close/>
                    <a:moveTo>
                      <a:pt x="472823" y="615590"/>
                    </a:moveTo>
                    <a:lnTo>
                      <a:pt x="472823" y="713047"/>
                    </a:lnTo>
                    <a:lnTo>
                      <a:pt x="600339" y="713047"/>
                    </a:lnTo>
                    <a:cubicBezTo>
                      <a:pt x="600339" y="713047"/>
                      <a:pt x="601545" y="615590"/>
                      <a:pt x="601545" y="615590"/>
                    </a:cubicBezTo>
                    <a:close/>
                    <a:moveTo>
                      <a:pt x="335723" y="615590"/>
                    </a:moveTo>
                    <a:lnTo>
                      <a:pt x="335723" y="713047"/>
                    </a:lnTo>
                    <a:lnTo>
                      <a:pt x="463138" y="713047"/>
                    </a:lnTo>
                    <a:cubicBezTo>
                      <a:pt x="463138" y="713047"/>
                      <a:pt x="463138" y="615590"/>
                      <a:pt x="463138" y="615590"/>
                    </a:cubicBezTo>
                    <a:close/>
                    <a:moveTo>
                      <a:pt x="198590" y="615590"/>
                    </a:moveTo>
                    <a:lnTo>
                      <a:pt x="198590" y="713047"/>
                    </a:lnTo>
                    <a:lnTo>
                      <a:pt x="326038" y="713047"/>
                    </a:lnTo>
                    <a:cubicBezTo>
                      <a:pt x="326038" y="713047"/>
                      <a:pt x="326038" y="615590"/>
                      <a:pt x="326038" y="615590"/>
                    </a:cubicBezTo>
                    <a:close/>
                    <a:moveTo>
                      <a:pt x="61490" y="615590"/>
                    </a:moveTo>
                    <a:lnTo>
                      <a:pt x="61490" y="713047"/>
                    </a:lnTo>
                    <a:lnTo>
                      <a:pt x="188905" y="713047"/>
                    </a:lnTo>
                    <a:cubicBezTo>
                      <a:pt x="188905" y="713047"/>
                      <a:pt x="188905" y="615590"/>
                      <a:pt x="188905" y="615590"/>
                    </a:cubicBezTo>
                    <a:close/>
                    <a:moveTo>
                      <a:pt x="0" y="600075"/>
                    </a:moveTo>
                    <a:lnTo>
                      <a:pt x="41739" y="600075"/>
                    </a:lnTo>
                    <a:cubicBezTo>
                      <a:pt x="41739" y="600075"/>
                      <a:pt x="41739" y="621304"/>
                      <a:pt x="41739" y="621304"/>
                    </a:cubicBezTo>
                    <a:lnTo>
                      <a:pt x="0" y="621304"/>
                    </a:lnTo>
                    <a:close/>
                    <a:moveTo>
                      <a:pt x="612437" y="512427"/>
                    </a:moveTo>
                    <a:lnTo>
                      <a:pt x="611297" y="605889"/>
                    </a:lnTo>
                    <a:lnTo>
                      <a:pt x="737405" y="605889"/>
                    </a:lnTo>
                    <a:cubicBezTo>
                      <a:pt x="737405" y="605889"/>
                      <a:pt x="737405" y="513325"/>
                      <a:pt x="737405" y="513325"/>
                    </a:cubicBezTo>
                    <a:close/>
                    <a:moveTo>
                      <a:pt x="472823" y="511402"/>
                    </a:moveTo>
                    <a:lnTo>
                      <a:pt x="472823" y="605889"/>
                    </a:lnTo>
                    <a:lnTo>
                      <a:pt x="601646" y="605889"/>
                    </a:lnTo>
                    <a:cubicBezTo>
                      <a:pt x="601646" y="605889"/>
                      <a:pt x="602785" y="512342"/>
                      <a:pt x="602785" y="512342"/>
                    </a:cubicBezTo>
                    <a:close/>
                    <a:moveTo>
                      <a:pt x="335723" y="510419"/>
                    </a:moveTo>
                    <a:lnTo>
                      <a:pt x="335723" y="605889"/>
                    </a:lnTo>
                    <a:lnTo>
                      <a:pt x="463138" y="605889"/>
                    </a:lnTo>
                    <a:cubicBezTo>
                      <a:pt x="463138" y="605889"/>
                      <a:pt x="463138" y="511338"/>
                      <a:pt x="463138" y="511338"/>
                    </a:cubicBezTo>
                    <a:close/>
                    <a:moveTo>
                      <a:pt x="198590" y="509436"/>
                    </a:moveTo>
                    <a:lnTo>
                      <a:pt x="198590" y="605889"/>
                    </a:lnTo>
                    <a:lnTo>
                      <a:pt x="326038" y="605889"/>
                    </a:lnTo>
                    <a:cubicBezTo>
                      <a:pt x="326038" y="605889"/>
                      <a:pt x="326038" y="510355"/>
                      <a:pt x="326038" y="510355"/>
                    </a:cubicBezTo>
                    <a:close/>
                    <a:moveTo>
                      <a:pt x="61490" y="508432"/>
                    </a:moveTo>
                    <a:lnTo>
                      <a:pt x="61490" y="605889"/>
                    </a:lnTo>
                    <a:lnTo>
                      <a:pt x="188905" y="605889"/>
                    </a:lnTo>
                    <a:cubicBezTo>
                      <a:pt x="188905" y="605889"/>
                      <a:pt x="188905" y="509351"/>
                      <a:pt x="188905" y="509351"/>
                    </a:cubicBezTo>
                    <a:close/>
                    <a:moveTo>
                      <a:pt x="41738" y="491827"/>
                    </a:moveTo>
                    <a:cubicBezTo>
                      <a:pt x="41738" y="491827"/>
                      <a:pt x="41750" y="513054"/>
                      <a:pt x="41750" y="513054"/>
                    </a:cubicBezTo>
                    <a:lnTo>
                      <a:pt x="0" y="513054"/>
                    </a:lnTo>
                    <a:lnTo>
                      <a:pt x="0" y="491838"/>
                    </a:lnTo>
                    <a:close/>
                    <a:moveTo>
                      <a:pt x="198590" y="401274"/>
                    </a:moveTo>
                    <a:lnTo>
                      <a:pt x="198590" y="499757"/>
                    </a:lnTo>
                    <a:lnTo>
                      <a:pt x="326038" y="500675"/>
                    </a:lnTo>
                    <a:cubicBezTo>
                      <a:pt x="326038" y="500675"/>
                      <a:pt x="326038" y="401274"/>
                      <a:pt x="326038" y="401274"/>
                    </a:cubicBezTo>
                    <a:close/>
                    <a:moveTo>
                      <a:pt x="61490" y="401274"/>
                    </a:moveTo>
                    <a:lnTo>
                      <a:pt x="61490" y="498774"/>
                    </a:lnTo>
                    <a:lnTo>
                      <a:pt x="188905" y="499692"/>
                    </a:lnTo>
                    <a:cubicBezTo>
                      <a:pt x="188905" y="499692"/>
                      <a:pt x="188905" y="401274"/>
                      <a:pt x="188905" y="401274"/>
                    </a:cubicBezTo>
                    <a:close/>
                    <a:moveTo>
                      <a:pt x="613777" y="401252"/>
                    </a:moveTo>
                    <a:lnTo>
                      <a:pt x="612537" y="502748"/>
                    </a:lnTo>
                    <a:lnTo>
                      <a:pt x="737405" y="503645"/>
                    </a:lnTo>
                    <a:cubicBezTo>
                      <a:pt x="737405" y="503645"/>
                      <a:pt x="737405" y="401252"/>
                      <a:pt x="737405" y="401252"/>
                    </a:cubicBezTo>
                    <a:close/>
                    <a:moveTo>
                      <a:pt x="472857" y="401252"/>
                    </a:moveTo>
                    <a:lnTo>
                      <a:pt x="472823" y="501744"/>
                    </a:lnTo>
                    <a:lnTo>
                      <a:pt x="602886" y="502684"/>
                    </a:lnTo>
                    <a:cubicBezTo>
                      <a:pt x="602886" y="502684"/>
                      <a:pt x="604126" y="401252"/>
                      <a:pt x="604126" y="401252"/>
                    </a:cubicBezTo>
                    <a:close/>
                    <a:moveTo>
                      <a:pt x="463138" y="401252"/>
                    </a:moveTo>
                    <a:lnTo>
                      <a:pt x="335723" y="401274"/>
                    </a:lnTo>
                    <a:lnTo>
                      <a:pt x="335723" y="500761"/>
                    </a:lnTo>
                    <a:lnTo>
                      <a:pt x="463138" y="501680"/>
                    </a:lnTo>
                    <a:cubicBezTo>
                      <a:pt x="463138" y="501680"/>
                      <a:pt x="463138" y="401252"/>
                      <a:pt x="463138" y="401252"/>
                    </a:cubicBezTo>
                    <a:close/>
                    <a:moveTo>
                      <a:pt x="0" y="385931"/>
                    </a:moveTo>
                    <a:lnTo>
                      <a:pt x="41738" y="385931"/>
                    </a:lnTo>
                    <a:cubicBezTo>
                      <a:pt x="41738" y="385931"/>
                      <a:pt x="41750" y="407158"/>
                      <a:pt x="41750" y="407158"/>
                    </a:cubicBezTo>
                    <a:lnTo>
                      <a:pt x="0" y="407158"/>
                    </a:lnTo>
                    <a:close/>
                    <a:moveTo>
                      <a:pt x="615084" y="294094"/>
                    </a:moveTo>
                    <a:lnTo>
                      <a:pt x="613911" y="391573"/>
                    </a:lnTo>
                    <a:lnTo>
                      <a:pt x="737405" y="391573"/>
                    </a:lnTo>
                    <a:cubicBezTo>
                      <a:pt x="737405" y="391573"/>
                      <a:pt x="737405" y="294094"/>
                      <a:pt x="737405" y="294094"/>
                    </a:cubicBezTo>
                    <a:close/>
                    <a:moveTo>
                      <a:pt x="472857" y="294094"/>
                    </a:moveTo>
                    <a:lnTo>
                      <a:pt x="472857" y="391573"/>
                    </a:lnTo>
                    <a:lnTo>
                      <a:pt x="604260" y="391573"/>
                    </a:lnTo>
                    <a:cubicBezTo>
                      <a:pt x="604260" y="391573"/>
                      <a:pt x="605433" y="294094"/>
                      <a:pt x="605433" y="294094"/>
                    </a:cubicBezTo>
                    <a:close/>
                    <a:moveTo>
                      <a:pt x="335723" y="294094"/>
                    </a:moveTo>
                    <a:lnTo>
                      <a:pt x="335723" y="391573"/>
                    </a:lnTo>
                    <a:lnTo>
                      <a:pt x="463138" y="391573"/>
                    </a:lnTo>
                    <a:cubicBezTo>
                      <a:pt x="463138" y="391573"/>
                      <a:pt x="463138" y="294094"/>
                      <a:pt x="463138" y="294094"/>
                    </a:cubicBezTo>
                    <a:close/>
                    <a:moveTo>
                      <a:pt x="198590" y="294094"/>
                    </a:moveTo>
                    <a:lnTo>
                      <a:pt x="198590" y="391573"/>
                    </a:lnTo>
                    <a:lnTo>
                      <a:pt x="326038" y="391573"/>
                    </a:lnTo>
                    <a:cubicBezTo>
                      <a:pt x="326038" y="391573"/>
                      <a:pt x="326038" y="294094"/>
                      <a:pt x="326038" y="294094"/>
                    </a:cubicBezTo>
                    <a:close/>
                    <a:moveTo>
                      <a:pt x="61490" y="294094"/>
                    </a:moveTo>
                    <a:lnTo>
                      <a:pt x="61490" y="391573"/>
                    </a:lnTo>
                    <a:lnTo>
                      <a:pt x="188905" y="391573"/>
                    </a:lnTo>
                    <a:cubicBezTo>
                      <a:pt x="188905" y="391573"/>
                      <a:pt x="188905" y="294094"/>
                      <a:pt x="188905" y="294094"/>
                    </a:cubicBezTo>
                    <a:close/>
                    <a:moveTo>
                      <a:pt x="41750" y="291801"/>
                    </a:moveTo>
                    <a:cubicBezTo>
                      <a:pt x="41750" y="291801"/>
                      <a:pt x="41738" y="313030"/>
                      <a:pt x="41738" y="313030"/>
                    </a:cubicBezTo>
                    <a:lnTo>
                      <a:pt x="0" y="313030"/>
                    </a:lnTo>
                    <a:lnTo>
                      <a:pt x="0" y="291813"/>
                    </a:lnTo>
                    <a:close/>
                    <a:moveTo>
                      <a:pt x="51771" y="261209"/>
                    </a:moveTo>
                    <a:lnTo>
                      <a:pt x="61490" y="261209"/>
                    </a:lnTo>
                    <a:lnTo>
                      <a:pt x="61490" y="284414"/>
                    </a:lnTo>
                    <a:lnTo>
                      <a:pt x="188905" y="284414"/>
                    </a:lnTo>
                    <a:lnTo>
                      <a:pt x="188905" y="261209"/>
                    </a:lnTo>
                    <a:lnTo>
                      <a:pt x="198590" y="261209"/>
                    </a:lnTo>
                    <a:lnTo>
                      <a:pt x="198590" y="284414"/>
                    </a:lnTo>
                    <a:lnTo>
                      <a:pt x="326038" y="284414"/>
                    </a:lnTo>
                    <a:lnTo>
                      <a:pt x="326038" y="261209"/>
                    </a:lnTo>
                    <a:lnTo>
                      <a:pt x="335723" y="261209"/>
                    </a:lnTo>
                    <a:lnTo>
                      <a:pt x="335723" y="284414"/>
                    </a:lnTo>
                    <a:lnTo>
                      <a:pt x="463138" y="284414"/>
                    </a:lnTo>
                    <a:lnTo>
                      <a:pt x="463138" y="261209"/>
                    </a:lnTo>
                    <a:lnTo>
                      <a:pt x="472857" y="261209"/>
                    </a:lnTo>
                    <a:lnTo>
                      <a:pt x="472857" y="284414"/>
                    </a:lnTo>
                    <a:lnTo>
                      <a:pt x="605533" y="284414"/>
                    </a:lnTo>
                    <a:lnTo>
                      <a:pt x="605835" y="261465"/>
                    </a:lnTo>
                    <a:lnTo>
                      <a:pt x="615486" y="261593"/>
                    </a:lnTo>
                    <a:lnTo>
                      <a:pt x="615218" y="284414"/>
                    </a:lnTo>
                    <a:lnTo>
                      <a:pt x="737405" y="284414"/>
                    </a:lnTo>
                    <a:lnTo>
                      <a:pt x="737405" y="261209"/>
                    </a:lnTo>
                    <a:lnTo>
                      <a:pt x="747090" y="261209"/>
                    </a:lnTo>
                    <a:lnTo>
                      <a:pt x="747090" y="284414"/>
                    </a:lnTo>
                    <a:lnTo>
                      <a:pt x="775643" y="284414"/>
                    </a:lnTo>
                    <a:lnTo>
                      <a:pt x="775643" y="294094"/>
                    </a:lnTo>
                    <a:cubicBezTo>
                      <a:pt x="775643" y="294094"/>
                      <a:pt x="747090" y="294094"/>
                      <a:pt x="747090" y="294094"/>
                    </a:cubicBezTo>
                    <a:lnTo>
                      <a:pt x="747090" y="391573"/>
                    </a:lnTo>
                    <a:lnTo>
                      <a:pt x="775643" y="391573"/>
                    </a:lnTo>
                    <a:lnTo>
                      <a:pt x="775643" y="401252"/>
                    </a:lnTo>
                    <a:lnTo>
                      <a:pt x="747090" y="401252"/>
                    </a:lnTo>
                    <a:lnTo>
                      <a:pt x="747090" y="503731"/>
                    </a:lnTo>
                    <a:lnTo>
                      <a:pt x="775543" y="503923"/>
                    </a:lnTo>
                    <a:lnTo>
                      <a:pt x="775509" y="513603"/>
                    </a:lnTo>
                    <a:lnTo>
                      <a:pt x="747090" y="513389"/>
                    </a:lnTo>
                    <a:lnTo>
                      <a:pt x="747090" y="605889"/>
                    </a:lnTo>
                    <a:lnTo>
                      <a:pt x="775643" y="605889"/>
                    </a:lnTo>
                    <a:lnTo>
                      <a:pt x="775643" y="615590"/>
                    </a:lnTo>
                    <a:lnTo>
                      <a:pt x="747090" y="615590"/>
                    </a:lnTo>
                    <a:lnTo>
                      <a:pt x="747090" y="713047"/>
                    </a:lnTo>
                    <a:lnTo>
                      <a:pt x="775643" y="713047"/>
                    </a:lnTo>
                    <a:lnTo>
                      <a:pt x="775643" y="722727"/>
                    </a:lnTo>
                    <a:lnTo>
                      <a:pt x="56630" y="722748"/>
                    </a:lnTo>
                    <a:lnTo>
                      <a:pt x="56630" y="717898"/>
                    </a:lnTo>
                    <a:lnTo>
                      <a:pt x="51771" y="717898"/>
                    </a:lnTo>
                    <a:close/>
                    <a:moveTo>
                      <a:pt x="157068" y="0"/>
                    </a:moveTo>
                    <a:lnTo>
                      <a:pt x="617868" y="0"/>
                    </a:lnTo>
                    <a:lnTo>
                      <a:pt x="617868" y="56194"/>
                    </a:lnTo>
                    <a:lnTo>
                      <a:pt x="774936" y="56194"/>
                    </a:lnTo>
                    <a:cubicBezTo>
                      <a:pt x="774936" y="56194"/>
                      <a:pt x="774936" y="155998"/>
                      <a:pt x="774936" y="155998"/>
                    </a:cubicBezTo>
                    <a:lnTo>
                      <a:pt x="363180" y="155998"/>
                    </a:lnTo>
                    <a:lnTo>
                      <a:pt x="363180" y="196660"/>
                    </a:lnTo>
                    <a:lnTo>
                      <a:pt x="0" y="196660"/>
                    </a:lnTo>
                    <a:lnTo>
                      <a:pt x="0" y="155998"/>
                    </a:lnTo>
                    <a:lnTo>
                      <a:pt x="0" y="141040"/>
                    </a:lnTo>
                    <a:lnTo>
                      <a:pt x="0" y="56194"/>
                    </a:lnTo>
                    <a:lnTo>
                      <a:pt x="157068" y="56194"/>
                    </a:lnTo>
                    <a:close/>
                  </a:path>
                </a:pathLst>
              </a:custGeom>
              <a:solidFill>
                <a:srgbClr val="7D8287">
                  <a:lumMod val="40000"/>
                  <a:lumOff val="60000"/>
                </a:srgb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78" name="Shape 20">
                <a:extLst>
                  <a:ext uri="{FF2B5EF4-FFF2-40B4-BE49-F238E27FC236}">
                    <a16:creationId xmlns:a16="http://schemas.microsoft.com/office/drawing/2014/main" id="{BA3E33DE-3E29-F344-B433-ABFFE4211D8D}"/>
                  </a:ext>
                </a:extLst>
              </p:cNvPr>
              <p:cNvSpPr/>
              <p:nvPr/>
            </p:nvSpPr>
            <p:spPr>
              <a:xfrm>
                <a:off x="1138065" y="5491851"/>
                <a:ext cx="390628" cy="249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D8287">
                  <a:lumMod val="40000"/>
                  <a:lumOff val="6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79" name="Freeform 80">
                <a:extLst>
                  <a:ext uri="{FF2B5EF4-FFF2-40B4-BE49-F238E27FC236}">
                    <a16:creationId xmlns:a16="http://schemas.microsoft.com/office/drawing/2014/main" id="{1FE215E8-9995-E149-BE65-3EB108419A8F}"/>
                  </a:ext>
                </a:extLst>
              </p:cNvPr>
              <p:cNvSpPr/>
              <p:nvPr/>
            </p:nvSpPr>
            <p:spPr>
              <a:xfrm>
                <a:off x="1138065" y="5221228"/>
                <a:ext cx="389487" cy="254078"/>
              </a:xfrm>
              <a:custGeom>
                <a:avLst/>
                <a:gdLst>
                  <a:gd name="connsiteX0" fmla="*/ 160020 w 389487"/>
                  <a:gd name="connsiteY0" fmla="*/ 148254 h 254078"/>
                  <a:gd name="connsiteX1" fmla="*/ 229466 w 389487"/>
                  <a:gd name="connsiteY1" fmla="*/ 148254 h 254078"/>
                  <a:gd name="connsiteX2" fmla="*/ 229466 w 389487"/>
                  <a:gd name="connsiteY2" fmla="*/ 252926 h 254078"/>
                  <a:gd name="connsiteX3" fmla="*/ 160020 w 389487"/>
                  <a:gd name="connsiteY3" fmla="*/ 252926 h 254078"/>
                  <a:gd name="connsiteX4" fmla="*/ 160020 w 389487"/>
                  <a:gd name="connsiteY4" fmla="*/ 148254 h 254078"/>
                  <a:gd name="connsiteX5" fmla="*/ 320041 w 389487"/>
                  <a:gd name="connsiteY5" fmla="*/ 143547 h 254078"/>
                  <a:gd name="connsiteX6" fmla="*/ 389487 w 389487"/>
                  <a:gd name="connsiteY6" fmla="*/ 143547 h 254078"/>
                  <a:gd name="connsiteX7" fmla="*/ 389487 w 389487"/>
                  <a:gd name="connsiteY7" fmla="*/ 253492 h 254078"/>
                  <a:gd name="connsiteX8" fmla="*/ 320041 w 389487"/>
                  <a:gd name="connsiteY8" fmla="*/ 253492 h 254078"/>
                  <a:gd name="connsiteX9" fmla="*/ 240031 w 389487"/>
                  <a:gd name="connsiteY9" fmla="*/ 98836 h 254078"/>
                  <a:gd name="connsiteX10" fmla="*/ 309468 w 389487"/>
                  <a:gd name="connsiteY10" fmla="*/ 98836 h 254078"/>
                  <a:gd name="connsiteX11" fmla="*/ 309468 w 389487"/>
                  <a:gd name="connsiteY11" fmla="*/ 252594 h 254078"/>
                  <a:gd name="connsiteX12" fmla="*/ 240031 w 389487"/>
                  <a:gd name="connsiteY12" fmla="*/ 252594 h 254078"/>
                  <a:gd name="connsiteX13" fmla="*/ 240031 w 389487"/>
                  <a:gd name="connsiteY13" fmla="*/ 98836 h 254078"/>
                  <a:gd name="connsiteX14" fmla="*/ 80010 w 389487"/>
                  <a:gd name="connsiteY14" fmla="*/ 94129 h 254078"/>
                  <a:gd name="connsiteX15" fmla="*/ 149457 w 389487"/>
                  <a:gd name="connsiteY15" fmla="*/ 94129 h 254078"/>
                  <a:gd name="connsiteX16" fmla="*/ 149457 w 389487"/>
                  <a:gd name="connsiteY16" fmla="*/ 252401 h 254078"/>
                  <a:gd name="connsiteX17" fmla="*/ 80010 w 389487"/>
                  <a:gd name="connsiteY17" fmla="*/ 252401 h 254078"/>
                  <a:gd name="connsiteX18" fmla="*/ 80010 w 389487"/>
                  <a:gd name="connsiteY18" fmla="*/ 94129 h 254078"/>
                  <a:gd name="connsiteX19" fmla="*/ 0 w 389487"/>
                  <a:gd name="connsiteY19" fmla="*/ 0 h 254078"/>
                  <a:gd name="connsiteX20" fmla="*/ 69434 w 389487"/>
                  <a:gd name="connsiteY20" fmla="*/ 0 h 254078"/>
                  <a:gd name="connsiteX21" fmla="*/ 69434 w 389487"/>
                  <a:gd name="connsiteY21" fmla="*/ 254078 h 254078"/>
                  <a:gd name="connsiteX22" fmla="*/ 0 w 389487"/>
                  <a:gd name="connsiteY22" fmla="*/ 254078 h 254078"/>
                  <a:gd name="connsiteX23" fmla="*/ 0 w 389487"/>
                  <a:gd name="connsiteY23" fmla="*/ 0 h 25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9487" h="254078">
                    <a:moveTo>
                      <a:pt x="160020" y="148254"/>
                    </a:moveTo>
                    <a:lnTo>
                      <a:pt x="229466" y="148254"/>
                    </a:lnTo>
                    <a:lnTo>
                      <a:pt x="229466" y="252926"/>
                    </a:lnTo>
                    <a:lnTo>
                      <a:pt x="160020" y="252926"/>
                    </a:lnTo>
                    <a:cubicBezTo>
                      <a:pt x="160020" y="252926"/>
                      <a:pt x="160020" y="148254"/>
                      <a:pt x="160020" y="148254"/>
                    </a:cubicBezTo>
                    <a:close/>
                    <a:moveTo>
                      <a:pt x="320041" y="143547"/>
                    </a:moveTo>
                    <a:cubicBezTo>
                      <a:pt x="320041" y="143547"/>
                      <a:pt x="389487" y="143547"/>
                      <a:pt x="389487" y="143547"/>
                    </a:cubicBezTo>
                    <a:lnTo>
                      <a:pt x="389487" y="253492"/>
                    </a:lnTo>
                    <a:lnTo>
                      <a:pt x="320041" y="253492"/>
                    </a:lnTo>
                    <a:close/>
                    <a:moveTo>
                      <a:pt x="240031" y="98836"/>
                    </a:moveTo>
                    <a:lnTo>
                      <a:pt x="309468" y="98836"/>
                    </a:lnTo>
                    <a:lnTo>
                      <a:pt x="309468" y="252594"/>
                    </a:lnTo>
                    <a:lnTo>
                      <a:pt x="240031" y="252594"/>
                    </a:lnTo>
                    <a:cubicBezTo>
                      <a:pt x="240031" y="252594"/>
                      <a:pt x="240031" y="98836"/>
                      <a:pt x="240031" y="98836"/>
                    </a:cubicBezTo>
                    <a:close/>
                    <a:moveTo>
                      <a:pt x="80010" y="94129"/>
                    </a:moveTo>
                    <a:lnTo>
                      <a:pt x="149457" y="94129"/>
                    </a:lnTo>
                    <a:lnTo>
                      <a:pt x="149457" y="252401"/>
                    </a:lnTo>
                    <a:lnTo>
                      <a:pt x="80010" y="252401"/>
                    </a:lnTo>
                    <a:cubicBezTo>
                      <a:pt x="80010" y="252401"/>
                      <a:pt x="80010" y="94129"/>
                      <a:pt x="80010" y="94129"/>
                    </a:cubicBezTo>
                    <a:close/>
                    <a:moveTo>
                      <a:pt x="0" y="0"/>
                    </a:moveTo>
                    <a:lnTo>
                      <a:pt x="69434" y="0"/>
                    </a:lnTo>
                    <a:lnTo>
                      <a:pt x="69434" y="254078"/>
                    </a:lnTo>
                    <a:lnTo>
                      <a:pt x="0" y="254078"/>
                    </a:lnTo>
                    <a:cubicBezTo>
                      <a:pt x="0" y="25407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AF28">
                  <a:lumMod val="75000"/>
                </a:srgb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80" name="Shape 26">
                <a:extLst>
                  <a:ext uri="{FF2B5EF4-FFF2-40B4-BE49-F238E27FC236}">
                    <a16:creationId xmlns:a16="http://schemas.microsoft.com/office/drawing/2014/main" id="{F33C53D1-7ED4-D642-B009-996965EFD284}"/>
                  </a:ext>
                </a:extLst>
              </p:cNvPr>
              <p:cNvSpPr/>
              <p:nvPr/>
            </p:nvSpPr>
            <p:spPr>
              <a:xfrm>
                <a:off x="1582827" y="5211816"/>
                <a:ext cx="294731" cy="294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836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6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AF28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81" name="Shape 27">
                <a:extLst>
                  <a:ext uri="{FF2B5EF4-FFF2-40B4-BE49-F238E27FC236}">
                    <a16:creationId xmlns:a16="http://schemas.microsoft.com/office/drawing/2014/main" id="{5C9D911E-B232-034A-98B5-96F4DF70F31B}"/>
                  </a:ext>
                </a:extLst>
              </p:cNvPr>
              <p:cNvSpPr/>
              <p:nvPr/>
            </p:nvSpPr>
            <p:spPr>
              <a:xfrm>
                <a:off x="1582827" y="5244761"/>
                <a:ext cx="147365" cy="2391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286" y="0"/>
                    </a:moveTo>
                    <a:cubicBezTo>
                      <a:pt x="3242" y="2438"/>
                      <a:pt x="0" y="6227"/>
                      <a:pt x="0" y="10484"/>
                    </a:cubicBezTo>
                    <a:cubicBezTo>
                      <a:pt x="0" y="12668"/>
                      <a:pt x="852" y="14729"/>
                      <a:pt x="2366" y="16548"/>
                    </a:cubicBezTo>
                    <a:cubicBezTo>
                      <a:pt x="4070" y="18597"/>
                      <a:pt x="6612" y="20338"/>
                      <a:pt x="9712" y="21600"/>
                    </a:cubicBezTo>
                    <a:lnTo>
                      <a:pt x="21600" y="10484"/>
                    </a:lnTo>
                    <a:cubicBezTo>
                      <a:pt x="21600" y="10484"/>
                      <a:pt x="8286" y="0"/>
                      <a:pt x="8286" y="0"/>
                    </a:cubicBezTo>
                    <a:close/>
                  </a:path>
                </a:pathLst>
              </a:custGeom>
              <a:solidFill>
                <a:srgbClr val="FFAF28">
                  <a:lumMod val="60000"/>
                  <a:lumOff val="4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82" name="Shape 28">
                <a:extLst>
                  <a:ext uri="{FF2B5EF4-FFF2-40B4-BE49-F238E27FC236}">
                    <a16:creationId xmlns:a16="http://schemas.microsoft.com/office/drawing/2014/main" id="{97119FE3-345D-C949-88D5-4E4594D9445D}"/>
                  </a:ext>
                </a:extLst>
              </p:cNvPr>
              <p:cNvSpPr/>
              <p:nvPr/>
            </p:nvSpPr>
            <p:spPr>
              <a:xfrm>
                <a:off x="1174852" y="4676676"/>
                <a:ext cx="700827" cy="4317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739" y="5204"/>
                    </a:moveTo>
                    <a:lnTo>
                      <a:pt x="0" y="21286"/>
                    </a:lnTo>
                    <a:lnTo>
                      <a:pt x="404" y="21600"/>
                    </a:lnTo>
                    <a:lnTo>
                      <a:pt x="4960" y="6139"/>
                    </a:lnTo>
                    <a:lnTo>
                      <a:pt x="8579" y="16265"/>
                    </a:lnTo>
                    <a:lnTo>
                      <a:pt x="8708" y="16626"/>
                    </a:lnTo>
                    <a:lnTo>
                      <a:pt x="8911" y="16369"/>
                    </a:lnTo>
                    <a:lnTo>
                      <a:pt x="12999" y="11183"/>
                    </a:lnTo>
                    <a:lnTo>
                      <a:pt x="17087" y="16369"/>
                    </a:lnTo>
                    <a:lnTo>
                      <a:pt x="17319" y="16664"/>
                    </a:lnTo>
                    <a:lnTo>
                      <a:pt x="17432" y="16222"/>
                    </a:lnTo>
                    <a:lnTo>
                      <a:pt x="20725" y="3333"/>
                    </a:lnTo>
                    <a:lnTo>
                      <a:pt x="21600" y="3922"/>
                    </a:lnTo>
                    <a:lnTo>
                      <a:pt x="21333" y="0"/>
                    </a:lnTo>
                    <a:lnTo>
                      <a:pt x="19436" y="2466"/>
                    </a:lnTo>
                    <a:lnTo>
                      <a:pt x="20311" y="3054"/>
                    </a:lnTo>
                    <a:lnTo>
                      <a:pt x="17131" y="15501"/>
                    </a:lnTo>
                    <a:lnTo>
                      <a:pt x="13137" y="10435"/>
                    </a:lnTo>
                    <a:lnTo>
                      <a:pt x="12999" y="10259"/>
                    </a:lnTo>
                    <a:lnTo>
                      <a:pt x="12861" y="10435"/>
                    </a:lnTo>
                    <a:lnTo>
                      <a:pt x="8838" y="15539"/>
                    </a:lnTo>
                    <a:lnTo>
                      <a:pt x="5135" y="5178"/>
                    </a:lnTo>
                    <a:lnTo>
                      <a:pt x="4922" y="4582"/>
                    </a:lnTo>
                    <a:cubicBezTo>
                      <a:pt x="4922" y="4582"/>
                      <a:pt x="4739" y="5204"/>
                      <a:pt x="4739" y="5204"/>
                    </a:cubicBezTo>
                    <a:close/>
                  </a:path>
                </a:pathLst>
              </a:custGeom>
              <a:solidFill>
                <a:srgbClr val="3CBE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</p:grpSp>
        <p:grpSp>
          <p:nvGrpSpPr>
            <p:cNvPr id="231" name="Group 33">
              <a:extLst>
                <a:ext uri="{FF2B5EF4-FFF2-40B4-BE49-F238E27FC236}">
                  <a16:creationId xmlns:a16="http://schemas.microsoft.com/office/drawing/2014/main" id="{E2AF250D-9237-5C47-9244-D803105995D0}"/>
                </a:ext>
              </a:extLst>
            </p:cNvPr>
            <p:cNvGrpSpPr/>
            <p:nvPr/>
          </p:nvGrpSpPr>
          <p:grpSpPr>
            <a:xfrm>
              <a:off x="3281711" y="3154545"/>
              <a:ext cx="920859" cy="1344458"/>
              <a:chOff x="8193940" y="937623"/>
              <a:chExt cx="1754183" cy="2264613"/>
            </a:xfrm>
          </p:grpSpPr>
          <p:sp>
            <p:nvSpPr>
              <p:cNvPr id="233" name="Shape 23">
                <a:extLst>
                  <a:ext uri="{FF2B5EF4-FFF2-40B4-BE49-F238E27FC236}">
                    <a16:creationId xmlns:a16="http://schemas.microsoft.com/office/drawing/2014/main" id="{902331DF-3BE0-844C-8234-9CC8BAB41E9B}"/>
                  </a:ext>
                </a:extLst>
              </p:cNvPr>
              <p:cNvSpPr/>
              <p:nvPr/>
            </p:nvSpPr>
            <p:spPr>
              <a:xfrm>
                <a:off x="8193940" y="937623"/>
                <a:ext cx="1754183" cy="22646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6" y="0"/>
                    </a:moveTo>
                    <a:lnTo>
                      <a:pt x="21524" y="0"/>
                    </a:lnTo>
                    <a:cubicBezTo>
                      <a:pt x="21566" y="0"/>
                      <a:pt x="21600" y="18"/>
                      <a:pt x="21600" y="38"/>
                    </a:cubicBezTo>
                    <a:lnTo>
                      <a:pt x="21600" y="21562"/>
                    </a:lnTo>
                    <a:cubicBezTo>
                      <a:pt x="21600" y="21583"/>
                      <a:pt x="21566" y="21600"/>
                      <a:pt x="21524" y="21600"/>
                    </a:cubicBezTo>
                    <a:lnTo>
                      <a:pt x="76" y="21600"/>
                    </a:lnTo>
                    <a:cubicBezTo>
                      <a:pt x="34" y="21600"/>
                      <a:pt x="0" y="21583"/>
                      <a:pt x="0" y="21562"/>
                    </a:cubicBezTo>
                    <a:lnTo>
                      <a:pt x="0" y="38"/>
                    </a:lnTo>
                    <a:cubicBezTo>
                      <a:pt x="0" y="18"/>
                      <a:pt x="34" y="0"/>
                      <a:pt x="76" y="0"/>
                    </a:cubicBezTo>
                    <a:close/>
                  </a:path>
                </a:pathLst>
              </a:custGeom>
              <a:solidFill>
                <a:srgbClr val="7D8287">
                  <a:lumMod val="5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36" name="Shape 26">
                <a:extLst>
                  <a:ext uri="{FF2B5EF4-FFF2-40B4-BE49-F238E27FC236}">
                    <a16:creationId xmlns:a16="http://schemas.microsoft.com/office/drawing/2014/main" id="{58E8C2B9-17B2-D746-AA29-0B344F357E85}"/>
                  </a:ext>
                </a:extLst>
              </p:cNvPr>
              <p:cNvSpPr/>
              <p:nvPr/>
            </p:nvSpPr>
            <p:spPr>
              <a:xfrm>
                <a:off x="8386721" y="1969563"/>
                <a:ext cx="314328" cy="958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3CBE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37" name="Shape 27">
                <a:extLst>
                  <a:ext uri="{FF2B5EF4-FFF2-40B4-BE49-F238E27FC236}">
                    <a16:creationId xmlns:a16="http://schemas.microsoft.com/office/drawing/2014/main" id="{CEF81EBE-CBF0-DE4C-8BE0-8FF6C2DCCFA1}"/>
                  </a:ext>
                </a:extLst>
              </p:cNvPr>
              <p:cNvSpPr/>
              <p:nvPr/>
            </p:nvSpPr>
            <p:spPr>
              <a:xfrm>
                <a:off x="8749600" y="2196364"/>
                <a:ext cx="314250" cy="736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6C83C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38" name="Shape 28">
                <a:extLst>
                  <a:ext uri="{FF2B5EF4-FFF2-40B4-BE49-F238E27FC236}">
                    <a16:creationId xmlns:a16="http://schemas.microsoft.com/office/drawing/2014/main" id="{2698BFF0-0754-EA42-959F-68422A8EB680}"/>
                  </a:ext>
                </a:extLst>
              </p:cNvPr>
              <p:cNvSpPr/>
              <p:nvPr/>
            </p:nvSpPr>
            <p:spPr>
              <a:xfrm>
                <a:off x="9112479" y="2445840"/>
                <a:ext cx="314328" cy="487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AF28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39" name="Shape 29">
                <a:extLst>
                  <a:ext uri="{FF2B5EF4-FFF2-40B4-BE49-F238E27FC236}">
                    <a16:creationId xmlns:a16="http://schemas.microsoft.com/office/drawing/2014/main" id="{B869D380-4138-514C-9153-CA59E1FF5115}"/>
                  </a:ext>
                </a:extLst>
              </p:cNvPr>
              <p:cNvSpPr/>
              <p:nvPr/>
            </p:nvSpPr>
            <p:spPr>
              <a:xfrm>
                <a:off x="9475361" y="2207703"/>
                <a:ext cx="314328" cy="7158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A465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40" name="Shape 30">
                <a:extLst>
                  <a:ext uri="{FF2B5EF4-FFF2-40B4-BE49-F238E27FC236}">
                    <a16:creationId xmlns:a16="http://schemas.microsoft.com/office/drawing/2014/main" id="{EE18C6D7-1D89-CD4A-BB6D-8C30AC16E53D}"/>
                  </a:ext>
                </a:extLst>
              </p:cNvPr>
              <p:cNvSpPr/>
              <p:nvPr/>
            </p:nvSpPr>
            <p:spPr>
              <a:xfrm>
                <a:off x="8386721" y="1096381"/>
                <a:ext cx="619458" cy="157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14B4EB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41" name="Shape 31">
                <a:extLst>
                  <a:ext uri="{FF2B5EF4-FFF2-40B4-BE49-F238E27FC236}">
                    <a16:creationId xmlns:a16="http://schemas.microsoft.com/office/drawing/2014/main" id="{68537DD5-DE04-CE40-85AD-6D710B1776F5}"/>
                  </a:ext>
                </a:extLst>
              </p:cNvPr>
              <p:cNvSpPr/>
              <p:nvPr/>
            </p:nvSpPr>
            <p:spPr>
              <a:xfrm>
                <a:off x="8386721" y="1289162"/>
                <a:ext cx="619461" cy="349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8052" y="21600"/>
                    </a:lnTo>
                    <a:lnTo>
                      <a:pt x="8052" y="18255"/>
                    </a:lnTo>
                    <a:lnTo>
                      <a:pt x="21600" y="18255"/>
                    </a:lnTo>
                    <a:lnTo>
                      <a:pt x="21600" y="16736"/>
                    </a:lnTo>
                    <a:lnTo>
                      <a:pt x="13031" y="16736"/>
                    </a:lnTo>
                    <a:lnTo>
                      <a:pt x="13031" y="11745"/>
                    </a:lnTo>
                    <a:lnTo>
                      <a:pt x="21600" y="11745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7D8287">
                  <a:alpha val="2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42" name="Shape 32">
                <a:extLst>
                  <a:ext uri="{FF2B5EF4-FFF2-40B4-BE49-F238E27FC236}">
                    <a16:creationId xmlns:a16="http://schemas.microsoft.com/office/drawing/2014/main" id="{BED8E72F-857E-754D-96BC-35FCA960F862}"/>
                  </a:ext>
                </a:extLst>
              </p:cNvPr>
              <p:cNvSpPr/>
              <p:nvPr/>
            </p:nvSpPr>
            <p:spPr>
              <a:xfrm>
                <a:off x="9157842" y="1096381"/>
                <a:ext cx="619458" cy="157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3CBE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43" name="Shape 33">
                <a:extLst>
                  <a:ext uri="{FF2B5EF4-FFF2-40B4-BE49-F238E27FC236}">
                    <a16:creationId xmlns:a16="http://schemas.microsoft.com/office/drawing/2014/main" id="{9A270BF6-1EFF-2F43-8D32-ABDA2D66F50E}"/>
                  </a:ext>
                </a:extLst>
              </p:cNvPr>
              <p:cNvSpPr/>
              <p:nvPr/>
            </p:nvSpPr>
            <p:spPr>
              <a:xfrm>
                <a:off x="9157842" y="1289162"/>
                <a:ext cx="619461" cy="349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8052" y="21600"/>
                    </a:lnTo>
                    <a:lnTo>
                      <a:pt x="8052" y="18255"/>
                    </a:lnTo>
                    <a:lnTo>
                      <a:pt x="21600" y="18255"/>
                    </a:lnTo>
                    <a:lnTo>
                      <a:pt x="21600" y="16736"/>
                    </a:lnTo>
                    <a:lnTo>
                      <a:pt x="13031" y="16736"/>
                    </a:lnTo>
                    <a:lnTo>
                      <a:pt x="13031" y="11745"/>
                    </a:lnTo>
                    <a:lnTo>
                      <a:pt x="21600" y="11745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7D8287">
                  <a:alpha val="2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</p:grpSp>
        <p:grpSp>
          <p:nvGrpSpPr>
            <p:cNvPr id="245" name="Group 14">
              <a:extLst>
                <a:ext uri="{FF2B5EF4-FFF2-40B4-BE49-F238E27FC236}">
                  <a16:creationId xmlns:a16="http://schemas.microsoft.com/office/drawing/2014/main" id="{5788AB45-71D6-A246-A44D-EF9FCE87A240}"/>
                </a:ext>
              </a:extLst>
            </p:cNvPr>
            <p:cNvGrpSpPr/>
            <p:nvPr/>
          </p:nvGrpSpPr>
          <p:grpSpPr>
            <a:xfrm>
              <a:off x="4303771" y="3163499"/>
              <a:ext cx="626704" cy="458150"/>
              <a:chOff x="3433138" y="-44918"/>
              <a:chExt cx="1066600" cy="779735"/>
            </a:xfrm>
          </p:grpSpPr>
          <p:sp>
            <p:nvSpPr>
              <p:cNvPr id="246" name="Shape 6">
                <a:extLst>
                  <a:ext uri="{FF2B5EF4-FFF2-40B4-BE49-F238E27FC236}">
                    <a16:creationId xmlns:a16="http://schemas.microsoft.com/office/drawing/2014/main" id="{795C35A1-26BD-5249-960B-41DAD9D8C0AA}"/>
                  </a:ext>
                </a:extLst>
              </p:cNvPr>
              <p:cNvSpPr/>
              <p:nvPr/>
            </p:nvSpPr>
            <p:spPr>
              <a:xfrm>
                <a:off x="3504016" y="36086"/>
                <a:ext cx="995722" cy="698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010101">
                  <a:alpha val="18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47" name="Shape 7">
                <a:extLst>
                  <a:ext uri="{FF2B5EF4-FFF2-40B4-BE49-F238E27FC236}">
                    <a16:creationId xmlns:a16="http://schemas.microsoft.com/office/drawing/2014/main" id="{0CBE02D2-E280-CA44-9DF1-79ADF8402F8C}"/>
                  </a:ext>
                </a:extLst>
              </p:cNvPr>
              <p:cNvSpPr/>
              <p:nvPr/>
            </p:nvSpPr>
            <p:spPr>
              <a:xfrm>
                <a:off x="3433138" y="-44918"/>
                <a:ext cx="995722" cy="698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48" name="Shape 12">
                <a:extLst>
                  <a:ext uri="{FF2B5EF4-FFF2-40B4-BE49-F238E27FC236}">
                    <a16:creationId xmlns:a16="http://schemas.microsoft.com/office/drawing/2014/main" id="{7C1C43CF-9D6D-1740-839F-5AB85A12C255}"/>
                  </a:ext>
                </a:extLst>
              </p:cNvPr>
              <p:cNvSpPr/>
              <p:nvPr/>
            </p:nvSpPr>
            <p:spPr>
              <a:xfrm>
                <a:off x="3520892" y="42836"/>
                <a:ext cx="819976" cy="526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01010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49" name="Shape 13">
                <a:extLst>
                  <a:ext uri="{FF2B5EF4-FFF2-40B4-BE49-F238E27FC236}">
                    <a16:creationId xmlns:a16="http://schemas.microsoft.com/office/drawing/2014/main" id="{2A2EA545-85FB-714F-BB4E-C3C286024953}"/>
                  </a:ext>
                </a:extLst>
              </p:cNvPr>
              <p:cNvSpPr/>
              <p:nvPr/>
            </p:nvSpPr>
            <p:spPr>
              <a:xfrm>
                <a:off x="3652523" y="363476"/>
                <a:ext cx="70304" cy="99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50" name="Shape 14">
                <a:extLst>
                  <a:ext uri="{FF2B5EF4-FFF2-40B4-BE49-F238E27FC236}">
                    <a16:creationId xmlns:a16="http://schemas.microsoft.com/office/drawing/2014/main" id="{0FD527AE-649A-7C40-8A81-9E8D9E5059B3}"/>
                  </a:ext>
                </a:extLst>
              </p:cNvPr>
              <p:cNvSpPr/>
              <p:nvPr/>
            </p:nvSpPr>
            <p:spPr>
              <a:xfrm>
                <a:off x="3794280" y="268972"/>
                <a:ext cx="70305" cy="1940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51" name="Shape 15">
                <a:extLst>
                  <a:ext uri="{FF2B5EF4-FFF2-40B4-BE49-F238E27FC236}">
                    <a16:creationId xmlns:a16="http://schemas.microsoft.com/office/drawing/2014/main" id="{DA6E8E51-1C43-5442-B99F-4CAF5FBF54A1}"/>
                  </a:ext>
                </a:extLst>
              </p:cNvPr>
              <p:cNvSpPr/>
              <p:nvPr/>
            </p:nvSpPr>
            <p:spPr>
              <a:xfrm>
                <a:off x="3939412" y="181218"/>
                <a:ext cx="70305" cy="284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52" name="Shape 16">
                <a:extLst>
                  <a:ext uri="{FF2B5EF4-FFF2-40B4-BE49-F238E27FC236}">
                    <a16:creationId xmlns:a16="http://schemas.microsoft.com/office/drawing/2014/main" id="{D25A94E8-08C6-D14E-AA96-6F6208BD0E92}"/>
                  </a:ext>
                </a:extLst>
              </p:cNvPr>
              <p:cNvSpPr/>
              <p:nvPr/>
            </p:nvSpPr>
            <p:spPr>
              <a:xfrm>
                <a:off x="4084543" y="218345"/>
                <a:ext cx="70304" cy="244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53" name="Shape 17">
                <a:extLst>
                  <a:ext uri="{FF2B5EF4-FFF2-40B4-BE49-F238E27FC236}">
                    <a16:creationId xmlns:a16="http://schemas.microsoft.com/office/drawing/2014/main" id="{A5BF1623-957C-6949-A363-938D4D15459D}"/>
                  </a:ext>
                </a:extLst>
              </p:cNvPr>
              <p:cNvSpPr/>
              <p:nvPr/>
            </p:nvSpPr>
            <p:spPr>
              <a:xfrm>
                <a:off x="4222925" y="400603"/>
                <a:ext cx="6279" cy="161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2F2A2B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pic>
          <p:nvPicPr>
            <p:cNvPr id="255" name="图片 254">
              <a:extLst>
                <a:ext uri="{FF2B5EF4-FFF2-40B4-BE49-F238E27FC236}">
                  <a16:creationId xmlns:a16="http://schemas.microsoft.com/office/drawing/2014/main" id="{3B81FE92-7F9A-D540-BB83-2BBA50C7A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0352" y="3839776"/>
              <a:ext cx="531755" cy="531755"/>
            </a:xfrm>
            <a:prstGeom prst="rect">
              <a:avLst/>
            </a:prstGeom>
          </p:spPr>
        </p:pic>
      </p:grpSp>
      <p:grpSp>
        <p:nvGrpSpPr>
          <p:cNvPr id="257" name="组合 256">
            <a:extLst>
              <a:ext uri="{FF2B5EF4-FFF2-40B4-BE49-F238E27FC236}">
                <a16:creationId xmlns:a16="http://schemas.microsoft.com/office/drawing/2014/main" id="{6A3498AA-7C80-0A41-86CF-CE1B9B8EF173}"/>
              </a:ext>
            </a:extLst>
          </p:cNvPr>
          <p:cNvGrpSpPr/>
          <p:nvPr/>
        </p:nvGrpSpPr>
        <p:grpSpPr>
          <a:xfrm>
            <a:off x="6279723" y="1119984"/>
            <a:ext cx="5746650" cy="3620166"/>
            <a:chOff x="688011" y="2276542"/>
            <a:chExt cx="4580800" cy="2885726"/>
          </a:xfrm>
        </p:grpSpPr>
        <p:grpSp>
          <p:nvGrpSpPr>
            <p:cNvPr id="258" name="Group 32">
              <a:extLst>
                <a:ext uri="{FF2B5EF4-FFF2-40B4-BE49-F238E27FC236}">
                  <a16:creationId xmlns:a16="http://schemas.microsoft.com/office/drawing/2014/main" id="{7E649DF4-7CCD-8748-BBBC-D8C58CCEB671}"/>
                </a:ext>
              </a:extLst>
            </p:cNvPr>
            <p:cNvGrpSpPr/>
            <p:nvPr/>
          </p:nvGrpSpPr>
          <p:grpSpPr>
            <a:xfrm>
              <a:off x="688011" y="2276542"/>
              <a:ext cx="4580800" cy="2885726"/>
              <a:chOff x="2579239" y="2535421"/>
              <a:chExt cx="5808490" cy="3659123"/>
            </a:xfrm>
            <a:effectLst>
              <a:outerShdw blurRad="4953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87" name="Group 22">
                <a:extLst>
                  <a:ext uri="{FF2B5EF4-FFF2-40B4-BE49-F238E27FC236}">
                    <a16:creationId xmlns:a16="http://schemas.microsoft.com/office/drawing/2014/main" id="{3056745E-F26D-EE4A-9D74-F3D7137D94C0}"/>
                  </a:ext>
                </a:extLst>
              </p:cNvPr>
              <p:cNvGrpSpPr/>
              <p:nvPr/>
            </p:nvGrpSpPr>
            <p:grpSpPr>
              <a:xfrm>
                <a:off x="2579239" y="2535421"/>
                <a:ext cx="5808490" cy="3659123"/>
                <a:chOff x="2579239" y="2535421"/>
                <a:chExt cx="5808490" cy="3659123"/>
              </a:xfrm>
            </p:grpSpPr>
            <p:sp>
              <p:nvSpPr>
                <p:cNvPr id="289" name="Rounded Rectangle 20">
                  <a:extLst>
                    <a:ext uri="{FF2B5EF4-FFF2-40B4-BE49-F238E27FC236}">
                      <a16:creationId xmlns:a16="http://schemas.microsoft.com/office/drawing/2014/main" id="{3F102AB6-212B-EA4B-95BC-887A69B803A0}"/>
                    </a:ext>
                  </a:extLst>
                </p:cNvPr>
                <p:cNvSpPr/>
                <p:nvPr/>
              </p:nvSpPr>
              <p:spPr>
                <a:xfrm>
                  <a:off x="2579239" y="2535421"/>
                  <a:ext cx="5808490" cy="3659123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14B4EB">
                        <a:lumMod val="20000"/>
                        <a:lumOff val="80000"/>
                      </a:srgbClr>
                    </a:gs>
                    <a:gs pos="100000">
                      <a:srgbClr val="6491C8"/>
                    </a:gs>
                  </a:gsLst>
                  <a:lin ang="36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1">
                  <a:extLst>
                    <a:ext uri="{FF2B5EF4-FFF2-40B4-BE49-F238E27FC236}">
                      <a16:creationId xmlns:a16="http://schemas.microsoft.com/office/drawing/2014/main" id="{2B4DF3F2-E96B-8A48-8175-FCE6D7FF10EC}"/>
                    </a:ext>
                  </a:extLst>
                </p:cNvPr>
                <p:cNvSpPr/>
                <p:nvPr/>
              </p:nvSpPr>
              <p:spPr>
                <a:xfrm>
                  <a:off x="2579239" y="2535422"/>
                  <a:ext cx="5808490" cy="59774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7D8287">
                    <a:lumMod val="5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Rounded Rectangle 18">
                  <a:extLst>
                    <a:ext uri="{FF2B5EF4-FFF2-40B4-BE49-F238E27FC236}">
                      <a16:creationId xmlns:a16="http://schemas.microsoft.com/office/drawing/2014/main" id="{3A857291-EDCD-6942-95C3-B8CBCB419C26}"/>
                    </a:ext>
                  </a:extLst>
                </p:cNvPr>
                <p:cNvSpPr/>
                <p:nvPr/>
              </p:nvSpPr>
              <p:spPr>
                <a:xfrm>
                  <a:off x="4331224" y="3454019"/>
                  <a:ext cx="3712745" cy="2401159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491C8">
                    <a:lumMod val="50000"/>
                    <a:alpha val="2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Oval 3">
                  <a:extLst>
                    <a:ext uri="{FF2B5EF4-FFF2-40B4-BE49-F238E27FC236}">
                      <a16:creationId xmlns:a16="http://schemas.microsoft.com/office/drawing/2014/main" id="{E418D5F6-C088-AA4C-95F3-CD07593090D2}"/>
                    </a:ext>
                  </a:extLst>
                </p:cNvPr>
                <p:cNvSpPr/>
                <p:nvPr/>
              </p:nvSpPr>
              <p:spPr>
                <a:xfrm>
                  <a:off x="2765502" y="2720898"/>
                  <a:ext cx="189571" cy="189571"/>
                </a:xfrm>
                <a:prstGeom prst="ellipse">
                  <a:avLst/>
                </a:prstGeom>
                <a:solidFill>
                  <a:srgbClr val="FA465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93" name="Oval 4">
                  <a:extLst>
                    <a:ext uri="{FF2B5EF4-FFF2-40B4-BE49-F238E27FC236}">
                      <a16:creationId xmlns:a16="http://schemas.microsoft.com/office/drawing/2014/main" id="{9235AA0E-9250-134E-93F2-86417AA386D6}"/>
                    </a:ext>
                  </a:extLst>
                </p:cNvPr>
                <p:cNvSpPr/>
                <p:nvPr/>
              </p:nvSpPr>
              <p:spPr>
                <a:xfrm>
                  <a:off x="3066585" y="2720898"/>
                  <a:ext cx="189571" cy="189571"/>
                </a:xfrm>
                <a:prstGeom prst="ellipse">
                  <a:avLst/>
                </a:prstGeom>
                <a:solidFill>
                  <a:srgbClr val="FFAF28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Oval 5">
                  <a:extLst>
                    <a:ext uri="{FF2B5EF4-FFF2-40B4-BE49-F238E27FC236}">
                      <a16:creationId xmlns:a16="http://schemas.microsoft.com/office/drawing/2014/main" id="{68EE64A8-CC70-2342-AA10-A2FBC63DE82D}"/>
                    </a:ext>
                  </a:extLst>
                </p:cNvPr>
                <p:cNvSpPr/>
                <p:nvPr/>
              </p:nvSpPr>
              <p:spPr>
                <a:xfrm>
                  <a:off x="3378819" y="2720898"/>
                  <a:ext cx="189571" cy="189571"/>
                </a:xfrm>
                <a:prstGeom prst="ellipse">
                  <a:avLst/>
                </a:prstGeom>
                <a:solidFill>
                  <a:srgbClr val="96C83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95" name="Rounded Rectangle 6">
                  <a:extLst>
                    <a:ext uri="{FF2B5EF4-FFF2-40B4-BE49-F238E27FC236}">
                      <a16:creationId xmlns:a16="http://schemas.microsoft.com/office/drawing/2014/main" id="{56D9AFEE-78E0-EE43-993E-63618BEF96F1}"/>
                    </a:ext>
                  </a:extLst>
                </p:cNvPr>
                <p:cNvSpPr/>
                <p:nvPr/>
              </p:nvSpPr>
              <p:spPr>
                <a:xfrm>
                  <a:off x="3791415" y="2727248"/>
                  <a:ext cx="4360126" cy="18957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96" name="Rounded Rectangle 8">
                  <a:extLst>
                    <a:ext uri="{FF2B5EF4-FFF2-40B4-BE49-F238E27FC236}">
                      <a16:creationId xmlns:a16="http://schemas.microsoft.com/office/drawing/2014/main" id="{A4A094B3-A66D-5144-B4A2-B8D5B33A85A5}"/>
                    </a:ext>
                  </a:extLst>
                </p:cNvPr>
                <p:cNvSpPr/>
                <p:nvPr/>
              </p:nvSpPr>
              <p:spPr>
                <a:xfrm>
                  <a:off x="2942437" y="3454019"/>
                  <a:ext cx="1273168" cy="2401159"/>
                </a:xfrm>
                <a:prstGeom prst="roundRect">
                  <a:avLst>
                    <a:gd name="adj" fmla="val 0"/>
                  </a:avLst>
                </a:prstGeom>
                <a:solidFill>
                  <a:srgbClr val="14B4EB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97" name="Rounded Rectangle 9">
                  <a:extLst>
                    <a:ext uri="{FF2B5EF4-FFF2-40B4-BE49-F238E27FC236}">
                      <a16:creationId xmlns:a16="http://schemas.microsoft.com/office/drawing/2014/main" id="{30A0FFAC-1EE2-AE4C-88E6-FF4DEA14B02C}"/>
                    </a:ext>
                  </a:extLst>
                </p:cNvPr>
                <p:cNvSpPr/>
                <p:nvPr/>
              </p:nvSpPr>
              <p:spPr>
                <a:xfrm>
                  <a:off x="3112481" y="3802172"/>
                  <a:ext cx="888878" cy="16481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491C8">
                    <a:lumMod val="50000"/>
                    <a:alpha val="15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98" name="Rounded Rectangle 10">
                  <a:extLst>
                    <a:ext uri="{FF2B5EF4-FFF2-40B4-BE49-F238E27FC236}">
                      <a16:creationId xmlns:a16="http://schemas.microsoft.com/office/drawing/2014/main" id="{82C8B93B-D053-DF4C-AB98-8B1FDAA8C5E2}"/>
                    </a:ext>
                  </a:extLst>
                </p:cNvPr>
                <p:cNvSpPr/>
                <p:nvPr/>
              </p:nvSpPr>
              <p:spPr>
                <a:xfrm>
                  <a:off x="3112481" y="4187183"/>
                  <a:ext cx="888878" cy="16481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491C8">
                    <a:lumMod val="50000"/>
                    <a:alpha val="15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99" name="Rounded Rectangle 11">
                  <a:extLst>
                    <a:ext uri="{FF2B5EF4-FFF2-40B4-BE49-F238E27FC236}">
                      <a16:creationId xmlns:a16="http://schemas.microsoft.com/office/drawing/2014/main" id="{FD5FF565-C5E7-7E45-A8C5-66161210E257}"/>
                    </a:ext>
                  </a:extLst>
                </p:cNvPr>
                <p:cNvSpPr/>
                <p:nvPr/>
              </p:nvSpPr>
              <p:spPr>
                <a:xfrm>
                  <a:off x="3112481" y="4572194"/>
                  <a:ext cx="888878" cy="16481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491C8">
                    <a:lumMod val="50000"/>
                    <a:alpha val="15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300" name="Rounded Rectangle 12">
                  <a:extLst>
                    <a:ext uri="{FF2B5EF4-FFF2-40B4-BE49-F238E27FC236}">
                      <a16:creationId xmlns:a16="http://schemas.microsoft.com/office/drawing/2014/main" id="{F10869FB-7854-EB4D-BA54-B309F62DE1FE}"/>
                    </a:ext>
                  </a:extLst>
                </p:cNvPr>
                <p:cNvSpPr/>
                <p:nvPr/>
              </p:nvSpPr>
              <p:spPr>
                <a:xfrm>
                  <a:off x="3112481" y="4957205"/>
                  <a:ext cx="888878" cy="16481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14B4EB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301" name="Rounded Rectangle 15">
                  <a:extLst>
                    <a:ext uri="{FF2B5EF4-FFF2-40B4-BE49-F238E27FC236}">
                      <a16:creationId xmlns:a16="http://schemas.microsoft.com/office/drawing/2014/main" id="{7334FD1B-3A09-AC46-9E00-F9AD1636E4E4}"/>
                    </a:ext>
                  </a:extLst>
                </p:cNvPr>
                <p:cNvSpPr/>
                <p:nvPr/>
              </p:nvSpPr>
              <p:spPr>
                <a:xfrm>
                  <a:off x="3112481" y="5177018"/>
                  <a:ext cx="888878" cy="433136"/>
                </a:xfrm>
                <a:prstGeom prst="roundRect">
                  <a:avLst>
                    <a:gd name="adj" fmla="val 0"/>
                  </a:avLst>
                </a:prstGeom>
                <a:solidFill>
                  <a:srgbClr val="14B4EB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302" name="Rounded Rectangle 16">
                  <a:extLst>
                    <a:ext uri="{FF2B5EF4-FFF2-40B4-BE49-F238E27FC236}">
                      <a16:creationId xmlns:a16="http://schemas.microsoft.com/office/drawing/2014/main" id="{82EC2924-2240-384E-9261-5211069EE4E8}"/>
                    </a:ext>
                  </a:extLst>
                </p:cNvPr>
                <p:cNvSpPr/>
                <p:nvPr/>
              </p:nvSpPr>
              <p:spPr>
                <a:xfrm>
                  <a:off x="4543794" y="5477007"/>
                  <a:ext cx="2432701" cy="19441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EFEF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303" name="Rounded Rectangle 17">
                  <a:extLst>
                    <a:ext uri="{FF2B5EF4-FFF2-40B4-BE49-F238E27FC236}">
                      <a16:creationId xmlns:a16="http://schemas.microsoft.com/office/drawing/2014/main" id="{DAD4EA95-A7A2-724E-B4CC-F9079870B6E0}"/>
                    </a:ext>
                  </a:extLst>
                </p:cNvPr>
                <p:cNvSpPr/>
                <p:nvPr/>
              </p:nvSpPr>
              <p:spPr>
                <a:xfrm>
                  <a:off x="7156767" y="5477007"/>
                  <a:ext cx="687519" cy="19441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14B4EB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304" name="Rounded Rectangle 19">
                  <a:extLst>
                    <a:ext uri="{FF2B5EF4-FFF2-40B4-BE49-F238E27FC236}">
                      <a16:creationId xmlns:a16="http://schemas.microsoft.com/office/drawing/2014/main" id="{F04B211B-D19F-8D4E-81CA-F979028A5A92}"/>
                    </a:ext>
                  </a:extLst>
                </p:cNvPr>
                <p:cNvSpPr/>
                <p:nvPr/>
              </p:nvSpPr>
              <p:spPr>
                <a:xfrm>
                  <a:off x="2942437" y="3454019"/>
                  <a:ext cx="1273168" cy="134829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EFEF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8" name="Rounded Rectangle 23">
                <a:extLst>
                  <a:ext uri="{FF2B5EF4-FFF2-40B4-BE49-F238E27FC236}">
                    <a16:creationId xmlns:a16="http://schemas.microsoft.com/office/drawing/2014/main" id="{A5C19DFB-0EC3-264E-8810-D430B4FDDC44}"/>
                  </a:ext>
                </a:extLst>
              </p:cNvPr>
              <p:cNvSpPr/>
              <p:nvPr/>
            </p:nvSpPr>
            <p:spPr>
              <a:xfrm>
                <a:off x="7165153" y="4501127"/>
                <a:ext cx="740756" cy="722198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7D8287">
                      <a:lumMod val="60000"/>
                      <a:lumOff val="40000"/>
                    </a:srgbClr>
                  </a:gs>
                  <a:gs pos="97000">
                    <a:srgbClr val="FEFEFE"/>
                  </a:gs>
                </a:gsLst>
                <a:lin ang="150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</p:grpSp>
        <p:grpSp>
          <p:nvGrpSpPr>
            <p:cNvPr id="259" name="Group 35">
              <a:extLst>
                <a:ext uri="{FF2B5EF4-FFF2-40B4-BE49-F238E27FC236}">
                  <a16:creationId xmlns:a16="http://schemas.microsoft.com/office/drawing/2014/main" id="{22A9B553-21DE-E04F-B1C6-6D74210C9081}"/>
                </a:ext>
              </a:extLst>
            </p:cNvPr>
            <p:cNvGrpSpPr/>
            <p:nvPr/>
          </p:nvGrpSpPr>
          <p:grpSpPr>
            <a:xfrm>
              <a:off x="2237335" y="3160457"/>
              <a:ext cx="942306" cy="1332691"/>
              <a:chOff x="1034523" y="4246988"/>
              <a:chExt cx="949162" cy="1342388"/>
            </a:xfrm>
          </p:grpSpPr>
          <p:sp>
            <p:nvSpPr>
              <p:cNvPr id="280" name="Shape 7">
                <a:extLst>
                  <a:ext uri="{FF2B5EF4-FFF2-40B4-BE49-F238E27FC236}">
                    <a16:creationId xmlns:a16="http://schemas.microsoft.com/office/drawing/2014/main" id="{F3A1D7D5-3885-0949-82D2-3B579D1B3F1D}"/>
                  </a:ext>
                </a:extLst>
              </p:cNvPr>
              <p:cNvSpPr/>
              <p:nvPr/>
            </p:nvSpPr>
            <p:spPr>
              <a:xfrm>
                <a:off x="1034523" y="4246988"/>
                <a:ext cx="949162" cy="1342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496" y="0"/>
                    </a:ln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D8287">
                  <a:lumMod val="20000"/>
                  <a:lumOff val="8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81" name="Freeform 78">
                <a:extLst>
                  <a:ext uri="{FF2B5EF4-FFF2-40B4-BE49-F238E27FC236}">
                    <a16:creationId xmlns:a16="http://schemas.microsoft.com/office/drawing/2014/main" id="{ACDC45F4-D885-B344-90FF-A9E9C2A76758}"/>
                  </a:ext>
                </a:extLst>
              </p:cNvPr>
              <p:cNvSpPr/>
              <p:nvPr/>
            </p:nvSpPr>
            <p:spPr>
              <a:xfrm>
                <a:off x="1121593" y="4390535"/>
                <a:ext cx="775643" cy="753086"/>
              </a:xfrm>
              <a:custGeom>
                <a:avLst/>
                <a:gdLst>
                  <a:gd name="connsiteX0" fmla="*/ 583615 w 775643"/>
                  <a:gd name="connsiteY0" fmla="*/ 731857 h 753086"/>
                  <a:gd name="connsiteX1" fmla="*/ 625353 w 775643"/>
                  <a:gd name="connsiteY1" fmla="*/ 731857 h 753086"/>
                  <a:gd name="connsiteX2" fmla="*/ 625353 w 775643"/>
                  <a:gd name="connsiteY2" fmla="*/ 753074 h 753086"/>
                  <a:gd name="connsiteX3" fmla="*/ 583603 w 775643"/>
                  <a:gd name="connsiteY3" fmla="*/ 753074 h 753086"/>
                  <a:gd name="connsiteX4" fmla="*/ 583615 w 775643"/>
                  <a:gd name="connsiteY4" fmla="*/ 731857 h 753086"/>
                  <a:gd name="connsiteX5" fmla="*/ 447115 w 775643"/>
                  <a:gd name="connsiteY5" fmla="*/ 731857 h 753086"/>
                  <a:gd name="connsiteX6" fmla="*/ 488864 w 775643"/>
                  <a:gd name="connsiteY6" fmla="*/ 731869 h 753086"/>
                  <a:gd name="connsiteX7" fmla="*/ 488864 w 775643"/>
                  <a:gd name="connsiteY7" fmla="*/ 753074 h 753086"/>
                  <a:gd name="connsiteX8" fmla="*/ 447115 w 775643"/>
                  <a:gd name="connsiteY8" fmla="*/ 753086 h 753086"/>
                  <a:gd name="connsiteX9" fmla="*/ 447115 w 775643"/>
                  <a:gd name="connsiteY9" fmla="*/ 731857 h 753086"/>
                  <a:gd name="connsiteX10" fmla="*/ 310627 w 775643"/>
                  <a:gd name="connsiteY10" fmla="*/ 731857 h 753086"/>
                  <a:gd name="connsiteX11" fmla="*/ 352377 w 775643"/>
                  <a:gd name="connsiteY11" fmla="*/ 731869 h 753086"/>
                  <a:gd name="connsiteX12" fmla="*/ 352377 w 775643"/>
                  <a:gd name="connsiteY12" fmla="*/ 753074 h 753086"/>
                  <a:gd name="connsiteX13" fmla="*/ 310627 w 775643"/>
                  <a:gd name="connsiteY13" fmla="*/ 753086 h 753086"/>
                  <a:gd name="connsiteX14" fmla="*/ 310627 w 775643"/>
                  <a:gd name="connsiteY14" fmla="*/ 731857 h 753086"/>
                  <a:gd name="connsiteX15" fmla="*/ 171786 w 775643"/>
                  <a:gd name="connsiteY15" fmla="*/ 731857 h 753086"/>
                  <a:gd name="connsiteX16" fmla="*/ 213536 w 775643"/>
                  <a:gd name="connsiteY16" fmla="*/ 731869 h 753086"/>
                  <a:gd name="connsiteX17" fmla="*/ 213536 w 775643"/>
                  <a:gd name="connsiteY17" fmla="*/ 753086 h 753086"/>
                  <a:gd name="connsiteX18" fmla="*/ 171786 w 775643"/>
                  <a:gd name="connsiteY18" fmla="*/ 753086 h 753086"/>
                  <a:gd name="connsiteX19" fmla="*/ 171786 w 775643"/>
                  <a:gd name="connsiteY19" fmla="*/ 731857 h 753086"/>
                  <a:gd name="connsiteX20" fmla="*/ 35298 w 775643"/>
                  <a:gd name="connsiteY20" fmla="*/ 731857 h 753086"/>
                  <a:gd name="connsiteX21" fmla="*/ 77047 w 775643"/>
                  <a:gd name="connsiteY21" fmla="*/ 731857 h 753086"/>
                  <a:gd name="connsiteX22" fmla="*/ 77047 w 775643"/>
                  <a:gd name="connsiteY22" fmla="*/ 753074 h 753086"/>
                  <a:gd name="connsiteX23" fmla="*/ 35298 w 775643"/>
                  <a:gd name="connsiteY23" fmla="*/ 753086 h 753086"/>
                  <a:gd name="connsiteX24" fmla="*/ 35298 w 775643"/>
                  <a:gd name="connsiteY24" fmla="*/ 731857 h 753086"/>
                  <a:gd name="connsiteX25" fmla="*/ 611197 w 775643"/>
                  <a:gd name="connsiteY25" fmla="*/ 615590 h 753086"/>
                  <a:gd name="connsiteX26" fmla="*/ 609990 w 775643"/>
                  <a:gd name="connsiteY26" fmla="*/ 713047 h 753086"/>
                  <a:gd name="connsiteX27" fmla="*/ 737405 w 775643"/>
                  <a:gd name="connsiteY27" fmla="*/ 713047 h 753086"/>
                  <a:gd name="connsiteX28" fmla="*/ 737405 w 775643"/>
                  <a:gd name="connsiteY28" fmla="*/ 615590 h 753086"/>
                  <a:gd name="connsiteX29" fmla="*/ 472823 w 775643"/>
                  <a:gd name="connsiteY29" fmla="*/ 615590 h 753086"/>
                  <a:gd name="connsiteX30" fmla="*/ 472823 w 775643"/>
                  <a:gd name="connsiteY30" fmla="*/ 713047 h 753086"/>
                  <a:gd name="connsiteX31" fmla="*/ 600339 w 775643"/>
                  <a:gd name="connsiteY31" fmla="*/ 713047 h 753086"/>
                  <a:gd name="connsiteX32" fmla="*/ 601545 w 775643"/>
                  <a:gd name="connsiteY32" fmla="*/ 615590 h 753086"/>
                  <a:gd name="connsiteX33" fmla="*/ 335723 w 775643"/>
                  <a:gd name="connsiteY33" fmla="*/ 615590 h 753086"/>
                  <a:gd name="connsiteX34" fmla="*/ 335723 w 775643"/>
                  <a:gd name="connsiteY34" fmla="*/ 713047 h 753086"/>
                  <a:gd name="connsiteX35" fmla="*/ 463138 w 775643"/>
                  <a:gd name="connsiteY35" fmla="*/ 713047 h 753086"/>
                  <a:gd name="connsiteX36" fmla="*/ 463138 w 775643"/>
                  <a:gd name="connsiteY36" fmla="*/ 615590 h 753086"/>
                  <a:gd name="connsiteX37" fmla="*/ 198590 w 775643"/>
                  <a:gd name="connsiteY37" fmla="*/ 615590 h 753086"/>
                  <a:gd name="connsiteX38" fmla="*/ 198590 w 775643"/>
                  <a:gd name="connsiteY38" fmla="*/ 713047 h 753086"/>
                  <a:gd name="connsiteX39" fmla="*/ 326038 w 775643"/>
                  <a:gd name="connsiteY39" fmla="*/ 713047 h 753086"/>
                  <a:gd name="connsiteX40" fmla="*/ 326038 w 775643"/>
                  <a:gd name="connsiteY40" fmla="*/ 615590 h 753086"/>
                  <a:gd name="connsiteX41" fmla="*/ 61490 w 775643"/>
                  <a:gd name="connsiteY41" fmla="*/ 615590 h 753086"/>
                  <a:gd name="connsiteX42" fmla="*/ 61490 w 775643"/>
                  <a:gd name="connsiteY42" fmla="*/ 713047 h 753086"/>
                  <a:gd name="connsiteX43" fmla="*/ 188905 w 775643"/>
                  <a:gd name="connsiteY43" fmla="*/ 713047 h 753086"/>
                  <a:gd name="connsiteX44" fmla="*/ 188905 w 775643"/>
                  <a:gd name="connsiteY44" fmla="*/ 615590 h 753086"/>
                  <a:gd name="connsiteX45" fmla="*/ 0 w 775643"/>
                  <a:gd name="connsiteY45" fmla="*/ 600075 h 753086"/>
                  <a:gd name="connsiteX46" fmla="*/ 41739 w 775643"/>
                  <a:gd name="connsiteY46" fmla="*/ 600075 h 753086"/>
                  <a:gd name="connsiteX47" fmla="*/ 41739 w 775643"/>
                  <a:gd name="connsiteY47" fmla="*/ 621304 h 753086"/>
                  <a:gd name="connsiteX48" fmla="*/ 0 w 775643"/>
                  <a:gd name="connsiteY48" fmla="*/ 621304 h 753086"/>
                  <a:gd name="connsiteX49" fmla="*/ 612437 w 775643"/>
                  <a:gd name="connsiteY49" fmla="*/ 512427 h 753086"/>
                  <a:gd name="connsiteX50" fmla="*/ 611297 w 775643"/>
                  <a:gd name="connsiteY50" fmla="*/ 605889 h 753086"/>
                  <a:gd name="connsiteX51" fmla="*/ 737405 w 775643"/>
                  <a:gd name="connsiteY51" fmla="*/ 605889 h 753086"/>
                  <a:gd name="connsiteX52" fmla="*/ 737405 w 775643"/>
                  <a:gd name="connsiteY52" fmla="*/ 513325 h 753086"/>
                  <a:gd name="connsiteX53" fmla="*/ 472823 w 775643"/>
                  <a:gd name="connsiteY53" fmla="*/ 511402 h 753086"/>
                  <a:gd name="connsiteX54" fmla="*/ 472823 w 775643"/>
                  <a:gd name="connsiteY54" fmla="*/ 605889 h 753086"/>
                  <a:gd name="connsiteX55" fmla="*/ 601646 w 775643"/>
                  <a:gd name="connsiteY55" fmla="*/ 605889 h 753086"/>
                  <a:gd name="connsiteX56" fmla="*/ 602785 w 775643"/>
                  <a:gd name="connsiteY56" fmla="*/ 512342 h 753086"/>
                  <a:gd name="connsiteX57" fmla="*/ 335723 w 775643"/>
                  <a:gd name="connsiteY57" fmla="*/ 510419 h 753086"/>
                  <a:gd name="connsiteX58" fmla="*/ 335723 w 775643"/>
                  <a:gd name="connsiteY58" fmla="*/ 605889 h 753086"/>
                  <a:gd name="connsiteX59" fmla="*/ 463138 w 775643"/>
                  <a:gd name="connsiteY59" fmla="*/ 605889 h 753086"/>
                  <a:gd name="connsiteX60" fmla="*/ 463138 w 775643"/>
                  <a:gd name="connsiteY60" fmla="*/ 511338 h 753086"/>
                  <a:gd name="connsiteX61" fmla="*/ 198590 w 775643"/>
                  <a:gd name="connsiteY61" fmla="*/ 509436 h 753086"/>
                  <a:gd name="connsiteX62" fmla="*/ 198590 w 775643"/>
                  <a:gd name="connsiteY62" fmla="*/ 605889 h 753086"/>
                  <a:gd name="connsiteX63" fmla="*/ 326038 w 775643"/>
                  <a:gd name="connsiteY63" fmla="*/ 605889 h 753086"/>
                  <a:gd name="connsiteX64" fmla="*/ 326038 w 775643"/>
                  <a:gd name="connsiteY64" fmla="*/ 510355 h 753086"/>
                  <a:gd name="connsiteX65" fmla="*/ 61490 w 775643"/>
                  <a:gd name="connsiteY65" fmla="*/ 508432 h 753086"/>
                  <a:gd name="connsiteX66" fmla="*/ 61490 w 775643"/>
                  <a:gd name="connsiteY66" fmla="*/ 605889 h 753086"/>
                  <a:gd name="connsiteX67" fmla="*/ 188905 w 775643"/>
                  <a:gd name="connsiteY67" fmla="*/ 605889 h 753086"/>
                  <a:gd name="connsiteX68" fmla="*/ 188905 w 775643"/>
                  <a:gd name="connsiteY68" fmla="*/ 509351 h 753086"/>
                  <a:gd name="connsiteX69" fmla="*/ 41738 w 775643"/>
                  <a:gd name="connsiteY69" fmla="*/ 491827 h 753086"/>
                  <a:gd name="connsiteX70" fmla="*/ 41750 w 775643"/>
                  <a:gd name="connsiteY70" fmla="*/ 513054 h 753086"/>
                  <a:gd name="connsiteX71" fmla="*/ 0 w 775643"/>
                  <a:gd name="connsiteY71" fmla="*/ 513054 h 753086"/>
                  <a:gd name="connsiteX72" fmla="*/ 0 w 775643"/>
                  <a:gd name="connsiteY72" fmla="*/ 491838 h 753086"/>
                  <a:gd name="connsiteX73" fmla="*/ 198590 w 775643"/>
                  <a:gd name="connsiteY73" fmla="*/ 401274 h 753086"/>
                  <a:gd name="connsiteX74" fmla="*/ 198590 w 775643"/>
                  <a:gd name="connsiteY74" fmla="*/ 499757 h 753086"/>
                  <a:gd name="connsiteX75" fmla="*/ 326038 w 775643"/>
                  <a:gd name="connsiteY75" fmla="*/ 500675 h 753086"/>
                  <a:gd name="connsiteX76" fmla="*/ 326038 w 775643"/>
                  <a:gd name="connsiteY76" fmla="*/ 401274 h 753086"/>
                  <a:gd name="connsiteX77" fmla="*/ 61490 w 775643"/>
                  <a:gd name="connsiteY77" fmla="*/ 401274 h 753086"/>
                  <a:gd name="connsiteX78" fmla="*/ 61490 w 775643"/>
                  <a:gd name="connsiteY78" fmla="*/ 498774 h 753086"/>
                  <a:gd name="connsiteX79" fmla="*/ 188905 w 775643"/>
                  <a:gd name="connsiteY79" fmla="*/ 499692 h 753086"/>
                  <a:gd name="connsiteX80" fmla="*/ 188905 w 775643"/>
                  <a:gd name="connsiteY80" fmla="*/ 401274 h 753086"/>
                  <a:gd name="connsiteX81" fmla="*/ 613777 w 775643"/>
                  <a:gd name="connsiteY81" fmla="*/ 401252 h 753086"/>
                  <a:gd name="connsiteX82" fmla="*/ 612537 w 775643"/>
                  <a:gd name="connsiteY82" fmla="*/ 502748 h 753086"/>
                  <a:gd name="connsiteX83" fmla="*/ 737405 w 775643"/>
                  <a:gd name="connsiteY83" fmla="*/ 503645 h 753086"/>
                  <a:gd name="connsiteX84" fmla="*/ 737405 w 775643"/>
                  <a:gd name="connsiteY84" fmla="*/ 401252 h 753086"/>
                  <a:gd name="connsiteX85" fmla="*/ 472857 w 775643"/>
                  <a:gd name="connsiteY85" fmla="*/ 401252 h 753086"/>
                  <a:gd name="connsiteX86" fmla="*/ 472823 w 775643"/>
                  <a:gd name="connsiteY86" fmla="*/ 501744 h 753086"/>
                  <a:gd name="connsiteX87" fmla="*/ 602886 w 775643"/>
                  <a:gd name="connsiteY87" fmla="*/ 502684 h 753086"/>
                  <a:gd name="connsiteX88" fmla="*/ 604126 w 775643"/>
                  <a:gd name="connsiteY88" fmla="*/ 401252 h 753086"/>
                  <a:gd name="connsiteX89" fmla="*/ 463138 w 775643"/>
                  <a:gd name="connsiteY89" fmla="*/ 401252 h 753086"/>
                  <a:gd name="connsiteX90" fmla="*/ 335723 w 775643"/>
                  <a:gd name="connsiteY90" fmla="*/ 401274 h 753086"/>
                  <a:gd name="connsiteX91" fmla="*/ 335723 w 775643"/>
                  <a:gd name="connsiteY91" fmla="*/ 500761 h 753086"/>
                  <a:gd name="connsiteX92" fmla="*/ 463138 w 775643"/>
                  <a:gd name="connsiteY92" fmla="*/ 501680 h 753086"/>
                  <a:gd name="connsiteX93" fmla="*/ 463138 w 775643"/>
                  <a:gd name="connsiteY93" fmla="*/ 401252 h 753086"/>
                  <a:gd name="connsiteX94" fmla="*/ 0 w 775643"/>
                  <a:gd name="connsiteY94" fmla="*/ 385931 h 753086"/>
                  <a:gd name="connsiteX95" fmla="*/ 41738 w 775643"/>
                  <a:gd name="connsiteY95" fmla="*/ 385931 h 753086"/>
                  <a:gd name="connsiteX96" fmla="*/ 41750 w 775643"/>
                  <a:gd name="connsiteY96" fmla="*/ 407158 h 753086"/>
                  <a:gd name="connsiteX97" fmla="*/ 0 w 775643"/>
                  <a:gd name="connsiteY97" fmla="*/ 407158 h 753086"/>
                  <a:gd name="connsiteX98" fmla="*/ 615084 w 775643"/>
                  <a:gd name="connsiteY98" fmla="*/ 294094 h 753086"/>
                  <a:gd name="connsiteX99" fmla="*/ 613911 w 775643"/>
                  <a:gd name="connsiteY99" fmla="*/ 391573 h 753086"/>
                  <a:gd name="connsiteX100" fmla="*/ 737405 w 775643"/>
                  <a:gd name="connsiteY100" fmla="*/ 391573 h 753086"/>
                  <a:gd name="connsiteX101" fmla="*/ 737405 w 775643"/>
                  <a:gd name="connsiteY101" fmla="*/ 294094 h 753086"/>
                  <a:gd name="connsiteX102" fmla="*/ 472857 w 775643"/>
                  <a:gd name="connsiteY102" fmla="*/ 294094 h 753086"/>
                  <a:gd name="connsiteX103" fmla="*/ 472857 w 775643"/>
                  <a:gd name="connsiteY103" fmla="*/ 391573 h 753086"/>
                  <a:gd name="connsiteX104" fmla="*/ 604260 w 775643"/>
                  <a:gd name="connsiteY104" fmla="*/ 391573 h 753086"/>
                  <a:gd name="connsiteX105" fmla="*/ 605433 w 775643"/>
                  <a:gd name="connsiteY105" fmla="*/ 294094 h 753086"/>
                  <a:gd name="connsiteX106" fmla="*/ 335723 w 775643"/>
                  <a:gd name="connsiteY106" fmla="*/ 294094 h 753086"/>
                  <a:gd name="connsiteX107" fmla="*/ 335723 w 775643"/>
                  <a:gd name="connsiteY107" fmla="*/ 391573 h 753086"/>
                  <a:gd name="connsiteX108" fmla="*/ 463138 w 775643"/>
                  <a:gd name="connsiteY108" fmla="*/ 391573 h 753086"/>
                  <a:gd name="connsiteX109" fmla="*/ 463138 w 775643"/>
                  <a:gd name="connsiteY109" fmla="*/ 294094 h 753086"/>
                  <a:gd name="connsiteX110" fmla="*/ 198590 w 775643"/>
                  <a:gd name="connsiteY110" fmla="*/ 294094 h 753086"/>
                  <a:gd name="connsiteX111" fmla="*/ 198590 w 775643"/>
                  <a:gd name="connsiteY111" fmla="*/ 391573 h 753086"/>
                  <a:gd name="connsiteX112" fmla="*/ 326038 w 775643"/>
                  <a:gd name="connsiteY112" fmla="*/ 391573 h 753086"/>
                  <a:gd name="connsiteX113" fmla="*/ 326038 w 775643"/>
                  <a:gd name="connsiteY113" fmla="*/ 294094 h 753086"/>
                  <a:gd name="connsiteX114" fmla="*/ 61490 w 775643"/>
                  <a:gd name="connsiteY114" fmla="*/ 294094 h 753086"/>
                  <a:gd name="connsiteX115" fmla="*/ 61490 w 775643"/>
                  <a:gd name="connsiteY115" fmla="*/ 391573 h 753086"/>
                  <a:gd name="connsiteX116" fmla="*/ 188905 w 775643"/>
                  <a:gd name="connsiteY116" fmla="*/ 391573 h 753086"/>
                  <a:gd name="connsiteX117" fmla="*/ 188905 w 775643"/>
                  <a:gd name="connsiteY117" fmla="*/ 294094 h 753086"/>
                  <a:gd name="connsiteX118" fmla="*/ 41750 w 775643"/>
                  <a:gd name="connsiteY118" fmla="*/ 291801 h 753086"/>
                  <a:gd name="connsiteX119" fmla="*/ 41738 w 775643"/>
                  <a:gd name="connsiteY119" fmla="*/ 313030 h 753086"/>
                  <a:gd name="connsiteX120" fmla="*/ 0 w 775643"/>
                  <a:gd name="connsiteY120" fmla="*/ 313030 h 753086"/>
                  <a:gd name="connsiteX121" fmla="*/ 0 w 775643"/>
                  <a:gd name="connsiteY121" fmla="*/ 291813 h 753086"/>
                  <a:gd name="connsiteX122" fmla="*/ 51771 w 775643"/>
                  <a:gd name="connsiteY122" fmla="*/ 261209 h 753086"/>
                  <a:gd name="connsiteX123" fmla="*/ 61490 w 775643"/>
                  <a:gd name="connsiteY123" fmla="*/ 261209 h 753086"/>
                  <a:gd name="connsiteX124" fmla="*/ 61490 w 775643"/>
                  <a:gd name="connsiteY124" fmla="*/ 284414 h 753086"/>
                  <a:gd name="connsiteX125" fmla="*/ 188905 w 775643"/>
                  <a:gd name="connsiteY125" fmla="*/ 284414 h 753086"/>
                  <a:gd name="connsiteX126" fmla="*/ 188905 w 775643"/>
                  <a:gd name="connsiteY126" fmla="*/ 261209 h 753086"/>
                  <a:gd name="connsiteX127" fmla="*/ 198590 w 775643"/>
                  <a:gd name="connsiteY127" fmla="*/ 261209 h 753086"/>
                  <a:gd name="connsiteX128" fmla="*/ 198590 w 775643"/>
                  <a:gd name="connsiteY128" fmla="*/ 284414 h 753086"/>
                  <a:gd name="connsiteX129" fmla="*/ 326038 w 775643"/>
                  <a:gd name="connsiteY129" fmla="*/ 284414 h 753086"/>
                  <a:gd name="connsiteX130" fmla="*/ 326038 w 775643"/>
                  <a:gd name="connsiteY130" fmla="*/ 261209 h 753086"/>
                  <a:gd name="connsiteX131" fmla="*/ 335723 w 775643"/>
                  <a:gd name="connsiteY131" fmla="*/ 261209 h 753086"/>
                  <a:gd name="connsiteX132" fmla="*/ 335723 w 775643"/>
                  <a:gd name="connsiteY132" fmla="*/ 284414 h 753086"/>
                  <a:gd name="connsiteX133" fmla="*/ 463138 w 775643"/>
                  <a:gd name="connsiteY133" fmla="*/ 284414 h 753086"/>
                  <a:gd name="connsiteX134" fmla="*/ 463138 w 775643"/>
                  <a:gd name="connsiteY134" fmla="*/ 261209 h 753086"/>
                  <a:gd name="connsiteX135" fmla="*/ 472857 w 775643"/>
                  <a:gd name="connsiteY135" fmla="*/ 261209 h 753086"/>
                  <a:gd name="connsiteX136" fmla="*/ 472857 w 775643"/>
                  <a:gd name="connsiteY136" fmla="*/ 284414 h 753086"/>
                  <a:gd name="connsiteX137" fmla="*/ 605533 w 775643"/>
                  <a:gd name="connsiteY137" fmla="*/ 284414 h 753086"/>
                  <a:gd name="connsiteX138" fmla="*/ 605835 w 775643"/>
                  <a:gd name="connsiteY138" fmla="*/ 261465 h 753086"/>
                  <a:gd name="connsiteX139" fmla="*/ 615486 w 775643"/>
                  <a:gd name="connsiteY139" fmla="*/ 261593 h 753086"/>
                  <a:gd name="connsiteX140" fmla="*/ 615218 w 775643"/>
                  <a:gd name="connsiteY140" fmla="*/ 284414 h 753086"/>
                  <a:gd name="connsiteX141" fmla="*/ 737405 w 775643"/>
                  <a:gd name="connsiteY141" fmla="*/ 284414 h 753086"/>
                  <a:gd name="connsiteX142" fmla="*/ 737405 w 775643"/>
                  <a:gd name="connsiteY142" fmla="*/ 261209 h 753086"/>
                  <a:gd name="connsiteX143" fmla="*/ 747090 w 775643"/>
                  <a:gd name="connsiteY143" fmla="*/ 261209 h 753086"/>
                  <a:gd name="connsiteX144" fmla="*/ 747090 w 775643"/>
                  <a:gd name="connsiteY144" fmla="*/ 284414 h 753086"/>
                  <a:gd name="connsiteX145" fmla="*/ 775643 w 775643"/>
                  <a:gd name="connsiteY145" fmla="*/ 284414 h 753086"/>
                  <a:gd name="connsiteX146" fmla="*/ 775643 w 775643"/>
                  <a:gd name="connsiteY146" fmla="*/ 294094 h 753086"/>
                  <a:gd name="connsiteX147" fmla="*/ 747090 w 775643"/>
                  <a:gd name="connsiteY147" fmla="*/ 294094 h 753086"/>
                  <a:gd name="connsiteX148" fmla="*/ 747090 w 775643"/>
                  <a:gd name="connsiteY148" fmla="*/ 391573 h 753086"/>
                  <a:gd name="connsiteX149" fmla="*/ 775643 w 775643"/>
                  <a:gd name="connsiteY149" fmla="*/ 391573 h 753086"/>
                  <a:gd name="connsiteX150" fmla="*/ 775643 w 775643"/>
                  <a:gd name="connsiteY150" fmla="*/ 401252 h 753086"/>
                  <a:gd name="connsiteX151" fmla="*/ 747090 w 775643"/>
                  <a:gd name="connsiteY151" fmla="*/ 401252 h 753086"/>
                  <a:gd name="connsiteX152" fmla="*/ 747090 w 775643"/>
                  <a:gd name="connsiteY152" fmla="*/ 503731 h 753086"/>
                  <a:gd name="connsiteX153" fmla="*/ 775543 w 775643"/>
                  <a:gd name="connsiteY153" fmla="*/ 503923 h 753086"/>
                  <a:gd name="connsiteX154" fmla="*/ 775509 w 775643"/>
                  <a:gd name="connsiteY154" fmla="*/ 513603 h 753086"/>
                  <a:gd name="connsiteX155" fmla="*/ 747090 w 775643"/>
                  <a:gd name="connsiteY155" fmla="*/ 513389 h 753086"/>
                  <a:gd name="connsiteX156" fmla="*/ 747090 w 775643"/>
                  <a:gd name="connsiteY156" fmla="*/ 605889 h 753086"/>
                  <a:gd name="connsiteX157" fmla="*/ 775643 w 775643"/>
                  <a:gd name="connsiteY157" fmla="*/ 605889 h 753086"/>
                  <a:gd name="connsiteX158" fmla="*/ 775643 w 775643"/>
                  <a:gd name="connsiteY158" fmla="*/ 615590 h 753086"/>
                  <a:gd name="connsiteX159" fmla="*/ 747090 w 775643"/>
                  <a:gd name="connsiteY159" fmla="*/ 615590 h 753086"/>
                  <a:gd name="connsiteX160" fmla="*/ 747090 w 775643"/>
                  <a:gd name="connsiteY160" fmla="*/ 713047 h 753086"/>
                  <a:gd name="connsiteX161" fmla="*/ 775643 w 775643"/>
                  <a:gd name="connsiteY161" fmla="*/ 713047 h 753086"/>
                  <a:gd name="connsiteX162" fmla="*/ 775643 w 775643"/>
                  <a:gd name="connsiteY162" fmla="*/ 722727 h 753086"/>
                  <a:gd name="connsiteX163" fmla="*/ 56630 w 775643"/>
                  <a:gd name="connsiteY163" fmla="*/ 722748 h 753086"/>
                  <a:gd name="connsiteX164" fmla="*/ 56630 w 775643"/>
                  <a:gd name="connsiteY164" fmla="*/ 717898 h 753086"/>
                  <a:gd name="connsiteX165" fmla="*/ 51771 w 775643"/>
                  <a:gd name="connsiteY165" fmla="*/ 717898 h 753086"/>
                  <a:gd name="connsiteX166" fmla="*/ 157068 w 775643"/>
                  <a:gd name="connsiteY166" fmla="*/ 0 h 753086"/>
                  <a:gd name="connsiteX167" fmla="*/ 617868 w 775643"/>
                  <a:gd name="connsiteY167" fmla="*/ 0 h 753086"/>
                  <a:gd name="connsiteX168" fmla="*/ 617868 w 775643"/>
                  <a:gd name="connsiteY168" fmla="*/ 56194 h 753086"/>
                  <a:gd name="connsiteX169" fmla="*/ 774936 w 775643"/>
                  <a:gd name="connsiteY169" fmla="*/ 56194 h 753086"/>
                  <a:gd name="connsiteX170" fmla="*/ 774936 w 775643"/>
                  <a:gd name="connsiteY170" fmla="*/ 155998 h 753086"/>
                  <a:gd name="connsiteX171" fmla="*/ 363180 w 775643"/>
                  <a:gd name="connsiteY171" fmla="*/ 155998 h 753086"/>
                  <a:gd name="connsiteX172" fmla="*/ 363180 w 775643"/>
                  <a:gd name="connsiteY172" fmla="*/ 196660 h 753086"/>
                  <a:gd name="connsiteX173" fmla="*/ 0 w 775643"/>
                  <a:gd name="connsiteY173" fmla="*/ 196660 h 753086"/>
                  <a:gd name="connsiteX174" fmla="*/ 0 w 775643"/>
                  <a:gd name="connsiteY174" fmla="*/ 155998 h 753086"/>
                  <a:gd name="connsiteX175" fmla="*/ 0 w 775643"/>
                  <a:gd name="connsiteY175" fmla="*/ 141040 h 753086"/>
                  <a:gd name="connsiteX176" fmla="*/ 0 w 775643"/>
                  <a:gd name="connsiteY176" fmla="*/ 56194 h 753086"/>
                  <a:gd name="connsiteX177" fmla="*/ 157068 w 775643"/>
                  <a:gd name="connsiteY177" fmla="*/ 56194 h 753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</a:cxnLst>
                <a:rect l="l" t="t" r="r" b="b"/>
                <a:pathLst>
                  <a:path w="775643" h="753086">
                    <a:moveTo>
                      <a:pt x="583615" y="731857"/>
                    </a:moveTo>
                    <a:lnTo>
                      <a:pt x="625353" y="731857"/>
                    </a:lnTo>
                    <a:lnTo>
                      <a:pt x="625353" y="753074"/>
                    </a:lnTo>
                    <a:lnTo>
                      <a:pt x="583603" y="753074"/>
                    </a:lnTo>
                    <a:cubicBezTo>
                      <a:pt x="583603" y="753074"/>
                      <a:pt x="583615" y="731857"/>
                      <a:pt x="583615" y="731857"/>
                    </a:cubicBezTo>
                    <a:close/>
                    <a:moveTo>
                      <a:pt x="447115" y="731857"/>
                    </a:moveTo>
                    <a:lnTo>
                      <a:pt x="488864" y="731869"/>
                    </a:lnTo>
                    <a:lnTo>
                      <a:pt x="488864" y="753074"/>
                    </a:lnTo>
                    <a:lnTo>
                      <a:pt x="447115" y="753086"/>
                    </a:lnTo>
                    <a:cubicBezTo>
                      <a:pt x="447115" y="753086"/>
                      <a:pt x="447115" y="731857"/>
                      <a:pt x="447115" y="731857"/>
                    </a:cubicBezTo>
                    <a:close/>
                    <a:moveTo>
                      <a:pt x="310627" y="731857"/>
                    </a:moveTo>
                    <a:lnTo>
                      <a:pt x="352377" y="731869"/>
                    </a:lnTo>
                    <a:lnTo>
                      <a:pt x="352377" y="753074"/>
                    </a:lnTo>
                    <a:lnTo>
                      <a:pt x="310627" y="753086"/>
                    </a:lnTo>
                    <a:cubicBezTo>
                      <a:pt x="310627" y="753086"/>
                      <a:pt x="310627" y="731857"/>
                      <a:pt x="310627" y="731857"/>
                    </a:cubicBezTo>
                    <a:close/>
                    <a:moveTo>
                      <a:pt x="171786" y="731857"/>
                    </a:moveTo>
                    <a:lnTo>
                      <a:pt x="213536" y="731869"/>
                    </a:lnTo>
                    <a:lnTo>
                      <a:pt x="213536" y="753086"/>
                    </a:lnTo>
                    <a:lnTo>
                      <a:pt x="171786" y="753086"/>
                    </a:lnTo>
                    <a:cubicBezTo>
                      <a:pt x="171786" y="753086"/>
                      <a:pt x="171786" y="731857"/>
                      <a:pt x="171786" y="731857"/>
                    </a:cubicBezTo>
                    <a:close/>
                    <a:moveTo>
                      <a:pt x="35298" y="731857"/>
                    </a:moveTo>
                    <a:lnTo>
                      <a:pt x="77047" y="731857"/>
                    </a:lnTo>
                    <a:lnTo>
                      <a:pt x="77047" y="753074"/>
                    </a:lnTo>
                    <a:lnTo>
                      <a:pt x="35298" y="753086"/>
                    </a:lnTo>
                    <a:cubicBezTo>
                      <a:pt x="35298" y="753086"/>
                      <a:pt x="35298" y="731857"/>
                      <a:pt x="35298" y="731857"/>
                    </a:cubicBezTo>
                    <a:close/>
                    <a:moveTo>
                      <a:pt x="611197" y="615590"/>
                    </a:moveTo>
                    <a:lnTo>
                      <a:pt x="609990" y="713047"/>
                    </a:lnTo>
                    <a:lnTo>
                      <a:pt x="737405" y="713047"/>
                    </a:lnTo>
                    <a:cubicBezTo>
                      <a:pt x="737405" y="713047"/>
                      <a:pt x="737405" y="615590"/>
                      <a:pt x="737405" y="615590"/>
                    </a:cubicBezTo>
                    <a:close/>
                    <a:moveTo>
                      <a:pt x="472823" y="615590"/>
                    </a:moveTo>
                    <a:lnTo>
                      <a:pt x="472823" y="713047"/>
                    </a:lnTo>
                    <a:lnTo>
                      <a:pt x="600339" y="713047"/>
                    </a:lnTo>
                    <a:cubicBezTo>
                      <a:pt x="600339" y="713047"/>
                      <a:pt x="601545" y="615590"/>
                      <a:pt x="601545" y="615590"/>
                    </a:cubicBezTo>
                    <a:close/>
                    <a:moveTo>
                      <a:pt x="335723" y="615590"/>
                    </a:moveTo>
                    <a:lnTo>
                      <a:pt x="335723" y="713047"/>
                    </a:lnTo>
                    <a:lnTo>
                      <a:pt x="463138" y="713047"/>
                    </a:lnTo>
                    <a:cubicBezTo>
                      <a:pt x="463138" y="713047"/>
                      <a:pt x="463138" y="615590"/>
                      <a:pt x="463138" y="615590"/>
                    </a:cubicBezTo>
                    <a:close/>
                    <a:moveTo>
                      <a:pt x="198590" y="615590"/>
                    </a:moveTo>
                    <a:lnTo>
                      <a:pt x="198590" y="713047"/>
                    </a:lnTo>
                    <a:lnTo>
                      <a:pt x="326038" y="713047"/>
                    </a:lnTo>
                    <a:cubicBezTo>
                      <a:pt x="326038" y="713047"/>
                      <a:pt x="326038" y="615590"/>
                      <a:pt x="326038" y="615590"/>
                    </a:cubicBezTo>
                    <a:close/>
                    <a:moveTo>
                      <a:pt x="61490" y="615590"/>
                    </a:moveTo>
                    <a:lnTo>
                      <a:pt x="61490" y="713047"/>
                    </a:lnTo>
                    <a:lnTo>
                      <a:pt x="188905" y="713047"/>
                    </a:lnTo>
                    <a:cubicBezTo>
                      <a:pt x="188905" y="713047"/>
                      <a:pt x="188905" y="615590"/>
                      <a:pt x="188905" y="615590"/>
                    </a:cubicBezTo>
                    <a:close/>
                    <a:moveTo>
                      <a:pt x="0" y="600075"/>
                    </a:moveTo>
                    <a:lnTo>
                      <a:pt x="41739" y="600075"/>
                    </a:lnTo>
                    <a:cubicBezTo>
                      <a:pt x="41739" y="600075"/>
                      <a:pt x="41739" y="621304"/>
                      <a:pt x="41739" y="621304"/>
                    </a:cubicBezTo>
                    <a:lnTo>
                      <a:pt x="0" y="621304"/>
                    </a:lnTo>
                    <a:close/>
                    <a:moveTo>
                      <a:pt x="612437" y="512427"/>
                    </a:moveTo>
                    <a:lnTo>
                      <a:pt x="611297" y="605889"/>
                    </a:lnTo>
                    <a:lnTo>
                      <a:pt x="737405" y="605889"/>
                    </a:lnTo>
                    <a:cubicBezTo>
                      <a:pt x="737405" y="605889"/>
                      <a:pt x="737405" y="513325"/>
                      <a:pt x="737405" y="513325"/>
                    </a:cubicBezTo>
                    <a:close/>
                    <a:moveTo>
                      <a:pt x="472823" y="511402"/>
                    </a:moveTo>
                    <a:lnTo>
                      <a:pt x="472823" y="605889"/>
                    </a:lnTo>
                    <a:lnTo>
                      <a:pt x="601646" y="605889"/>
                    </a:lnTo>
                    <a:cubicBezTo>
                      <a:pt x="601646" y="605889"/>
                      <a:pt x="602785" y="512342"/>
                      <a:pt x="602785" y="512342"/>
                    </a:cubicBezTo>
                    <a:close/>
                    <a:moveTo>
                      <a:pt x="335723" y="510419"/>
                    </a:moveTo>
                    <a:lnTo>
                      <a:pt x="335723" y="605889"/>
                    </a:lnTo>
                    <a:lnTo>
                      <a:pt x="463138" y="605889"/>
                    </a:lnTo>
                    <a:cubicBezTo>
                      <a:pt x="463138" y="605889"/>
                      <a:pt x="463138" y="511338"/>
                      <a:pt x="463138" y="511338"/>
                    </a:cubicBezTo>
                    <a:close/>
                    <a:moveTo>
                      <a:pt x="198590" y="509436"/>
                    </a:moveTo>
                    <a:lnTo>
                      <a:pt x="198590" y="605889"/>
                    </a:lnTo>
                    <a:lnTo>
                      <a:pt x="326038" y="605889"/>
                    </a:lnTo>
                    <a:cubicBezTo>
                      <a:pt x="326038" y="605889"/>
                      <a:pt x="326038" y="510355"/>
                      <a:pt x="326038" y="510355"/>
                    </a:cubicBezTo>
                    <a:close/>
                    <a:moveTo>
                      <a:pt x="61490" y="508432"/>
                    </a:moveTo>
                    <a:lnTo>
                      <a:pt x="61490" y="605889"/>
                    </a:lnTo>
                    <a:lnTo>
                      <a:pt x="188905" y="605889"/>
                    </a:lnTo>
                    <a:cubicBezTo>
                      <a:pt x="188905" y="605889"/>
                      <a:pt x="188905" y="509351"/>
                      <a:pt x="188905" y="509351"/>
                    </a:cubicBezTo>
                    <a:close/>
                    <a:moveTo>
                      <a:pt x="41738" y="491827"/>
                    </a:moveTo>
                    <a:cubicBezTo>
                      <a:pt x="41738" y="491827"/>
                      <a:pt x="41750" y="513054"/>
                      <a:pt x="41750" y="513054"/>
                    </a:cubicBezTo>
                    <a:lnTo>
                      <a:pt x="0" y="513054"/>
                    </a:lnTo>
                    <a:lnTo>
                      <a:pt x="0" y="491838"/>
                    </a:lnTo>
                    <a:close/>
                    <a:moveTo>
                      <a:pt x="198590" y="401274"/>
                    </a:moveTo>
                    <a:lnTo>
                      <a:pt x="198590" y="499757"/>
                    </a:lnTo>
                    <a:lnTo>
                      <a:pt x="326038" y="500675"/>
                    </a:lnTo>
                    <a:cubicBezTo>
                      <a:pt x="326038" y="500675"/>
                      <a:pt x="326038" y="401274"/>
                      <a:pt x="326038" y="401274"/>
                    </a:cubicBezTo>
                    <a:close/>
                    <a:moveTo>
                      <a:pt x="61490" y="401274"/>
                    </a:moveTo>
                    <a:lnTo>
                      <a:pt x="61490" y="498774"/>
                    </a:lnTo>
                    <a:lnTo>
                      <a:pt x="188905" y="499692"/>
                    </a:lnTo>
                    <a:cubicBezTo>
                      <a:pt x="188905" y="499692"/>
                      <a:pt x="188905" y="401274"/>
                      <a:pt x="188905" y="401274"/>
                    </a:cubicBezTo>
                    <a:close/>
                    <a:moveTo>
                      <a:pt x="613777" y="401252"/>
                    </a:moveTo>
                    <a:lnTo>
                      <a:pt x="612537" y="502748"/>
                    </a:lnTo>
                    <a:lnTo>
                      <a:pt x="737405" y="503645"/>
                    </a:lnTo>
                    <a:cubicBezTo>
                      <a:pt x="737405" y="503645"/>
                      <a:pt x="737405" y="401252"/>
                      <a:pt x="737405" y="401252"/>
                    </a:cubicBezTo>
                    <a:close/>
                    <a:moveTo>
                      <a:pt x="472857" y="401252"/>
                    </a:moveTo>
                    <a:lnTo>
                      <a:pt x="472823" y="501744"/>
                    </a:lnTo>
                    <a:lnTo>
                      <a:pt x="602886" y="502684"/>
                    </a:lnTo>
                    <a:cubicBezTo>
                      <a:pt x="602886" y="502684"/>
                      <a:pt x="604126" y="401252"/>
                      <a:pt x="604126" y="401252"/>
                    </a:cubicBezTo>
                    <a:close/>
                    <a:moveTo>
                      <a:pt x="463138" y="401252"/>
                    </a:moveTo>
                    <a:lnTo>
                      <a:pt x="335723" y="401274"/>
                    </a:lnTo>
                    <a:lnTo>
                      <a:pt x="335723" y="500761"/>
                    </a:lnTo>
                    <a:lnTo>
                      <a:pt x="463138" y="501680"/>
                    </a:lnTo>
                    <a:cubicBezTo>
                      <a:pt x="463138" y="501680"/>
                      <a:pt x="463138" y="401252"/>
                      <a:pt x="463138" y="401252"/>
                    </a:cubicBezTo>
                    <a:close/>
                    <a:moveTo>
                      <a:pt x="0" y="385931"/>
                    </a:moveTo>
                    <a:lnTo>
                      <a:pt x="41738" y="385931"/>
                    </a:lnTo>
                    <a:cubicBezTo>
                      <a:pt x="41738" y="385931"/>
                      <a:pt x="41750" y="407158"/>
                      <a:pt x="41750" y="407158"/>
                    </a:cubicBezTo>
                    <a:lnTo>
                      <a:pt x="0" y="407158"/>
                    </a:lnTo>
                    <a:close/>
                    <a:moveTo>
                      <a:pt x="615084" y="294094"/>
                    </a:moveTo>
                    <a:lnTo>
                      <a:pt x="613911" y="391573"/>
                    </a:lnTo>
                    <a:lnTo>
                      <a:pt x="737405" y="391573"/>
                    </a:lnTo>
                    <a:cubicBezTo>
                      <a:pt x="737405" y="391573"/>
                      <a:pt x="737405" y="294094"/>
                      <a:pt x="737405" y="294094"/>
                    </a:cubicBezTo>
                    <a:close/>
                    <a:moveTo>
                      <a:pt x="472857" y="294094"/>
                    </a:moveTo>
                    <a:lnTo>
                      <a:pt x="472857" y="391573"/>
                    </a:lnTo>
                    <a:lnTo>
                      <a:pt x="604260" y="391573"/>
                    </a:lnTo>
                    <a:cubicBezTo>
                      <a:pt x="604260" y="391573"/>
                      <a:pt x="605433" y="294094"/>
                      <a:pt x="605433" y="294094"/>
                    </a:cubicBezTo>
                    <a:close/>
                    <a:moveTo>
                      <a:pt x="335723" y="294094"/>
                    </a:moveTo>
                    <a:lnTo>
                      <a:pt x="335723" y="391573"/>
                    </a:lnTo>
                    <a:lnTo>
                      <a:pt x="463138" y="391573"/>
                    </a:lnTo>
                    <a:cubicBezTo>
                      <a:pt x="463138" y="391573"/>
                      <a:pt x="463138" y="294094"/>
                      <a:pt x="463138" y="294094"/>
                    </a:cubicBezTo>
                    <a:close/>
                    <a:moveTo>
                      <a:pt x="198590" y="294094"/>
                    </a:moveTo>
                    <a:lnTo>
                      <a:pt x="198590" y="391573"/>
                    </a:lnTo>
                    <a:lnTo>
                      <a:pt x="326038" y="391573"/>
                    </a:lnTo>
                    <a:cubicBezTo>
                      <a:pt x="326038" y="391573"/>
                      <a:pt x="326038" y="294094"/>
                      <a:pt x="326038" y="294094"/>
                    </a:cubicBezTo>
                    <a:close/>
                    <a:moveTo>
                      <a:pt x="61490" y="294094"/>
                    </a:moveTo>
                    <a:lnTo>
                      <a:pt x="61490" y="391573"/>
                    </a:lnTo>
                    <a:lnTo>
                      <a:pt x="188905" y="391573"/>
                    </a:lnTo>
                    <a:cubicBezTo>
                      <a:pt x="188905" y="391573"/>
                      <a:pt x="188905" y="294094"/>
                      <a:pt x="188905" y="294094"/>
                    </a:cubicBezTo>
                    <a:close/>
                    <a:moveTo>
                      <a:pt x="41750" y="291801"/>
                    </a:moveTo>
                    <a:cubicBezTo>
                      <a:pt x="41750" y="291801"/>
                      <a:pt x="41738" y="313030"/>
                      <a:pt x="41738" y="313030"/>
                    </a:cubicBezTo>
                    <a:lnTo>
                      <a:pt x="0" y="313030"/>
                    </a:lnTo>
                    <a:lnTo>
                      <a:pt x="0" y="291813"/>
                    </a:lnTo>
                    <a:close/>
                    <a:moveTo>
                      <a:pt x="51771" y="261209"/>
                    </a:moveTo>
                    <a:lnTo>
                      <a:pt x="61490" y="261209"/>
                    </a:lnTo>
                    <a:lnTo>
                      <a:pt x="61490" y="284414"/>
                    </a:lnTo>
                    <a:lnTo>
                      <a:pt x="188905" y="284414"/>
                    </a:lnTo>
                    <a:lnTo>
                      <a:pt x="188905" y="261209"/>
                    </a:lnTo>
                    <a:lnTo>
                      <a:pt x="198590" y="261209"/>
                    </a:lnTo>
                    <a:lnTo>
                      <a:pt x="198590" y="284414"/>
                    </a:lnTo>
                    <a:lnTo>
                      <a:pt x="326038" y="284414"/>
                    </a:lnTo>
                    <a:lnTo>
                      <a:pt x="326038" y="261209"/>
                    </a:lnTo>
                    <a:lnTo>
                      <a:pt x="335723" y="261209"/>
                    </a:lnTo>
                    <a:lnTo>
                      <a:pt x="335723" y="284414"/>
                    </a:lnTo>
                    <a:lnTo>
                      <a:pt x="463138" y="284414"/>
                    </a:lnTo>
                    <a:lnTo>
                      <a:pt x="463138" y="261209"/>
                    </a:lnTo>
                    <a:lnTo>
                      <a:pt x="472857" y="261209"/>
                    </a:lnTo>
                    <a:lnTo>
                      <a:pt x="472857" y="284414"/>
                    </a:lnTo>
                    <a:lnTo>
                      <a:pt x="605533" y="284414"/>
                    </a:lnTo>
                    <a:lnTo>
                      <a:pt x="605835" y="261465"/>
                    </a:lnTo>
                    <a:lnTo>
                      <a:pt x="615486" y="261593"/>
                    </a:lnTo>
                    <a:lnTo>
                      <a:pt x="615218" y="284414"/>
                    </a:lnTo>
                    <a:lnTo>
                      <a:pt x="737405" y="284414"/>
                    </a:lnTo>
                    <a:lnTo>
                      <a:pt x="737405" y="261209"/>
                    </a:lnTo>
                    <a:lnTo>
                      <a:pt x="747090" y="261209"/>
                    </a:lnTo>
                    <a:lnTo>
                      <a:pt x="747090" y="284414"/>
                    </a:lnTo>
                    <a:lnTo>
                      <a:pt x="775643" y="284414"/>
                    </a:lnTo>
                    <a:lnTo>
                      <a:pt x="775643" y="294094"/>
                    </a:lnTo>
                    <a:cubicBezTo>
                      <a:pt x="775643" y="294094"/>
                      <a:pt x="747090" y="294094"/>
                      <a:pt x="747090" y="294094"/>
                    </a:cubicBezTo>
                    <a:lnTo>
                      <a:pt x="747090" y="391573"/>
                    </a:lnTo>
                    <a:lnTo>
                      <a:pt x="775643" y="391573"/>
                    </a:lnTo>
                    <a:lnTo>
                      <a:pt x="775643" y="401252"/>
                    </a:lnTo>
                    <a:lnTo>
                      <a:pt x="747090" y="401252"/>
                    </a:lnTo>
                    <a:lnTo>
                      <a:pt x="747090" y="503731"/>
                    </a:lnTo>
                    <a:lnTo>
                      <a:pt x="775543" y="503923"/>
                    </a:lnTo>
                    <a:lnTo>
                      <a:pt x="775509" y="513603"/>
                    </a:lnTo>
                    <a:lnTo>
                      <a:pt x="747090" y="513389"/>
                    </a:lnTo>
                    <a:lnTo>
                      <a:pt x="747090" y="605889"/>
                    </a:lnTo>
                    <a:lnTo>
                      <a:pt x="775643" y="605889"/>
                    </a:lnTo>
                    <a:lnTo>
                      <a:pt x="775643" y="615590"/>
                    </a:lnTo>
                    <a:lnTo>
                      <a:pt x="747090" y="615590"/>
                    </a:lnTo>
                    <a:lnTo>
                      <a:pt x="747090" y="713047"/>
                    </a:lnTo>
                    <a:lnTo>
                      <a:pt x="775643" y="713047"/>
                    </a:lnTo>
                    <a:lnTo>
                      <a:pt x="775643" y="722727"/>
                    </a:lnTo>
                    <a:lnTo>
                      <a:pt x="56630" y="722748"/>
                    </a:lnTo>
                    <a:lnTo>
                      <a:pt x="56630" y="717898"/>
                    </a:lnTo>
                    <a:lnTo>
                      <a:pt x="51771" y="717898"/>
                    </a:lnTo>
                    <a:close/>
                    <a:moveTo>
                      <a:pt x="157068" y="0"/>
                    </a:moveTo>
                    <a:lnTo>
                      <a:pt x="617868" y="0"/>
                    </a:lnTo>
                    <a:lnTo>
                      <a:pt x="617868" y="56194"/>
                    </a:lnTo>
                    <a:lnTo>
                      <a:pt x="774936" y="56194"/>
                    </a:lnTo>
                    <a:cubicBezTo>
                      <a:pt x="774936" y="56194"/>
                      <a:pt x="774936" y="155998"/>
                      <a:pt x="774936" y="155998"/>
                    </a:cubicBezTo>
                    <a:lnTo>
                      <a:pt x="363180" y="155998"/>
                    </a:lnTo>
                    <a:lnTo>
                      <a:pt x="363180" y="196660"/>
                    </a:lnTo>
                    <a:lnTo>
                      <a:pt x="0" y="196660"/>
                    </a:lnTo>
                    <a:lnTo>
                      <a:pt x="0" y="155998"/>
                    </a:lnTo>
                    <a:lnTo>
                      <a:pt x="0" y="141040"/>
                    </a:lnTo>
                    <a:lnTo>
                      <a:pt x="0" y="56194"/>
                    </a:lnTo>
                    <a:lnTo>
                      <a:pt x="157068" y="56194"/>
                    </a:lnTo>
                    <a:close/>
                  </a:path>
                </a:pathLst>
              </a:custGeom>
              <a:solidFill>
                <a:srgbClr val="7D8287">
                  <a:lumMod val="40000"/>
                  <a:lumOff val="60000"/>
                </a:srgb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82" name="Shape 20">
                <a:extLst>
                  <a:ext uri="{FF2B5EF4-FFF2-40B4-BE49-F238E27FC236}">
                    <a16:creationId xmlns:a16="http://schemas.microsoft.com/office/drawing/2014/main" id="{5DD30955-945F-DF4D-A704-CD053BC5A29F}"/>
                  </a:ext>
                </a:extLst>
              </p:cNvPr>
              <p:cNvSpPr/>
              <p:nvPr/>
            </p:nvSpPr>
            <p:spPr>
              <a:xfrm>
                <a:off x="1138065" y="5491851"/>
                <a:ext cx="390628" cy="249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D8287">
                  <a:lumMod val="40000"/>
                  <a:lumOff val="6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83" name="Freeform 80">
                <a:extLst>
                  <a:ext uri="{FF2B5EF4-FFF2-40B4-BE49-F238E27FC236}">
                    <a16:creationId xmlns:a16="http://schemas.microsoft.com/office/drawing/2014/main" id="{8B7B0668-403A-4A4F-AD3E-C20A559F3418}"/>
                  </a:ext>
                </a:extLst>
              </p:cNvPr>
              <p:cNvSpPr/>
              <p:nvPr/>
            </p:nvSpPr>
            <p:spPr>
              <a:xfrm>
                <a:off x="1138065" y="5221228"/>
                <a:ext cx="389487" cy="254078"/>
              </a:xfrm>
              <a:custGeom>
                <a:avLst/>
                <a:gdLst>
                  <a:gd name="connsiteX0" fmla="*/ 160020 w 389487"/>
                  <a:gd name="connsiteY0" fmla="*/ 148254 h 254078"/>
                  <a:gd name="connsiteX1" fmla="*/ 229466 w 389487"/>
                  <a:gd name="connsiteY1" fmla="*/ 148254 h 254078"/>
                  <a:gd name="connsiteX2" fmla="*/ 229466 w 389487"/>
                  <a:gd name="connsiteY2" fmla="*/ 252926 h 254078"/>
                  <a:gd name="connsiteX3" fmla="*/ 160020 w 389487"/>
                  <a:gd name="connsiteY3" fmla="*/ 252926 h 254078"/>
                  <a:gd name="connsiteX4" fmla="*/ 160020 w 389487"/>
                  <a:gd name="connsiteY4" fmla="*/ 148254 h 254078"/>
                  <a:gd name="connsiteX5" fmla="*/ 320041 w 389487"/>
                  <a:gd name="connsiteY5" fmla="*/ 143547 h 254078"/>
                  <a:gd name="connsiteX6" fmla="*/ 389487 w 389487"/>
                  <a:gd name="connsiteY6" fmla="*/ 143547 h 254078"/>
                  <a:gd name="connsiteX7" fmla="*/ 389487 w 389487"/>
                  <a:gd name="connsiteY7" fmla="*/ 253492 h 254078"/>
                  <a:gd name="connsiteX8" fmla="*/ 320041 w 389487"/>
                  <a:gd name="connsiteY8" fmla="*/ 253492 h 254078"/>
                  <a:gd name="connsiteX9" fmla="*/ 240031 w 389487"/>
                  <a:gd name="connsiteY9" fmla="*/ 98836 h 254078"/>
                  <a:gd name="connsiteX10" fmla="*/ 309468 w 389487"/>
                  <a:gd name="connsiteY10" fmla="*/ 98836 h 254078"/>
                  <a:gd name="connsiteX11" fmla="*/ 309468 w 389487"/>
                  <a:gd name="connsiteY11" fmla="*/ 252594 h 254078"/>
                  <a:gd name="connsiteX12" fmla="*/ 240031 w 389487"/>
                  <a:gd name="connsiteY12" fmla="*/ 252594 h 254078"/>
                  <a:gd name="connsiteX13" fmla="*/ 240031 w 389487"/>
                  <a:gd name="connsiteY13" fmla="*/ 98836 h 254078"/>
                  <a:gd name="connsiteX14" fmla="*/ 80010 w 389487"/>
                  <a:gd name="connsiteY14" fmla="*/ 94129 h 254078"/>
                  <a:gd name="connsiteX15" fmla="*/ 149457 w 389487"/>
                  <a:gd name="connsiteY15" fmla="*/ 94129 h 254078"/>
                  <a:gd name="connsiteX16" fmla="*/ 149457 w 389487"/>
                  <a:gd name="connsiteY16" fmla="*/ 252401 h 254078"/>
                  <a:gd name="connsiteX17" fmla="*/ 80010 w 389487"/>
                  <a:gd name="connsiteY17" fmla="*/ 252401 h 254078"/>
                  <a:gd name="connsiteX18" fmla="*/ 80010 w 389487"/>
                  <a:gd name="connsiteY18" fmla="*/ 94129 h 254078"/>
                  <a:gd name="connsiteX19" fmla="*/ 0 w 389487"/>
                  <a:gd name="connsiteY19" fmla="*/ 0 h 254078"/>
                  <a:gd name="connsiteX20" fmla="*/ 69434 w 389487"/>
                  <a:gd name="connsiteY20" fmla="*/ 0 h 254078"/>
                  <a:gd name="connsiteX21" fmla="*/ 69434 w 389487"/>
                  <a:gd name="connsiteY21" fmla="*/ 254078 h 254078"/>
                  <a:gd name="connsiteX22" fmla="*/ 0 w 389487"/>
                  <a:gd name="connsiteY22" fmla="*/ 254078 h 254078"/>
                  <a:gd name="connsiteX23" fmla="*/ 0 w 389487"/>
                  <a:gd name="connsiteY23" fmla="*/ 0 h 25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9487" h="254078">
                    <a:moveTo>
                      <a:pt x="160020" y="148254"/>
                    </a:moveTo>
                    <a:lnTo>
                      <a:pt x="229466" y="148254"/>
                    </a:lnTo>
                    <a:lnTo>
                      <a:pt x="229466" y="252926"/>
                    </a:lnTo>
                    <a:lnTo>
                      <a:pt x="160020" y="252926"/>
                    </a:lnTo>
                    <a:cubicBezTo>
                      <a:pt x="160020" y="252926"/>
                      <a:pt x="160020" y="148254"/>
                      <a:pt x="160020" y="148254"/>
                    </a:cubicBezTo>
                    <a:close/>
                    <a:moveTo>
                      <a:pt x="320041" y="143547"/>
                    </a:moveTo>
                    <a:cubicBezTo>
                      <a:pt x="320041" y="143547"/>
                      <a:pt x="389487" y="143547"/>
                      <a:pt x="389487" y="143547"/>
                    </a:cubicBezTo>
                    <a:lnTo>
                      <a:pt x="389487" y="253492"/>
                    </a:lnTo>
                    <a:lnTo>
                      <a:pt x="320041" y="253492"/>
                    </a:lnTo>
                    <a:close/>
                    <a:moveTo>
                      <a:pt x="240031" y="98836"/>
                    </a:moveTo>
                    <a:lnTo>
                      <a:pt x="309468" y="98836"/>
                    </a:lnTo>
                    <a:lnTo>
                      <a:pt x="309468" y="252594"/>
                    </a:lnTo>
                    <a:lnTo>
                      <a:pt x="240031" y="252594"/>
                    </a:lnTo>
                    <a:cubicBezTo>
                      <a:pt x="240031" y="252594"/>
                      <a:pt x="240031" y="98836"/>
                      <a:pt x="240031" y="98836"/>
                    </a:cubicBezTo>
                    <a:close/>
                    <a:moveTo>
                      <a:pt x="80010" y="94129"/>
                    </a:moveTo>
                    <a:lnTo>
                      <a:pt x="149457" y="94129"/>
                    </a:lnTo>
                    <a:lnTo>
                      <a:pt x="149457" y="252401"/>
                    </a:lnTo>
                    <a:lnTo>
                      <a:pt x="80010" y="252401"/>
                    </a:lnTo>
                    <a:cubicBezTo>
                      <a:pt x="80010" y="252401"/>
                      <a:pt x="80010" y="94129"/>
                      <a:pt x="80010" y="94129"/>
                    </a:cubicBezTo>
                    <a:close/>
                    <a:moveTo>
                      <a:pt x="0" y="0"/>
                    </a:moveTo>
                    <a:lnTo>
                      <a:pt x="69434" y="0"/>
                    </a:lnTo>
                    <a:lnTo>
                      <a:pt x="69434" y="254078"/>
                    </a:lnTo>
                    <a:lnTo>
                      <a:pt x="0" y="254078"/>
                    </a:lnTo>
                    <a:cubicBezTo>
                      <a:pt x="0" y="25407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AF28">
                  <a:lumMod val="75000"/>
                </a:srgb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84" name="Shape 26">
                <a:extLst>
                  <a:ext uri="{FF2B5EF4-FFF2-40B4-BE49-F238E27FC236}">
                    <a16:creationId xmlns:a16="http://schemas.microsoft.com/office/drawing/2014/main" id="{637CE1F8-98D6-C841-ADBA-CBB384F477C9}"/>
                  </a:ext>
                </a:extLst>
              </p:cNvPr>
              <p:cNvSpPr/>
              <p:nvPr/>
            </p:nvSpPr>
            <p:spPr>
              <a:xfrm>
                <a:off x="1582827" y="5211816"/>
                <a:ext cx="294731" cy="294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836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6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AF28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85" name="Shape 27">
                <a:extLst>
                  <a:ext uri="{FF2B5EF4-FFF2-40B4-BE49-F238E27FC236}">
                    <a16:creationId xmlns:a16="http://schemas.microsoft.com/office/drawing/2014/main" id="{EF6AB340-47FF-6344-9869-E0B4089B5CE0}"/>
                  </a:ext>
                </a:extLst>
              </p:cNvPr>
              <p:cNvSpPr/>
              <p:nvPr/>
            </p:nvSpPr>
            <p:spPr>
              <a:xfrm>
                <a:off x="1582827" y="5244761"/>
                <a:ext cx="147365" cy="2391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286" y="0"/>
                    </a:moveTo>
                    <a:cubicBezTo>
                      <a:pt x="3242" y="2438"/>
                      <a:pt x="0" y="6227"/>
                      <a:pt x="0" y="10484"/>
                    </a:cubicBezTo>
                    <a:cubicBezTo>
                      <a:pt x="0" y="12668"/>
                      <a:pt x="852" y="14729"/>
                      <a:pt x="2366" y="16548"/>
                    </a:cubicBezTo>
                    <a:cubicBezTo>
                      <a:pt x="4070" y="18597"/>
                      <a:pt x="6612" y="20338"/>
                      <a:pt x="9712" y="21600"/>
                    </a:cubicBezTo>
                    <a:lnTo>
                      <a:pt x="21600" y="10484"/>
                    </a:lnTo>
                    <a:cubicBezTo>
                      <a:pt x="21600" y="10484"/>
                      <a:pt x="8286" y="0"/>
                      <a:pt x="8286" y="0"/>
                    </a:cubicBezTo>
                    <a:close/>
                  </a:path>
                </a:pathLst>
              </a:custGeom>
              <a:solidFill>
                <a:srgbClr val="FFAF28">
                  <a:lumMod val="60000"/>
                  <a:lumOff val="4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86" name="Shape 28">
                <a:extLst>
                  <a:ext uri="{FF2B5EF4-FFF2-40B4-BE49-F238E27FC236}">
                    <a16:creationId xmlns:a16="http://schemas.microsoft.com/office/drawing/2014/main" id="{AA30EDCB-D215-BC44-8F3C-7B702469E2CE}"/>
                  </a:ext>
                </a:extLst>
              </p:cNvPr>
              <p:cNvSpPr/>
              <p:nvPr/>
            </p:nvSpPr>
            <p:spPr>
              <a:xfrm>
                <a:off x="1174852" y="4676676"/>
                <a:ext cx="700827" cy="4317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739" y="5204"/>
                    </a:moveTo>
                    <a:lnTo>
                      <a:pt x="0" y="21286"/>
                    </a:lnTo>
                    <a:lnTo>
                      <a:pt x="404" y="21600"/>
                    </a:lnTo>
                    <a:lnTo>
                      <a:pt x="4960" y="6139"/>
                    </a:lnTo>
                    <a:lnTo>
                      <a:pt x="8579" y="16265"/>
                    </a:lnTo>
                    <a:lnTo>
                      <a:pt x="8708" y="16626"/>
                    </a:lnTo>
                    <a:lnTo>
                      <a:pt x="8911" y="16369"/>
                    </a:lnTo>
                    <a:lnTo>
                      <a:pt x="12999" y="11183"/>
                    </a:lnTo>
                    <a:lnTo>
                      <a:pt x="17087" y="16369"/>
                    </a:lnTo>
                    <a:lnTo>
                      <a:pt x="17319" y="16664"/>
                    </a:lnTo>
                    <a:lnTo>
                      <a:pt x="17432" y="16222"/>
                    </a:lnTo>
                    <a:lnTo>
                      <a:pt x="20725" y="3333"/>
                    </a:lnTo>
                    <a:lnTo>
                      <a:pt x="21600" y="3922"/>
                    </a:lnTo>
                    <a:lnTo>
                      <a:pt x="21333" y="0"/>
                    </a:lnTo>
                    <a:lnTo>
                      <a:pt x="19436" y="2466"/>
                    </a:lnTo>
                    <a:lnTo>
                      <a:pt x="20311" y="3054"/>
                    </a:lnTo>
                    <a:lnTo>
                      <a:pt x="17131" y="15501"/>
                    </a:lnTo>
                    <a:lnTo>
                      <a:pt x="13137" y="10435"/>
                    </a:lnTo>
                    <a:lnTo>
                      <a:pt x="12999" y="10259"/>
                    </a:lnTo>
                    <a:lnTo>
                      <a:pt x="12861" y="10435"/>
                    </a:lnTo>
                    <a:lnTo>
                      <a:pt x="8838" y="15539"/>
                    </a:lnTo>
                    <a:lnTo>
                      <a:pt x="5135" y="5178"/>
                    </a:lnTo>
                    <a:lnTo>
                      <a:pt x="4922" y="4582"/>
                    </a:lnTo>
                    <a:cubicBezTo>
                      <a:pt x="4922" y="4582"/>
                      <a:pt x="4739" y="5204"/>
                      <a:pt x="4739" y="5204"/>
                    </a:cubicBezTo>
                    <a:close/>
                  </a:path>
                </a:pathLst>
              </a:custGeom>
              <a:solidFill>
                <a:srgbClr val="3CBE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</p:grpSp>
        <p:grpSp>
          <p:nvGrpSpPr>
            <p:cNvPr id="260" name="Group 33">
              <a:extLst>
                <a:ext uri="{FF2B5EF4-FFF2-40B4-BE49-F238E27FC236}">
                  <a16:creationId xmlns:a16="http://schemas.microsoft.com/office/drawing/2014/main" id="{9BBE15BB-31F2-7041-B535-9836DD377572}"/>
                </a:ext>
              </a:extLst>
            </p:cNvPr>
            <p:cNvGrpSpPr/>
            <p:nvPr/>
          </p:nvGrpSpPr>
          <p:grpSpPr>
            <a:xfrm>
              <a:off x="3281711" y="3154545"/>
              <a:ext cx="920859" cy="1344458"/>
              <a:chOff x="8193940" y="937623"/>
              <a:chExt cx="1754183" cy="2264613"/>
            </a:xfrm>
          </p:grpSpPr>
          <p:sp>
            <p:nvSpPr>
              <p:cNvPr id="271" name="Shape 23">
                <a:extLst>
                  <a:ext uri="{FF2B5EF4-FFF2-40B4-BE49-F238E27FC236}">
                    <a16:creationId xmlns:a16="http://schemas.microsoft.com/office/drawing/2014/main" id="{B8ABE72F-921F-7F44-81E4-1ADF684F39F9}"/>
                  </a:ext>
                </a:extLst>
              </p:cNvPr>
              <p:cNvSpPr/>
              <p:nvPr/>
            </p:nvSpPr>
            <p:spPr>
              <a:xfrm>
                <a:off x="8193940" y="937623"/>
                <a:ext cx="1754183" cy="22646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6" y="0"/>
                    </a:moveTo>
                    <a:lnTo>
                      <a:pt x="21524" y="0"/>
                    </a:lnTo>
                    <a:cubicBezTo>
                      <a:pt x="21566" y="0"/>
                      <a:pt x="21600" y="18"/>
                      <a:pt x="21600" y="38"/>
                    </a:cubicBezTo>
                    <a:lnTo>
                      <a:pt x="21600" y="21562"/>
                    </a:lnTo>
                    <a:cubicBezTo>
                      <a:pt x="21600" y="21583"/>
                      <a:pt x="21566" y="21600"/>
                      <a:pt x="21524" y="21600"/>
                    </a:cubicBezTo>
                    <a:lnTo>
                      <a:pt x="76" y="21600"/>
                    </a:lnTo>
                    <a:cubicBezTo>
                      <a:pt x="34" y="21600"/>
                      <a:pt x="0" y="21583"/>
                      <a:pt x="0" y="21562"/>
                    </a:cubicBezTo>
                    <a:lnTo>
                      <a:pt x="0" y="38"/>
                    </a:lnTo>
                    <a:cubicBezTo>
                      <a:pt x="0" y="18"/>
                      <a:pt x="34" y="0"/>
                      <a:pt x="76" y="0"/>
                    </a:cubicBezTo>
                    <a:close/>
                  </a:path>
                </a:pathLst>
              </a:custGeom>
              <a:solidFill>
                <a:srgbClr val="7D8287">
                  <a:lumMod val="5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72" name="Shape 26">
                <a:extLst>
                  <a:ext uri="{FF2B5EF4-FFF2-40B4-BE49-F238E27FC236}">
                    <a16:creationId xmlns:a16="http://schemas.microsoft.com/office/drawing/2014/main" id="{3D5BA50C-87FD-D342-9105-4A280C329281}"/>
                  </a:ext>
                </a:extLst>
              </p:cNvPr>
              <p:cNvSpPr/>
              <p:nvPr/>
            </p:nvSpPr>
            <p:spPr>
              <a:xfrm>
                <a:off x="8386721" y="1969563"/>
                <a:ext cx="314328" cy="958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3CBE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73" name="Shape 27">
                <a:extLst>
                  <a:ext uri="{FF2B5EF4-FFF2-40B4-BE49-F238E27FC236}">
                    <a16:creationId xmlns:a16="http://schemas.microsoft.com/office/drawing/2014/main" id="{B2D1EA0D-731D-7246-A4F0-303CE464E6FD}"/>
                  </a:ext>
                </a:extLst>
              </p:cNvPr>
              <p:cNvSpPr/>
              <p:nvPr/>
            </p:nvSpPr>
            <p:spPr>
              <a:xfrm>
                <a:off x="8749600" y="2196364"/>
                <a:ext cx="314250" cy="736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6C83C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74" name="Shape 28">
                <a:extLst>
                  <a:ext uri="{FF2B5EF4-FFF2-40B4-BE49-F238E27FC236}">
                    <a16:creationId xmlns:a16="http://schemas.microsoft.com/office/drawing/2014/main" id="{3E1C53FF-A3F4-764E-93F5-8A39299D2C8E}"/>
                  </a:ext>
                </a:extLst>
              </p:cNvPr>
              <p:cNvSpPr/>
              <p:nvPr/>
            </p:nvSpPr>
            <p:spPr>
              <a:xfrm>
                <a:off x="9112479" y="2445840"/>
                <a:ext cx="314328" cy="487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AF28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75" name="Shape 29">
                <a:extLst>
                  <a:ext uri="{FF2B5EF4-FFF2-40B4-BE49-F238E27FC236}">
                    <a16:creationId xmlns:a16="http://schemas.microsoft.com/office/drawing/2014/main" id="{83570790-3C64-9547-AB34-A324A5C852BF}"/>
                  </a:ext>
                </a:extLst>
              </p:cNvPr>
              <p:cNvSpPr/>
              <p:nvPr/>
            </p:nvSpPr>
            <p:spPr>
              <a:xfrm>
                <a:off x="9475361" y="2207703"/>
                <a:ext cx="314328" cy="7158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A465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76" name="Shape 30">
                <a:extLst>
                  <a:ext uri="{FF2B5EF4-FFF2-40B4-BE49-F238E27FC236}">
                    <a16:creationId xmlns:a16="http://schemas.microsoft.com/office/drawing/2014/main" id="{5B9CBFE5-E669-ED4C-8367-0DC6C5675110}"/>
                  </a:ext>
                </a:extLst>
              </p:cNvPr>
              <p:cNvSpPr/>
              <p:nvPr/>
            </p:nvSpPr>
            <p:spPr>
              <a:xfrm>
                <a:off x="8386721" y="1096381"/>
                <a:ext cx="619458" cy="157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14B4EB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77" name="Shape 31">
                <a:extLst>
                  <a:ext uri="{FF2B5EF4-FFF2-40B4-BE49-F238E27FC236}">
                    <a16:creationId xmlns:a16="http://schemas.microsoft.com/office/drawing/2014/main" id="{B66402DE-2B6E-294E-9F25-4DE0D28ECC76}"/>
                  </a:ext>
                </a:extLst>
              </p:cNvPr>
              <p:cNvSpPr/>
              <p:nvPr/>
            </p:nvSpPr>
            <p:spPr>
              <a:xfrm>
                <a:off x="8386721" y="1289162"/>
                <a:ext cx="619461" cy="349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8052" y="21600"/>
                    </a:lnTo>
                    <a:lnTo>
                      <a:pt x="8052" y="18255"/>
                    </a:lnTo>
                    <a:lnTo>
                      <a:pt x="21600" y="18255"/>
                    </a:lnTo>
                    <a:lnTo>
                      <a:pt x="21600" y="16736"/>
                    </a:lnTo>
                    <a:lnTo>
                      <a:pt x="13031" y="16736"/>
                    </a:lnTo>
                    <a:lnTo>
                      <a:pt x="13031" y="11745"/>
                    </a:lnTo>
                    <a:lnTo>
                      <a:pt x="21600" y="11745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7D8287">
                  <a:alpha val="2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78" name="Shape 32">
                <a:extLst>
                  <a:ext uri="{FF2B5EF4-FFF2-40B4-BE49-F238E27FC236}">
                    <a16:creationId xmlns:a16="http://schemas.microsoft.com/office/drawing/2014/main" id="{668B1B91-8087-D94E-B572-5EEE2207DDB3}"/>
                  </a:ext>
                </a:extLst>
              </p:cNvPr>
              <p:cNvSpPr/>
              <p:nvPr/>
            </p:nvSpPr>
            <p:spPr>
              <a:xfrm>
                <a:off x="9157842" y="1096381"/>
                <a:ext cx="619458" cy="157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3CBE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79" name="Shape 33">
                <a:extLst>
                  <a:ext uri="{FF2B5EF4-FFF2-40B4-BE49-F238E27FC236}">
                    <a16:creationId xmlns:a16="http://schemas.microsoft.com/office/drawing/2014/main" id="{B2B39187-63B3-B14B-9CC0-4DD495AA8D93}"/>
                  </a:ext>
                </a:extLst>
              </p:cNvPr>
              <p:cNvSpPr/>
              <p:nvPr/>
            </p:nvSpPr>
            <p:spPr>
              <a:xfrm>
                <a:off x="9157842" y="1289162"/>
                <a:ext cx="619461" cy="349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8052" y="21600"/>
                    </a:lnTo>
                    <a:lnTo>
                      <a:pt x="8052" y="18255"/>
                    </a:lnTo>
                    <a:lnTo>
                      <a:pt x="21600" y="18255"/>
                    </a:lnTo>
                    <a:lnTo>
                      <a:pt x="21600" y="16736"/>
                    </a:lnTo>
                    <a:lnTo>
                      <a:pt x="13031" y="16736"/>
                    </a:lnTo>
                    <a:lnTo>
                      <a:pt x="13031" y="11745"/>
                    </a:lnTo>
                    <a:lnTo>
                      <a:pt x="21600" y="11745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7D8287">
                  <a:alpha val="2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</p:grpSp>
        <p:grpSp>
          <p:nvGrpSpPr>
            <p:cNvPr id="261" name="Group 14">
              <a:extLst>
                <a:ext uri="{FF2B5EF4-FFF2-40B4-BE49-F238E27FC236}">
                  <a16:creationId xmlns:a16="http://schemas.microsoft.com/office/drawing/2014/main" id="{D348BFAB-6D01-1D4A-B99E-FD4C500168E0}"/>
                </a:ext>
              </a:extLst>
            </p:cNvPr>
            <p:cNvGrpSpPr/>
            <p:nvPr/>
          </p:nvGrpSpPr>
          <p:grpSpPr>
            <a:xfrm>
              <a:off x="4303771" y="3163499"/>
              <a:ext cx="626704" cy="458150"/>
              <a:chOff x="3433138" y="-44918"/>
              <a:chExt cx="1066600" cy="779735"/>
            </a:xfrm>
          </p:grpSpPr>
          <p:sp>
            <p:nvSpPr>
              <p:cNvPr id="263" name="Shape 6">
                <a:extLst>
                  <a:ext uri="{FF2B5EF4-FFF2-40B4-BE49-F238E27FC236}">
                    <a16:creationId xmlns:a16="http://schemas.microsoft.com/office/drawing/2014/main" id="{6695915C-BDAF-8840-AA2C-8E06AB28A715}"/>
                  </a:ext>
                </a:extLst>
              </p:cNvPr>
              <p:cNvSpPr/>
              <p:nvPr/>
            </p:nvSpPr>
            <p:spPr>
              <a:xfrm>
                <a:off x="3504016" y="36086"/>
                <a:ext cx="995722" cy="698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010101">
                  <a:alpha val="18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4" name="Shape 7">
                <a:extLst>
                  <a:ext uri="{FF2B5EF4-FFF2-40B4-BE49-F238E27FC236}">
                    <a16:creationId xmlns:a16="http://schemas.microsoft.com/office/drawing/2014/main" id="{9C61828F-7B2C-BB4C-AB78-E3E467A441CB}"/>
                  </a:ext>
                </a:extLst>
              </p:cNvPr>
              <p:cNvSpPr/>
              <p:nvPr/>
            </p:nvSpPr>
            <p:spPr>
              <a:xfrm>
                <a:off x="3433138" y="-44918"/>
                <a:ext cx="995722" cy="698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5" name="Shape 12">
                <a:extLst>
                  <a:ext uri="{FF2B5EF4-FFF2-40B4-BE49-F238E27FC236}">
                    <a16:creationId xmlns:a16="http://schemas.microsoft.com/office/drawing/2014/main" id="{DADB13AF-0368-6F4B-A8A5-F4B4A07AA8A4}"/>
                  </a:ext>
                </a:extLst>
              </p:cNvPr>
              <p:cNvSpPr/>
              <p:nvPr/>
            </p:nvSpPr>
            <p:spPr>
              <a:xfrm>
                <a:off x="3520892" y="42836"/>
                <a:ext cx="819976" cy="526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01010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6" name="Shape 13">
                <a:extLst>
                  <a:ext uri="{FF2B5EF4-FFF2-40B4-BE49-F238E27FC236}">
                    <a16:creationId xmlns:a16="http://schemas.microsoft.com/office/drawing/2014/main" id="{AC5FF5A5-4673-E14A-A538-979B6F2AF0FA}"/>
                  </a:ext>
                </a:extLst>
              </p:cNvPr>
              <p:cNvSpPr/>
              <p:nvPr/>
            </p:nvSpPr>
            <p:spPr>
              <a:xfrm>
                <a:off x="3652523" y="363476"/>
                <a:ext cx="70304" cy="99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7" name="Shape 14">
                <a:extLst>
                  <a:ext uri="{FF2B5EF4-FFF2-40B4-BE49-F238E27FC236}">
                    <a16:creationId xmlns:a16="http://schemas.microsoft.com/office/drawing/2014/main" id="{095B62E2-B5EC-7D47-99A8-7BCC7959AB15}"/>
                  </a:ext>
                </a:extLst>
              </p:cNvPr>
              <p:cNvSpPr/>
              <p:nvPr/>
            </p:nvSpPr>
            <p:spPr>
              <a:xfrm>
                <a:off x="3794280" y="268972"/>
                <a:ext cx="70305" cy="1940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8" name="Shape 15">
                <a:extLst>
                  <a:ext uri="{FF2B5EF4-FFF2-40B4-BE49-F238E27FC236}">
                    <a16:creationId xmlns:a16="http://schemas.microsoft.com/office/drawing/2014/main" id="{EBB8F3E6-A14D-5846-B462-976688FEAEBE}"/>
                  </a:ext>
                </a:extLst>
              </p:cNvPr>
              <p:cNvSpPr/>
              <p:nvPr/>
            </p:nvSpPr>
            <p:spPr>
              <a:xfrm>
                <a:off x="3939412" y="181218"/>
                <a:ext cx="70305" cy="284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9" name="Shape 16">
                <a:extLst>
                  <a:ext uri="{FF2B5EF4-FFF2-40B4-BE49-F238E27FC236}">
                    <a16:creationId xmlns:a16="http://schemas.microsoft.com/office/drawing/2014/main" id="{2EA28CB4-70F8-274C-8727-68E047E24143}"/>
                  </a:ext>
                </a:extLst>
              </p:cNvPr>
              <p:cNvSpPr/>
              <p:nvPr/>
            </p:nvSpPr>
            <p:spPr>
              <a:xfrm>
                <a:off x="4084543" y="218345"/>
                <a:ext cx="70304" cy="244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0" name="Shape 17">
                <a:extLst>
                  <a:ext uri="{FF2B5EF4-FFF2-40B4-BE49-F238E27FC236}">
                    <a16:creationId xmlns:a16="http://schemas.microsoft.com/office/drawing/2014/main" id="{33E925B2-D556-E44B-B5E4-B36CF649B6CE}"/>
                  </a:ext>
                </a:extLst>
              </p:cNvPr>
              <p:cNvSpPr/>
              <p:nvPr/>
            </p:nvSpPr>
            <p:spPr>
              <a:xfrm>
                <a:off x="4222925" y="400603"/>
                <a:ext cx="6279" cy="161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2F2A2B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pic>
          <p:nvPicPr>
            <p:cNvPr id="262" name="图片 261">
              <a:extLst>
                <a:ext uri="{FF2B5EF4-FFF2-40B4-BE49-F238E27FC236}">
                  <a16:creationId xmlns:a16="http://schemas.microsoft.com/office/drawing/2014/main" id="{541F142F-A1F1-3440-BA36-70F377895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0352" y="3839776"/>
              <a:ext cx="531755" cy="531755"/>
            </a:xfrm>
            <a:prstGeom prst="rect">
              <a:avLst/>
            </a:prstGeom>
          </p:spPr>
        </p:pic>
      </p:grpSp>
      <p:sp>
        <p:nvSpPr>
          <p:cNvPr id="305" name="文本框 304">
            <a:extLst>
              <a:ext uri="{FF2B5EF4-FFF2-40B4-BE49-F238E27FC236}">
                <a16:creationId xmlns:a16="http://schemas.microsoft.com/office/drawing/2014/main" id="{34868098-B0DB-FE4A-AB9A-86E7E09A2E17}"/>
              </a:ext>
            </a:extLst>
          </p:cNvPr>
          <p:cNvSpPr txBox="1"/>
          <p:nvPr/>
        </p:nvSpPr>
        <p:spPr>
          <a:xfrm>
            <a:off x="562123" y="63098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用户</a:t>
            </a:r>
            <a:r>
              <a:rPr kumimoji="1" lang="en-US" altLang="zh-CN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1</a:t>
            </a:r>
            <a:endParaRPr kumimoji="1" lang="zh-CN" altLang="en-US" dirty="0">
              <a:solidFill>
                <a:srgbClr val="00B0F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pic>
        <p:nvPicPr>
          <p:cNvPr id="317" name="图片 316">
            <a:extLst>
              <a:ext uri="{FF2B5EF4-FFF2-40B4-BE49-F238E27FC236}">
                <a16:creationId xmlns:a16="http://schemas.microsoft.com/office/drawing/2014/main" id="{862B37D6-DAAB-564D-A387-F5D36E2CF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514" y="3070178"/>
            <a:ext cx="680200" cy="680200"/>
          </a:xfrm>
          <a:prstGeom prst="rect">
            <a:avLst/>
          </a:prstGeom>
        </p:spPr>
      </p:pic>
      <p:sp>
        <p:nvSpPr>
          <p:cNvPr id="306" name="文本框 305">
            <a:extLst>
              <a:ext uri="{FF2B5EF4-FFF2-40B4-BE49-F238E27FC236}">
                <a16:creationId xmlns:a16="http://schemas.microsoft.com/office/drawing/2014/main" id="{728C6743-AB29-0F41-A803-63DE13DD5564}"/>
              </a:ext>
            </a:extLst>
          </p:cNvPr>
          <p:cNvSpPr txBox="1"/>
          <p:nvPr/>
        </p:nvSpPr>
        <p:spPr>
          <a:xfrm>
            <a:off x="6678695" y="63098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206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用户</a:t>
            </a:r>
            <a:r>
              <a:rPr kumimoji="1" lang="en-US" altLang="zh-CN" dirty="0">
                <a:solidFill>
                  <a:srgbClr val="00206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2</a:t>
            </a:r>
            <a:endParaRPr kumimoji="1" lang="zh-CN" altLang="en-US" dirty="0">
              <a:solidFill>
                <a:srgbClr val="00206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238A4F49-AC47-FF49-82D6-1A37F81E6E39}"/>
              </a:ext>
            </a:extLst>
          </p:cNvPr>
          <p:cNvSpPr/>
          <p:nvPr/>
        </p:nvSpPr>
        <p:spPr>
          <a:xfrm>
            <a:off x="190290" y="1711365"/>
            <a:ext cx="5746650" cy="302878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03EC5F59-6C4A-904C-A29A-2A470DB6D469}"/>
              </a:ext>
            </a:extLst>
          </p:cNvPr>
          <p:cNvSpPr/>
          <p:nvPr/>
        </p:nvSpPr>
        <p:spPr>
          <a:xfrm>
            <a:off x="6276082" y="1702206"/>
            <a:ext cx="5746650" cy="302878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2" name="圆角矩形 311">
            <a:extLst>
              <a:ext uri="{FF2B5EF4-FFF2-40B4-BE49-F238E27FC236}">
                <a16:creationId xmlns:a16="http://schemas.microsoft.com/office/drawing/2014/main" id="{C28388CD-CC9A-5640-9C9B-14869739121A}"/>
              </a:ext>
            </a:extLst>
          </p:cNvPr>
          <p:cNvSpPr/>
          <p:nvPr/>
        </p:nvSpPr>
        <p:spPr>
          <a:xfrm>
            <a:off x="1241063" y="1796554"/>
            <a:ext cx="3910232" cy="361331"/>
          </a:xfrm>
          <a:prstGeom prst="roundRect">
            <a:avLst>
              <a:gd name="adj" fmla="val 32889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TencentSans W7" panose="020C08030202040F0204" pitchFamily="34" charset="-122"/>
                <a:ea typeface="TencentSans W7" panose="020C08030202040F0204" pitchFamily="34" charset="-122"/>
              </a:rPr>
              <a:t>该页面同时在别处被打开，请注意版本覆盖    </a:t>
            </a:r>
            <a:r>
              <a:rPr kumimoji="1" lang="en-US" altLang="zh-CN" sz="1400" dirty="0">
                <a:latin typeface="TencentSans W7" panose="020C08030202040F0204" pitchFamily="34" charset="-122"/>
                <a:ea typeface="TencentSans W7" panose="020C08030202040F0204" pitchFamily="34" charset="-122"/>
              </a:rPr>
              <a:t>x</a:t>
            </a:r>
            <a:endParaRPr kumimoji="1" lang="zh-CN" altLang="en-US" sz="1400" dirty="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pic>
        <p:nvPicPr>
          <p:cNvPr id="314" name="图片 313">
            <a:extLst>
              <a:ext uri="{FF2B5EF4-FFF2-40B4-BE49-F238E27FC236}">
                <a16:creationId xmlns:a16="http://schemas.microsoft.com/office/drawing/2014/main" id="{64FA629E-DA1B-8448-A2AA-79A23250C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0" y="605339"/>
            <a:ext cx="402457" cy="402457"/>
          </a:xfrm>
          <a:prstGeom prst="rect">
            <a:avLst/>
          </a:prstGeom>
        </p:spPr>
      </p:pic>
      <p:pic>
        <p:nvPicPr>
          <p:cNvPr id="318" name="图片 317">
            <a:extLst>
              <a:ext uri="{FF2B5EF4-FFF2-40B4-BE49-F238E27FC236}">
                <a16:creationId xmlns:a16="http://schemas.microsoft.com/office/drawing/2014/main" id="{06867751-22AD-8C40-9BC5-8946897CA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238" y="609918"/>
            <a:ext cx="402457" cy="402457"/>
          </a:xfrm>
          <a:prstGeom prst="rect">
            <a:avLst/>
          </a:prstGeom>
        </p:spPr>
      </p:pic>
      <p:sp>
        <p:nvSpPr>
          <p:cNvPr id="319" name="矩形 318">
            <a:extLst>
              <a:ext uri="{FF2B5EF4-FFF2-40B4-BE49-F238E27FC236}">
                <a16:creationId xmlns:a16="http://schemas.microsoft.com/office/drawing/2014/main" id="{E7472D36-E8DD-CA47-9858-3102D1941A31}"/>
              </a:ext>
            </a:extLst>
          </p:cNvPr>
          <p:cNvSpPr/>
          <p:nvPr/>
        </p:nvSpPr>
        <p:spPr>
          <a:xfrm>
            <a:off x="0" y="727504"/>
            <a:ext cx="378372" cy="3697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453DC353-B1FA-7F42-96B8-3F14842C6F75}"/>
              </a:ext>
            </a:extLst>
          </p:cNvPr>
          <p:cNvSpPr/>
          <p:nvPr/>
        </p:nvSpPr>
        <p:spPr>
          <a:xfrm>
            <a:off x="11792605" y="916690"/>
            <a:ext cx="378372" cy="3697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1" name="文本框 320">
            <a:extLst>
              <a:ext uri="{FF2B5EF4-FFF2-40B4-BE49-F238E27FC236}">
                <a16:creationId xmlns:a16="http://schemas.microsoft.com/office/drawing/2014/main" id="{B4599E39-1C32-124E-979E-5C39036D3C45}"/>
              </a:ext>
            </a:extLst>
          </p:cNvPr>
          <p:cNvSpPr txBox="1"/>
          <p:nvPr/>
        </p:nvSpPr>
        <p:spPr>
          <a:xfrm>
            <a:off x="-18607" y="6488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同时操作提醒</a:t>
            </a:r>
          </a:p>
        </p:txBody>
      </p:sp>
    </p:spTree>
    <p:extLst>
      <p:ext uri="{BB962C8B-B14F-4D97-AF65-F5344CB8AC3E}">
        <p14:creationId xmlns:p14="http://schemas.microsoft.com/office/powerpoint/2010/main" val="149981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4EA67A80-B2F5-E54F-B1F6-49B19FEBD554}"/>
              </a:ext>
            </a:extLst>
          </p:cNvPr>
          <p:cNvGrpSpPr/>
          <p:nvPr/>
        </p:nvGrpSpPr>
        <p:grpSpPr>
          <a:xfrm>
            <a:off x="4762796" y="43515"/>
            <a:ext cx="1770911" cy="579614"/>
            <a:chOff x="5403860" y="43515"/>
            <a:chExt cx="1770911" cy="579614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20927E4-9F45-C142-BC03-CD51B8314B08}"/>
                </a:ext>
              </a:extLst>
            </p:cNvPr>
            <p:cNvSpPr/>
            <p:nvPr/>
          </p:nvSpPr>
          <p:spPr>
            <a:xfrm>
              <a:off x="5403860" y="43515"/>
              <a:ext cx="1770911" cy="57961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686C420-1675-B544-8F23-B9CC7DF89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26461" y="133546"/>
              <a:ext cx="402457" cy="402457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F1E3D48-7408-F349-9FE4-DF4DA08618A6}"/>
                </a:ext>
              </a:extLst>
            </p:cNvPr>
            <p:cNvSpPr txBox="1"/>
            <p:nvPr/>
          </p:nvSpPr>
          <p:spPr>
            <a:xfrm>
              <a:off x="5928918" y="133546"/>
              <a:ext cx="1212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solidFill>
                    <a:srgbClr val="00B0F0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打开页面</a:t>
              </a:r>
              <a:r>
                <a:rPr kumimoji="1" lang="en-US" altLang="zh-CN" dirty="0">
                  <a:solidFill>
                    <a:srgbClr val="00B0F0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1</a:t>
              </a:r>
              <a:endParaRPr kumimoji="1" lang="zh-CN" altLang="en-US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endParaRPr>
            </a:p>
          </p:txBody>
        </p:sp>
      </p:grp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FC2E02F-A08D-1147-821A-F9D2086F35C3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5648252" y="623129"/>
            <a:ext cx="0" cy="360632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A22993E8-FE14-3B45-AE74-59706D84A9F8}"/>
              </a:ext>
            </a:extLst>
          </p:cNvPr>
          <p:cNvSpPr/>
          <p:nvPr/>
        </p:nvSpPr>
        <p:spPr>
          <a:xfrm>
            <a:off x="7166948" y="5720174"/>
            <a:ext cx="3910232" cy="361331"/>
          </a:xfrm>
          <a:prstGeom prst="roundRect">
            <a:avLst>
              <a:gd name="adj" fmla="val 32889"/>
            </a:avLst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latin typeface="TencentSans W7" panose="020C08030202040F0204" pitchFamily="34" charset="-122"/>
                <a:ea typeface="TencentSans W7" panose="020C08030202040F0204" pitchFamily="34" charset="-122"/>
              </a:rPr>
              <a:t>该页面同时在别处被打开，请注意版本覆盖    </a:t>
            </a:r>
            <a:r>
              <a:rPr kumimoji="1" lang="en-US" altLang="zh-CN" sz="1400" dirty="0">
                <a:latin typeface="TencentSans W7" panose="020C08030202040F0204" pitchFamily="34" charset="-122"/>
                <a:ea typeface="TencentSans W7" panose="020C08030202040F0204" pitchFamily="34" charset="-122"/>
              </a:rPr>
              <a:t>x</a:t>
            </a:r>
            <a:endParaRPr kumimoji="1" lang="zh-CN" altLang="en-US" sz="1400" dirty="0"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EFC8094-77FA-5B47-B44A-2D2982890E83}"/>
              </a:ext>
            </a:extLst>
          </p:cNvPr>
          <p:cNvSpPr/>
          <p:nvPr/>
        </p:nvSpPr>
        <p:spPr>
          <a:xfrm>
            <a:off x="0" y="559339"/>
            <a:ext cx="378372" cy="3697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FC7594A-09EE-7349-BBD5-7D0C1684C78E}"/>
              </a:ext>
            </a:extLst>
          </p:cNvPr>
          <p:cNvSpPr/>
          <p:nvPr/>
        </p:nvSpPr>
        <p:spPr>
          <a:xfrm>
            <a:off x="11792605" y="748525"/>
            <a:ext cx="378372" cy="3697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菱形 32">
            <a:extLst>
              <a:ext uri="{FF2B5EF4-FFF2-40B4-BE49-F238E27FC236}">
                <a16:creationId xmlns:a16="http://schemas.microsoft.com/office/drawing/2014/main" id="{CEB9DF6F-DA5B-8E47-95E7-6751AAFA11A1}"/>
              </a:ext>
            </a:extLst>
          </p:cNvPr>
          <p:cNvSpPr/>
          <p:nvPr/>
        </p:nvSpPr>
        <p:spPr>
          <a:xfrm>
            <a:off x="4696109" y="3318665"/>
            <a:ext cx="1904281" cy="789599"/>
          </a:xfrm>
          <a:prstGeom prst="diamond">
            <a:avLst/>
          </a:prstGeom>
          <a:noFill/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页面</a:t>
            </a:r>
            <a:r>
              <a:rPr kumimoji="1" lang="en-US" altLang="zh-CN" sz="16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1</a:t>
            </a:r>
          </a:p>
          <a:p>
            <a:pPr algn="ctr"/>
            <a:r>
              <a:rPr kumimoji="1" lang="zh-CN" altLang="en-US" sz="16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修改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7B3A857-ACCB-4946-A3E4-0D56B015F86F}"/>
              </a:ext>
            </a:extLst>
          </p:cNvPr>
          <p:cNvGrpSpPr/>
          <p:nvPr/>
        </p:nvGrpSpPr>
        <p:grpSpPr>
          <a:xfrm>
            <a:off x="4762796" y="983761"/>
            <a:ext cx="1770911" cy="579614"/>
            <a:chOff x="8430840" y="746952"/>
            <a:chExt cx="1770911" cy="57961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BF5542F-4DB7-DD41-939C-3BBA0E750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53441" y="813089"/>
              <a:ext cx="402457" cy="402457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70F3031-CB69-8F4E-AFC7-6C329D313743}"/>
                </a:ext>
              </a:extLst>
            </p:cNvPr>
            <p:cNvSpPr txBox="1"/>
            <p:nvPr/>
          </p:nvSpPr>
          <p:spPr>
            <a:xfrm>
              <a:off x="8955897" y="835704"/>
              <a:ext cx="1245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solidFill>
                    <a:srgbClr val="002060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打开页面</a:t>
              </a:r>
              <a:r>
                <a:rPr kumimoji="1" lang="en-US" altLang="zh-CN" dirty="0">
                  <a:solidFill>
                    <a:srgbClr val="002060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2</a:t>
              </a:r>
              <a:endParaRPr kumimoji="1" lang="zh-CN" altLang="en-US" dirty="0">
                <a:solidFill>
                  <a:srgbClr val="00206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3468188-1D77-B045-A23C-6512F35510F9}"/>
                </a:ext>
              </a:extLst>
            </p:cNvPr>
            <p:cNvSpPr/>
            <p:nvPr/>
          </p:nvSpPr>
          <p:spPr>
            <a:xfrm>
              <a:off x="8430840" y="746952"/>
              <a:ext cx="1770911" cy="57961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9F460A6-0CF9-0045-BFAC-B43A5A7AD5D0}"/>
              </a:ext>
            </a:extLst>
          </p:cNvPr>
          <p:cNvCxnSpPr>
            <a:cxnSpLocks/>
            <a:stCxn id="45" idx="2"/>
            <a:endCxn id="33" idx="0"/>
          </p:cNvCxnSpPr>
          <p:nvPr/>
        </p:nvCxnSpPr>
        <p:spPr>
          <a:xfrm flipH="1">
            <a:off x="5648250" y="2983794"/>
            <a:ext cx="1" cy="33487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98100243-0358-5A46-B160-DBB681E775CC}"/>
              </a:ext>
            </a:extLst>
          </p:cNvPr>
          <p:cNvSpPr/>
          <p:nvPr/>
        </p:nvSpPr>
        <p:spPr>
          <a:xfrm>
            <a:off x="4645284" y="2404180"/>
            <a:ext cx="2005933" cy="57961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页面</a:t>
            </a:r>
            <a:r>
              <a:rPr kumimoji="1" lang="en-US" altLang="zh-CN" sz="16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1</a:t>
            </a:r>
            <a:r>
              <a:rPr kumimoji="1" lang="zh-CN" altLang="en-US" sz="16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前端记录当前页面在别处打开</a:t>
            </a:r>
            <a:endParaRPr kumimoji="1" lang="zh-CN" altLang="en-US" sz="1600" dirty="0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7E97008-682D-F048-90E1-BA4EFE696017}"/>
              </a:ext>
            </a:extLst>
          </p:cNvPr>
          <p:cNvCxnSpPr>
            <a:cxnSpLocks/>
            <a:stCxn id="35" idx="2"/>
            <a:endCxn id="45" idx="0"/>
          </p:cNvCxnSpPr>
          <p:nvPr/>
        </p:nvCxnSpPr>
        <p:spPr>
          <a:xfrm flipH="1">
            <a:off x="5648251" y="1563375"/>
            <a:ext cx="1" cy="84080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36823B7B-9F60-D248-A746-69467B77C257}"/>
              </a:ext>
            </a:extLst>
          </p:cNvPr>
          <p:cNvCxnSpPr>
            <a:cxnSpLocks/>
            <a:stCxn id="33" idx="1"/>
            <a:endCxn id="61" idx="3"/>
          </p:cNvCxnSpPr>
          <p:nvPr/>
        </p:nvCxnSpPr>
        <p:spPr>
          <a:xfrm flipH="1" flipV="1">
            <a:off x="3936470" y="3709417"/>
            <a:ext cx="759639" cy="404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D09E9F8F-0658-5444-9CFF-B670F5D825D0}"/>
              </a:ext>
            </a:extLst>
          </p:cNvPr>
          <p:cNvSpPr/>
          <p:nvPr/>
        </p:nvSpPr>
        <p:spPr>
          <a:xfrm>
            <a:off x="3011560" y="3419610"/>
            <a:ext cx="924910" cy="57961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不提醒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5B218E4-5242-624B-B8D2-29096C078EDE}"/>
              </a:ext>
            </a:extLst>
          </p:cNvPr>
          <p:cNvSpPr txBox="1"/>
          <p:nvPr/>
        </p:nvSpPr>
        <p:spPr>
          <a:xfrm>
            <a:off x="4066868" y="3477045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false</a:t>
            </a:r>
            <a:endParaRPr kumimoji="1" lang="zh-CN" altLang="en-US" sz="1200" dirty="0">
              <a:solidFill>
                <a:srgbClr val="00B0F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EEED5518-9FB7-8E4B-8A51-A73824D34861}"/>
              </a:ext>
            </a:extLst>
          </p:cNvPr>
          <p:cNvCxnSpPr>
            <a:cxnSpLocks/>
            <a:stCxn id="33" idx="2"/>
            <a:endCxn id="72" idx="0"/>
          </p:cNvCxnSpPr>
          <p:nvPr/>
        </p:nvCxnSpPr>
        <p:spPr>
          <a:xfrm>
            <a:off x="5648250" y="4108264"/>
            <a:ext cx="2" cy="435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BBA2B224-26B0-8A47-9FD2-BEEEE14351F4}"/>
              </a:ext>
            </a:extLst>
          </p:cNvPr>
          <p:cNvSpPr txBox="1"/>
          <p:nvPr/>
        </p:nvSpPr>
        <p:spPr>
          <a:xfrm>
            <a:off x="5631697" y="4137678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false</a:t>
            </a:r>
            <a:endParaRPr kumimoji="1" lang="zh-CN" altLang="en-US" sz="1200" dirty="0">
              <a:solidFill>
                <a:srgbClr val="00B0F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340520B-7539-CB42-A72E-CA370100EB32}"/>
              </a:ext>
            </a:extLst>
          </p:cNvPr>
          <p:cNvSpPr/>
          <p:nvPr/>
        </p:nvSpPr>
        <p:spPr>
          <a:xfrm>
            <a:off x="4762796" y="4543851"/>
            <a:ext cx="1770911" cy="57837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页面</a:t>
            </a:r>
            <a:r>
              <a:rPr kumimoji="1" lang="en-US" altLang="zh-CN" sz="16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1</a:t>
            </a:r>
          </a:p>
          <a:p>
            <a:pPr algn="ctr"/>
            <a:r>
              <a:rPr kumimoji="1" lang="zh-CN" altLang="en-US" sz="16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触发前端缓存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1FDB483-F5EC-7347-A32B-CAACA03C0CA0}"/>
              </a:ext>
            </a:extLst>
          </p:cNvPr>
          <p:cNvSpPr/>
          <p:nvPr/>
        </p:nvSpPr>
        <p:spPr>
          <a:xfrm>
            <a:off x="4762793" y="5611656"/>
            <a:ext cx="1770911" cy="57837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页面</a:t>
            </a:r>
            <a:r>
              <a:rPr kumimoji="1" lang="en-US" altLang="zh-CN" sz="16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1</a:t>
            </a:r>
          </a:p>
          <a:p>
            <a:pPr algn="ctr"/>
            <a:r>
              <a:rPr kumimoji="1" lang="zh-CN" altLang="en-US" sz="16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消息提醒</a:t>
            </a:r>
          </a:p>
        </p:txBody>
      </p: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578EB782-0E7C-A040-9119-C35F39069F37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 flipH="1">
            <a:off x="5648249" y="5122221"/>
            <a:ext cx="3" cy="48943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9D9BF77E-ECD3-FF43-926B-C3E00E0BE025}"/>
              </a:ext>
            </a:extLst>
          </p:cNvPr>
          <p:cNvSpPr txBox="1"/>
          <p:nvPr/>
        </p:nvSpPr>
        <p:spPr>
          <a:xfrm>
            <a:off x="4228749" y="1713525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ws</a:t>
            </a:r>
            <a:r>
              <a:rPr kumimoji="1" lang="zh-CN" altLang="en-US" sz="14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后端向页面</a:t>
            </a:r>
            <a:r>
              <a:rPr kumimoji="1" lang="en-US" altLang="zh-CN" sz="14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1</a:t>
            </a:r>
          </a:p>
          <a:p>
            <a:pPr algn="r"/>
            <a:r>
              <a:rPr kumimoji="1" lang="zh-CN" altLang="en-US" sz="14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推送消息</a:t>
            </a:r>
          </a:p>
        </p:txBody>
      </p:sp>
      <p:sp>
        <p:nvSpPr>
          <p:cNvPr id="28" name="右箭头 27">
            <a:extLst>
              <a:ext uri="{FF2B5EF4-FFF2-40B4-BE49-F238E27FC236}">
                <a16:creationId xmlns:a16="http://schemas.microsoft.com/office/drawing/2014/main" id="{C4C61688-12BD-2F42-8DD3-5DA5075C1039}"/>
              </a:ext>
            </a:extLst>
          </p:cNvPr>
          <p:cNvSpPr/>
          <p:nvPr/>
        </p:nvSpPr>
        <p:spPr>
          <a:xfrm>
            <a:off x="6600390" y="5797208"/>
            <a:ext cx="499872" cy="20726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31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组合 255">
            <a:extLst>
              <a:ext uri="{FF2B5EF4-FFF2-40B4-BE49-F238E27FC236}">
                <a16:creationId xmlns:a16="http://schemas.microsoft.com/office/drawing/2014/main" id="{B337BEB0-A5B6-DD44-AE02-99003F7B9FAD}"/>
              </a:ext>
            </a:extLst>
          </p:cNvPr>
          <p:cNvGrpSpPr/>
          <p:nvPr/>
        </p:nvGrpSpPr>
        <p:grpSpPr>
          <a:xfrm>
            <a:off x="190290" y="1119984"/>
            <a:ext cx="5746650" cy="3620166"/>
            <a:chOff x="688011" y="2276542"/>
            <a:chExt cx="4580800" cy="2885726"/>
          </a:xfrm>
        </p:grpSpPr>
        <p:grpSp>
          <p:nvGrpSpPr>
            <p:cNvPr id="191" name="Group 32">
              <a:extLst>
                <a:ext uri="{FF2B5EF4-FFF2-40B4-BE49-F238E27FC236}">
                  <a16:creationId xmlns:a16="http://schemas.microsoft.com/office/drawing/2014/main" id="{24A1D7B7-7EDF-1F46-B11F-DE64E367397C}"/>
                </a:ext>
              </a:extLst>
            </p:cNvPr>
            <p:cNvGrpSpPr/>
            <p:nvPr/>
          </p:nvGrpSpPr>
          <p:grpSpPr>
            <a:xfrm>
              <a:off x="688011" y="2276542"/>
              <a:ext cx="4580800" cy="2885726"/>
              <a:chOff x="2579239" y="2535421"/>
              <a:chExt cx="5808490" cy="3659123"/>
            </a:xfrm>
            <a:effectLst>
              <a:outerShdw blurRad="4953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92" name="Group 22">
                <a:extLst>
                  <a:ext uri="{FF2B5EF4-FFF2-40B4-BE49-F238E27FC236}">
                    <a16:creationId xmlns:a16="http://schemas.microsoft.com/office/drawing/2014/main" id="{00151ADE-07B4-EB4E-9444-65E98F8C09F3}"/>
                  </a:ext>
                </a:extLst>
              </p:cNvPr>
              <p:cNvGrpSpPr/>
              <p:nvPr/>
            </p:nvGrpSpPr>
            <p:grpSpPr>
              <a:xfrm>
                <a:off x="2579239" y="2535421"/>
                <a:ext cx="5808490" cy="3659123"/>
                <a:chOff x="2579239" y="2535421"/>
                <a:chExt cx="5808490" cy="3659123"/>
              </a:xfrm>
            </p:grpSpPr>
            <p:sp>
              <p:nvSpPr>
                <p:cNvPr id="194" name="Rounded Rectangle 20">
                  <a:extLst>
                    <a:ext uri="{FF2B5EF4-FFF2-40B4-BE49-F238E27FC236}">
                      <a16:creationId xmlns:a16="http://schemas.microsoft.com/office/drawing/2014/main" id="{F2950E08-52E4-3841-A75D-F30467B28631}"/>
                    </a:ext>
                  </a:extLst>
                </p:cNvPr>
                <p:cNvSpPr/>
                <p:nvPr/>
              </p:nvSpPr>
              <p:spPr>
                <a:xfrm>
                  <a:off x="2579239" y="2535421"/>
                  <a:ext cx="5808490" cy="3659123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14B4EB">
                        <a:lumMod val="20000"/>
                        <a:lumOff val="80000"/>
                      </a:srgbClr>
                    </a:gs>
                    <a:gs pos="100000">
                      <a:srgbClr val="6491C8"/>
                    </a:gs>
                  </a:gsLst>
                  <a:lin ang="36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Rounded Rectangle 21">
                  <a:extLst>
                    <a:ext uri="{FF2B5EF4-FFF2-40B4-BE49-F238E27FC236}">
                      <a16:creationId xmlns:a16="http://schemas.microsoft.com/office/drawing/2014/main" id="{F037DDF7-F68F-F941-BC8F-2CFD136EF772}"/>
                    </a:ext>
                  </a:extLst>
                </p:cNvPr>
                <p:cNvSpPr/>
                <p:nvPr/>
              </p:nvSpPr>
              <p:spPr>
                <a:xfrm>
                  <a:off x="2579239" y="2535422"/>
                  <a:ext cx="5808490" cy="597744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Rounded Rectangle 18">
                  <a:extLst>
                    <a:ext uri="{FF2B5EF4-FFF2-40B4-BE49-F238E27FC236}">
                      <a16:creationId xmlns:a16="http://schemas.microsoft.com/office/drawing/2014/main" id="{55D257AC-6385-7745-8E0A-F5ABEA6461C1}"/>
                    </a:ext>
                  </a:extLst>
                </p:cNvPr>
                <p:cNvSpPr/>
                <p:nvPr/>
              </p:nvSpPr>
              <p:spPr>
                <a:xfrm>
                  <a:off x="4331224" y="3454019"/>
                  <a:ext cx="3712745" cy="2401159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491C8">
                    <a:lumMod val="50000"/>
                    <a:alpha val="2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Oval 3">
                  <a:extLst>
                    <a:ext uri="{FF2B5EF4-FFF2-40B4-BE49-F238E27FC236}">
                      <a16:creationId xmlns:a16="http://schemas.microsoft.com/office/drawing/2014/main" id="{9CE3F49F-8CFF-9E4B-AF5A-24A2F06794A0}"/>
                    </a:ext>
                  </a:extLst>
                </p:cNvPr>
                <p:cNvSpPr/>
                <p:nvPr/>
              </p:nvSpPr>
              <p:spPr>
                <a:xfrm>
                  <a:off x="2765502" y="2720898"/>
                  <a:ext cx="189571" cy="189571"/>
                </a:xfrm>
                <a:prstGeom prst="ellipse">
                  <a:avLst/>
                </a:prstGeom>
                <a:solidFill>
                  <a:srgbClr val="FA465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Oval 4">
                  <a:extLst>
                    <a:ext uri="{FF2B5EF4-FFF2-40B4-BE49-F238E27FC236}">
                      <a16:creationId xmlns:a16="http://schemas.microsoft.com/office/drawing/2014/main" id="{CBA7F403-C12E-A840-AAB1-AB77F56BC54B}"/>
                    </a:ext>
                  </a:extLst>
                </p:cNvPr>
                <p:cNvSpPr/>
                <p:nvPr/>
              </p:nvSpPr>
              <p:spPr>
                <a:xfrm>
                  <a:off x="3066585" y="2720898"/>
                  <a:ext cx="189571" cy="189571"/>
                </a:xfrm>
                <a:prstGeom prst="ellipse">
                  <a:avLst/>
                </a:prstGeom>
                <a:solidFill>
                  <a:srgbClr val="FFAF28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Oval 5">
                  <a:extLst>
                    <a:ext uri="{FF2B5EF4-FFF2-40B4-BE49-F238E27FC236}">
                      <a16:creationId xmlns:a16="http://schemas.microsoft.com/office/drawing/2014/main" id="{A792D185-A785-4442-B061-5D79E444C97B}"/>
                    </a:ext>
                  </a:extLst>
                </p:cNvPr>
                <p:cNvSpPr/>
                <p:nvPr/>
              </p:nvSpPr>
              <p:spPr>
                <a:xfrm>
                  <a:off x="3378819" y="2720898"/>
                  <a:ext cx="189571" cy="189571"/>
                </a:xfrm>
                <a:prstGeom prst="ellipse">
                  <a:avLst/>
                </a:prstGeom>
                <a:solidFill>
                  <a:srgbClr val="96C83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Rounded Rectangle 6">
                  <a:extLst>
                    <a:ext uri="{FF2B5EF4-FFF2-40B4-BE49-F238E27FC236}">
                      <a16:creationId xmlns:a16="http://schemas.microsoft.com/office/drawing/2014/main" id="{60A075E9-185C-8042-92FB-42122BF57F51}"/>
                    </a:ext>
                  </a:extLst>
                </p:cNvPr>
                <p:cNvSpPr/>
                <p:nvPr/>
              </p:nvSpPr>
              <p:spPr>
                <a:xfrm>
                  <a:off x="3791415" y="2727248"/>
                  <a:ext cx="4360126" cy="18957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Rounded Rectangle 8">
                  <a:extLst>
                    <a:ext uri="{FF2B5EF4-FFF2-40B4-BE49-F238E27FC236}">
                      <a16:creationId xmlns:a16="http://schemas.microsoft.com/office/drawing/2014/main" id="{654126D1-963A-A546-9F7C-64F13A30D875}"/>
                    </a:ext>
                  </a:extLst>
                </p:cNvPr>
                <p:cNvSpPr/>
                <p:nvPr/>
              </p:nvSpPr>
              <p:spPr>
                <a:xfrm>
                  <a:off x="2942437" y="3454019"/>
                  <a:ext cx="1273168" cy="2401159"/>
                </a:xfrm>
                <a:prstGeom prst="roundRect">
                  <a:avLst>
                    <a:gd name="adj" fmla="val 0"/>
                  </a:avLst>
                </a:prstGeom>
                <a:solidFill>
                  <a:srgbClr val="14B4EB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Rounded Rectangle 9">
                  <a:extLst>
                    <a:ext uri="{FF2B5EF4-FFF2-40B4-BE49-F238E27FC236}">
                      <a16:creationId xmlns:a16="http://schemas.microsoft.com/office/drawing/2014/main" id="{B59E5370-4DA4-7241-828B-349F67FE03FD}"/>
                    </a:ext>
                  </a:extLst>
                </p:cNvPr>
                <p:cNvSpPr/>
                <p:nvPr/>
              </p:nvSpPr>
              <p:spPr>
                <a:xfrm>
                  <a:off x="3112481" y="3802172"/>
                  <a:ext cx="888878" cy="16481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491C8">
                    <a:lumMod val="50000"/>
                    <a:alpha val="15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Rounded Rectangle 10">
                  <a:extLst>
                    <a:ext uri="{FF2B5EF4-FFF2-40B4-BE49-F238E27FC236}">
                      <a16:creationId xmlns:a16="http://schemas.microsoft.com/office/drawing/2014/main" id="{930E8A9D-C14A-234A-98E7-B9A2FDE93999}"/>
                    </a:ext>
                  </a:extLst>
                </p:cNvPr>
                <p:cNvSpPr/>
                <p:nvPr/>
              </p:nvSpPr>
              <p:spPr>
                <a:xfrm>
                  <a:off x="3112481" y="4187183"/>
                  <a:ext cx="888878" cy="16481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491C8">
                    <a:lumMod val="50000"/>
                    <a:alpha val="15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Rounded Rectangle 11">
                  <a:extLst>
                    <a:ext uri="{FF2B5EF4-FFF2-40B4-BE49-F238E27FC236}">
                      <a16:creationId xmlns:a16="http://schemas.microsoft.com/office/drawing/2014/main" id="{C800E4AD-96BD-B949-8EE8-948226A56806}"/>
                    </a:ext>
                  </a:extLst>
                </p:cNvPr>
                <p:cNvSpPr/>
                <p:nvPr/>
              </p:nvSpPr>
              <p:spPr>
                <a:xfrm>
                  <a:off x="3112481" y="4572194"/>
                  <a:ext cx="888878" cy="16481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491C8">
                    <a:lumMod val="50000"/>
                    <a:alpha val="15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Rounded Rectangle 12">
                  <a:extLst>
                    <a:ext uri="{FF2B5EF4-FFF2-40B4-BE49-F238E27FC236}">
                      <a16:creationId xmlns:a16="http://schemas.microsoft.com/office/drawing/2014/main" id="{F8D86187-AE9F-7142-8D12-5301282F88F6}"/>
                    </a:ext>
                  </a:extLst>
                </p:cNvPr>
                <p:cNvSpPr/>
                <p:nvPr/>
              </p:nvSpPr>
              <p:spPr>
                <a:xfrm>
                  <a:off x="3112481" y="4957205"/>
                  <a:ext cx="888878" cy="16481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14B4EB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Rounded Rectangle 15">
                  <a:extLst>
                    <a:ext uri="{FF2B5EF4-FFF2-40B4-BE49-F238E27FC236}">
                      <a16:creationId xmlns:a16="http://schemas.microsoft.com/office/drawing/2014/main" id="{53059907-D5DC-2E45-9D91-5212801E91C9}"/>
                    </a:ext>
                  </a:extLst>
                </p:cNvPr>
                <p:cNvSpPr/>
                <p:nvPr/>
              </p:nvSpPr>
              <p:spPr>
                <a:xfrm>
                  <a:off x="3112481" y="5177018"/>
                  <a:ext cx="888878" cy="433136"/>
                </a:xfrm>
                <a:prstGeom prst="roundRect">
                  <a:avLst>
                    <a:gd name="adj" fmla="val 0"/>
                  </a:avLst>
                </a:prstGeom>
                <a:solidFill>
                  <a:srgbClr val="14B4EB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Rounded Rectangle 16">
                  <a:extLst>
                    <a:ext uri="{FF2B5EF4-FFF2-40B4-BE49-F238E27FC236}">
                      <a16:creationId xmlns:a16="http://schemas.microsoft.com/office/drawing/2014/main" id="{D9A22013-BECB-7F4F-9DDC-B8B55EF3A9C6}"/>
                    </a:ext>
                  </a:extLst>
                </p:cNvPr>
                <p:cNvSpPr/>
                <p:nvPr/>
              </p:nvSpPr>
              <p:spPr>
                <a:xfrm>
                  <a:off x="4543794" y="5477007"/>
                  <a:ext cx="2432701" cy="19441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EFEF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Rounded Rectangle 17">
                  <a:extLst>
                    <a:ext uri="{FF2B5EF4-FFF2-40B4-BE49-F238E27FC236}">
                      <a16:creationId xmlns:a16="http://schemas.microsoft.com/office/drawing/2014/main" id="{BA028BC2-6123-3D43-8F1B-6A2FA5BA1A7C}"/>
                    </a:ext>
                  </a:extLst>
                </p:cNvPr>
                <p:cNvSpPr/>
                <p:nvPr/>
              </p:nvSpPr>
              <p:spPr>
                <a:xfrm>
                  <a:off x="7156767" y="5477007"/>
                  <a:ext cx="687519" cy="19441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14B4EB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Rounded Rectangle 19">
                  <a:extLst>
                    <a:ext uri="{FF2B5EF4-FFF2-40B4-BE49-F238E27FC236}">
                      <a16:creationId xmlns:a16="http://schemas.microsoft.com/office/drawing/2014/main" id="{5183578C-D2C1-C54C-9171-4CEC21392B43}"/>
                    </a:ext>
                  </a:extLst>
                </p:cNvPr>
                <p:cNvSpPr/>
                <p:nvPr/>
              </p:nvSpPr>
              <p:spPr>
                <a:xfrm>
                  <a:off x="2942437" y="3454019"/>
                  <a:ext cx="1273168" cy="134829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EFEF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3" name="Rounded Rectangle 23">
                <a:extLst>
                  <a:ext uri="{FF2B5EF4-FFF2-40B4-BE49-F238E27FC236}">
                    <a16:creationId xmlns:a16="http://schemas.microsoft.com/office/drawing/2014/main" id="{BC4DB9FF-DE59-E34F-B99A-96A624C1E710}"/>
                  </a:ext>
                </a:extLst>
              </p:cNvPr>
              <p:cNvSpPr/>
              <p:nvPr/>
            </p:nvSpPr>
            <p:spPr>
              <a:xfrm>
                <a:off x="7165153" y="4501127"/>
                <a:ext cx="740756" cy="722198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7D8287">
                      <a:lumMod val="60000"/>
                      <a:lumOff val="40000"/>
                    </a:srgbClr>
                  </a:gs>
                  <a:gs pos="97000">
                    <a:srgbClr val="FEFEFE"/>
                  </a:gs>
                </a:gsLst>
                <a:lin ang="150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</p:grpSp>
        <p:grpSp>
          <p:nvGrpSpPr>
            <p:cNvPr id="58" name="Group 35">
              <a:extLst>
                <a:ext uri="{FF2B5EF4-FFF2-40B4-BE49-F238E27FC236}">
                  <a16:creationId xmlns:a16="http://schemas.microsoft.com/office/drawing/2014/main" id="{08FAF57F-46A0-0346-8505-B34033A339DA}"/>
                </a:ext>
              </a:extLst>
            </p:cNvPr>
            <p:cNvGrpSpPr/>
            <p:nvPr/>
          </p:nvGrpSpPr>
          <p:grpSpPr>
            <a:xfrm>
              <a:off x="2237335" y="3160457"/>
              <a:ext cx="942306" cy="1332691"/>
              <a:chOff x="1034523" y="4246988"/>
              <a:chExt cx="949162" cy="1342388"/>
            </a:xfrm>
          </p:grpSpPr>
          <p:sp>
            <p:nvSpPr>
              <p:cNvPr id="76" name="Shape 7">
                <a:extLst>
                  <a:ext uri="{FF2B5EF4-FFF2-40B4-BE49-F238E27FC236}">
                    <a16:creationId xmlns:a16="http://schemas.microsoft.com/office/drawing/2014/main" id="{A4C90D86-7036-A44E-A682-D258D4FB732F}"/>
                  </a:ext>
                </a:extLst>
              </p:cNvPr>
              <p:cNvSpPr/>
              <p:nvPr/>
            </p:nvSpPr>
            <p:spPr>
              <a:xfrm>
                <a:off x="1034523" y="4246988"/>
                <a:ext cx="949162" cy="1342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496" y="0"/>
                    </a:ln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D8287">
                  <a:lumMod val="20000"/>
                  <a:lumOff val="8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77" name="Freeform 78">
                <a:extLst>
                  <a:ext uri="{FF2B5EF4-FFF2-40B4-BE49-F238E27FC236}">
                    <a16:creationId xmlns:a16="http://schemas.microsoft.com/office/drawing/2014/main" id="{E84BB69A-F43B-BE42-9817-F6E2FA6515CD}"/>
                  </a:ext>
                </a:extLst>
              </p:cNvPr>
              <p:cNvSpPr/>
              <p:nvPr/>
            </p:nvSpPr>
            <p:spPr>
              <a:xfrm>
                <a:off x="1121593" y="4390535"/>
                <a:ext cx="775643" cy="753086"/>
              </a:xfrm>
              <a:custGeom>
                <a:avLst/>
                <a:gdLst>
                  <a:gd name="connsiteX0" fmla="*/ 583615 w 775643"/>
                  <a:gd name="connsiteY0" fmla="*/ 731857 h 753086"/>
                  <a:gd name="connsiteX1" fmla="*/ 625353 w 775643"/>
                  <a:gd name="connsiteY1" fmla="*/ 731857 h 753086"/>
                  <a:gd name="connsiteX2" fmla="*/ 625353 w 775643"/>
                  <a:gd name="connsiteY2" fmla="*/ 753074 h 753086"/>
                  <a:gd name="connsiteX3" fmla="*/ 583603 w 775643"/>
                  <a:gd name="connsiteY3" fmla="*/ 753074 h 753086"/>
                  <a:gd name="connsiteX4" fmla="*/ 583615 w 775643"/>
                  <a:gd name="connsiteY4" fmla="*/ 731857 h 753086"/>
                  <a:gd name="connsiteX5" fmla="*/ 447115 w 775643"/>
                  <a:gd name="connsiteY5" fmla="*/ 731857 h 753086"/>
                  <a:gd name="connsiteX6" fmla="*/ 488864 w 775643"/>
                  <a:gd name="connsiteY6" fmla="*/ 731869 h 753086"/>
                  <a:gd name="connsiteX7" fmla="*/ 488864 w 775643"/>
                  <a:gd name="connsiteY7" fmla="*/ 753074 h 753086"/>
                  <a:gd name="connsiteX8" fmla="*/ 447115 w 775643"/>
                  <a:gd name="connsiteY8" fmla="*/ 753086 h 753086"/>
                  <a:gd name="connsiteX9" fmla="*/ 447115 w 775643"/>
                  <a:gd name="connsiteY9" fmla="*/ 731857 h 753086"/>
                  <a:gd name="connsiteX10" fmla="*/ 310627 w 775643"/>
                  <a:gd name="connsiteY10" fmla="*/ 731857 h 753086"/>
                  <a:gd name="connsiteX11" fmla="*/ 352377 w 775643"/>
                  <a:gd name="connsiteY11" fmla="*/ 731869 h 753086"/>
                  <a:gd name="connsiteX12" fmla="*/ 352377 w 775643"/>
                  <a:gd name="connsiteY12" fmla="*/ 753074 h 753086"/>
                  <a:gd name="connsiteX13" fmla="*/ 310627 w 775643"/>
                  <a:gd name="connsiteY13" fmla="*/ 753086 h 753086"/>
                  <a:gd name="connsiteX14" fmla="*/ 310627 w 775643"/>
                  <a:gd name="connsiteY14" fmla="*/ 731857 h 753086"/>
                  <a:gd name="connsiteX15" fmla="*/ 171786 w 775643"/>
                  <a:gd name="connsiteY15" fmla="*/ 731857 h 753086"/>
                  <a:gd name="connsiteX16" fmla="*/ 213536 w 775643"/>
                  <a:gd name="connsiteY16" fmla="*/ 731869 h 753086"/>
                  <a:gd name="connsiteX17" fmla="*/ 213536 w 775643"/>
                  <a:gd name="connsiteY17" fmla="*/ 753086 h 753086"/>
                  <a:gd name="connsiteX18" fmla="*/ 171786 w 775643"/>
                  <a:gd name="connsiteY18" fmla="*/ 753086 h 753086"/>
                  <a:gd name="connsiteX19" fmla="*/ 171786 w 775643"/>
                  <a:gd name="connsiteY19" fmla="*/ 731857 h 753086"/>
                  <a:gd name="connsiteX20" fmla="*/ 35298 w 775643"/>
                  <a:gd name="connsiteY20" fmla="*/ 731857 h 753086"/>
                  <a:gd name="connsiteX21" fmla="*/ 77047 w 775643"/>
                  <a:gd name="connsiteY21" fmla="*/ 731857 h 753086"/>
                  <a:gd name="connsiteX22" fmla="*/ 77047 w 775643"/>
                  <a:gd name="connsiteY22" fmla="*/ 753074 h 753086"/>
                  <a:gd name="connsiteX23" fmla="*/ 35298 w 775643"/>
                  <a:gd name="connsiteY23" fmla="*/ 753086 h 753086"/>
                  <a:gd name="connsiteX24" fmla="*/ 35298 w 775643"/>
                  <a:gd name="connsiteY24" fmla="*/ 731857 h 753086"/>
                  <a:gd name="connsiteX25" fmla="*/ 611197 w 775643"/>
                  <a:gd name="connsiteY25" fmla="*/ 615590 h 753086"/>
                  <a:gd name="connsiteX26" fmla="*/ 609990 w 775643"/>
                  <a:gd name="connsiteY26" fmla="*/ 713047 h 753086"/>
                  <a:gd name="connsiteX27" fmla="*/ 737405 w 775643"/>
                  <a:gd name="connsiteY27" fmla="*/ 713047 h 753086"/>
                  <a:gd name="connsiteX28" fmla="*/ 737405 w 775643"/>
                  <a:gd name="connsiteY28" fmla="*/ 615590 h 753086"/>
                  <a:gd name="connsiteX29" fmla="*/ 472823 w 775643"/>
                  <a:gd name="connsiteY29" fmla="*/ 615590 h 753086"/>
                  <a:gd name="connsiteX30" fmla="*/ 472823 w 775643"/>
                  <a:gd name="connsiteY30" fmla="*/ 713047 h 753086"/>
                  <a:gd name="connsiteX31" fmla="*/ 600339 w 775643"/>
                  <a:gd name="connsiteY31" fmla="*/ 713047 h 753086"/>
                  <a:gd name="connsiteX32" fmla="*/ 601545 w 775643"/>
                  <a:gd name="connsiteY32" fmla="*/ 615590 h 753086"/>
                  <a:gd name="connsiteX33" fmla="*/ 335723 w 775643"/>
                  <a:gd name="connsiteY33" fmla="*/ 615590 h 753086"/>
                  <a:gd name="connsiteX34" fmla="*/ 335723 w 775643"/>
                  <a:gd name="connsiteY34" fmla="*/ 713047 h 753086"/>
                  <a:gd name="connsiteX35" fmla="*/ 463138 w 775643"/>
                  <a:gd name="connsiteY35" fmla="*/ 713047 h 753086"/>
                  <a:gd name="connsiteX36" fmla="*/ 463138 w 775643"/>
                  <a:gd name="connsiteY36" fmla="*/ 615590 h 753086"/>
                  <a:gd name="connsiteX37" fmla="*/ 198590 w 775643"/>
                  <a:gd name="connsiteY37" fmla="*/ 615590 h 753086"/>
                  <a:gd name="connsiteX38" fmla="*/ 198590 w 775643"/>
                  <a:gd name="connsiteY38" fmla="*/ 713047 h 753086"/>
                  <a:gd name="connsiteX39" fmla="*/ 326038 w 775643"/>
                  <a:gd name="connsiteY39" fmla="*/ 713047 h 753086"/>
                  <a:gd name="connsiteX40" fmla="*/ 326038 w 775643"/>
                  <a:gd name="connsiteY40" fmla="*/ 615590 h 753086"/>
                  <a:gd name="connsiteX41" fmla="*/ 61490 w 775643"/>
                  <a:gd name="connsiteY41" fmla="*/ 615590 h 753086"/>
                  <a:gd name="connsiteX42" fmla="*/ 61490 w 775643"/>
                  <a:gd name="connsiteY42" fmla="*/ 713047 h 753086"/>
                  <a:gd name="connsiteX43" fmla="*/ 188905 w 775643"/>
                  <a:gd name="connsiteY43" fmla="*/ 713047 h 753086"/>
                  <a:gd name="connsiteX44" fmla="*/ 188905 w 775643"/>
                  <a:gd name="connsiteY44" fmla="*/ 615590 h 753086"/>
                  <a:gd name="connsiteX45" fmla="*/ 0 w 775643"/>
                  <a:gd name="connsiteY45" fmla="*/ 600075 h 753086"/>
                  <a:gd name="connsiteX46" fmla="*/ 41739 w 775643"/>
                  <a:gd name="connsiteY46" fmla="*/ 600075 h 753086"/>
                  <a:gd name="connsiteX47" fmla="*/ 41739 w 775643"/>
                  <a:gd name="connsiteY47" fmla="*/ 621304 h 753086"/>
                  <a:gd name="connsiteX48" fmla="*/ 0 w 775643"/>
                  <a:gd name="connsiteY48" fmla="*/ 621304 h 753086"/>
                  <a:gd name="connsiteX49" fmla="*/ 612437 w 775643"/>
                  <a:gd name="connsiteY49" fmla="*/ 512427 h 753086"/>
                  <a:gd name="connsiteX50" fmla="*/ 611297 w 775643"/>
                  <a:gd name="connsiteY50" fmla="*/ 605889 h 753086"/>
                  <a:gd name="connsiteX51" fmla="*/ 737405 w 775643"/>
                  <a:gd name="connsiteY51" fmla="*/ 605889 h 753086"/>
                  <a:gd name="connsiteX52" fmla="*/ 737405 w 775643"/>
                  <a:gd name="connsiteY52" fmla="*/ 513325 h 753086"/>
                  <a:gd name="connsiteX53" fmla="*/ 472823 w 775643"/>
                  <a:gd name="connsiteY53" fmla="*/ 511402 h 753086"/>
                  <a:gd name="connsiteX54" fmla="*/ 472823 w 775643"/>
                  <a:gd name="connsiteY54" fmla="*/ 605889 h 753086"/>
                  <a:gd name="connsiteX55" fmla="*/ 601646 w 775643"/>
                  <a:gd name="connsiteY55" fmla="*/ 605889 h 753086"/>
                  <a:gd name="connsiteX56" fmla="*/ 602785 w 775643"/>
                  <a:gd name="connsiteY56" fmla="*/ 512342 h 753086"/>
                  <a:gd name="connsiteX57" fmla="*/ 335723 w 775643"/>
                  <a:gd name="connsiteY57" fmla="*/ 510419 h 753086"/>
                  <a:gd name="connsiteX58" fmla="*/ 335723 w 775643"/>
                  <a:gd name="connsiteY58" fmla="*/ 605889 h 753086"/>
                  <a:gd name="connsiteX59" fmla="*/ 463138 w 775643"/>
                  <a:gd name="connsiteY59" fmla="*/ 605889 h 753086"/>
                  <a:gd name="connsiteX60" fmla="*/ 463138 w 775643"/>
                  <a:gd name="connsiteY60" fmla="*/ 511338 h 753086"/>
                  <a:gd name="connsiteX61" fmla="*/ 198590 w 775643"/>
                  <a:gd name="connsiteY61" fmla="*/ 509436 h 753086"/>
                  <a:gd name="connsiteX62" fmla="*/ 198590 w 775643"/>
                  <a:gd name="connsiteY62" fmla="*/ 605889 h 753086"/>
                  <a:gd name="connsiteX63" fmla="*/ 326038 w 775643"/>
                  <a:gd name="connsiteY63" fmla="*/ 605889 h 753086"/>
                  <a:gd name="connsiteX64" fmla="*/ 326038 w 775643"/>
                  <a:gd name="connsiteY64" fmla="*/ 510355 h 753086"/>
                  <a:gd name="connsiteX65" fmla="*/ 61490 w 775643"/>
                  <a:gd name="connsiteY65" fmla="*/ 508432 h 753086"/>
                  <a:gd name="connsiteX66" fmla="*/ 61490 w 775643"/>
                  <a:gd name="connsiteY66" fmla="*/ 605889 h 753086"/>
                  <a:gd name="connsiteX67" fmla="*/ 188905 w 775643"/>
                  <a:gd name="connsiteY67" fmla="*/ 605889 h 753086"/>
                  <a:gd name="connsiteX68" fmla="*/ 188905 w 775643"/>
                  <a:gd name="connsiteY68" fmla="*/ 509351 h 753086"/>
                  <a:gd name="connsiteX69" fmla="*/ 41738 w 775643"/>
                  <a:gd name="connsiteY69" fmla="*/ 491827 h 753086"/>
                  <a:gd name="connsiteX70" fmla="*/ 41750 w 775643"/>
                  <a:gd name="connsiteY70" fmla="*/ 513054 h 753086"/>
                  <a:gd name="connsiteX71" fmla="*/ 0 w 775643"/>
                  <a:gd name="connsiteY71" fmla="*/ 513054 h 753086"/>
                  <a:gd name="connsiteX72" fmla="*/ 0 w 775643"/>
                  <a:gd name="connsiteY72" fmla="*/ 491838 h 753086"/>
                  <a:gd name="connsiteX73" fmla="*/ 198590 w 775643"/>
                  <a:gd name="connsiteY73" fmla="*/ 401274 h 753086"/>
                  <a:gd name="connsiteX74" fmla="*/ 198590 w 775643"/>
                  <a:gd name="connsiteY74" fmla="*/ 499757 h 753086"/>
                  <a:gd name="connsiteX75" fmla="*/ 326038 w 775643"/>
                  <a:gd name="connsiteY75" fmla="*/ 500675 h 753086"/>
                  <a:gd name="connsiteX76" fmla="*/ 326038 w 775643"/>
                  <a:gd name="connsiteY76" fmla="*/ 401274 h 753086"/>
                  <a:gd name="connsiteX77" fmla="*/ 61490 w 775643"/>
                  <a:gd name="connsiteY77" fmla="*/ 401274 h 753086"/>
                  <a:gd name="connsiteX78" fmla="*/ 61490 w 775643"/>
                  <a:gd name="connsiteY78" fmla="*/ 498774 h 753086"/>
                  <a:gd name="connsiteX79" fmla="*/ 188905 w 775643"/>
                  <a:gd name="connsiteY79" fmla="*/ 499692 h 753086"/>
                  <a:gd name="connsiteX80" fmla="*/ 188905 w 775643"/>
                  <a:gd name="connsiteY80" fmla="*/ 401274 h 753086"/>
                  <a:gd name="connsiteX81" fmla="*/ 613777 w 775643"/>
                  <a:gd name="connsiteY81" fmla="*/ 401252 h 753086"/>
                  <a:gd name="connsiteX82" fmla="*/ 612537 w 775643"/>
                  <a:gd name="connsiteY82" fmla="*/ 502748 h 753086"/>
                  <a:gd name="connsiteX83" fmla="*/ 737405 w 775643"/>
                  <a:gd name="connsiteY83" fmla="*/ 503645 h 753086"/>
                  <a:gd name="connsiteX84" fmla="*/ 737405 w 775643"/>
                  <a:gd name="connsiteY84" fmla="*/ 401252 h 753086"/>
                  <a:gd name="connsiteX85" fmla="*/ 472857 w 775643"/>
                  <a:gd name="connsiteY85" fmla="*/ 401252 h 753086"/>
                  <a:gd name="connsiteX86" fmla="*/ 472823 w 775643"/>
                  <a:gd name="connsiteY86" fmla="*/ 501744 h 753086"/>
                  <a:gd name="connsiteX87" fmla="*/ 602886 w 775643"/>
                  <a:gd name="connsiteY87" fmla="*/ 502684 h 753086"/>
                  <a:gd name="connsiteX88" fmla="*/ 604126 w 775643"/>
                  <a:gd name="connsiteY88" fmla="*/ 401252 h 753086"/>
                  <a:gd name="connsiteX89" fmla="*/ 463138 w 775643"/>
                  <a:gd name="connsiteY89" fmla="*/ 401252 h 753086"/>
                  <a:gd name="connsiteX90" fmla="*/ 335723 w 775643"/>
                  <a:gd name="connsiteY90" fmla="*/ 401274 h 753086"/>
                  <a:gd name="connsiteX91" fmla="*/ 335723 w 775643"/>
                  <a:gd name="connsiteY91" fmla="*/ 500761 h 753086"/>
                  <a:gd name="connsiteX92" fmla="*/ 463138 w 775643"/>
                  <a:gd name="connsiteY92" fmla="*/ 501680 h 753086"/>
                  <a:gd name="connsiteX93" fmla="*/ 463138 w 775643"/>
                  <a:gd name="connsiteY93" fmla="*/ 401252 h 753086"/>
                  <a:gd name="connsiteX94" fmla="*/ 0 w 775643"/>
                  <a:gd name="connsiteY94" fmla="*/ 385931 h 753086"/>
                  <a:gd name="connsiteX95" fmla="*/ 41738 w 775643"/>
                  <a:gd name="connsiteY95" fmla="*/ 385931 h 753086"/>
                  <a:gd name="connsiteX96" fmla="*/ 41750 w 775643"/>
                  <a:gd name="connsiteY96" fmla="*/ 407158 h 753086"/>
                  <a:gd name="connsiteX97" fmla="*/ 0 w 775643"/>
                  <a:gd name="connsiteY97" fmla="*/ 407158 h 753086"/>
                  <a:gd name="connsiteX98" fmla="*/ 615084 w 775643"/>
                  <a:gd name="connsiteY98" fmla="*/ 294094 h 753086"/>
                  <a:gd name="connsiteX99" fmla="*/ 613911 w 775643"/>
                  <a:gd name="connsiteY99" fmla="*/ 391573 h 753086"/>
                  <a:gd name="connsiteX100" fmla="*/ 737405 w 775643"/>
                  <a:gd name="connsiteY100" fmla="*/ 391573 h 753086"/>
                  <a:gd name="connsiteX101" fmla="*/ 737405 w 775643"/>
                  <a:gd name="connsiteY101" fmla="*/ 294094 h 753086"/>
                  <a:gd name="connsiteX102" fmla="*/ 472857 w 775643"/>
                  <a:gd name="connsiteY102" fmla="*/ 294094 h 753086"/>
                  <a:gd name="connsiteX103" fmla="*/ 472857 w 775643"/>
                  <a:gd name="connsiteY103" fmla="*/ 391573 h 753086"/>
                  <a:gd name="connsiteX104" fmla="*/ 604260 w 775643"/>
                  <a:gd name="connsiteY104" fmla="*/ 391573 h 753086"/>
                  <a:gd name="connsiteX105" fmla="*/ 605433 w 775643"/>
                  <a:gd name="connsiteY105" fmla="*/ 294094 h 753086"/>
                  <a:gd name="connsiteX106" fmla="*/ 335723 w 775643"/>
                  <a:gd name="connsiteY106" fmla="*/ 294094 h 753086"/>
                  <a:gd name="connsiteX107" fmla="*/ 335723 w 775643"/>
                  <a:gd name="connsiteY107" fmla="*/ 391573 h 753086"/>
                  <a:gd name="connsiteX108" fmla="*/ 463138 w 775643"/>
                  <a:gd name="connsiteY108" fmla="*/ 391573 h 753086"/>
                  <a:gd name="connsiteX109" fmla="*/ 463138 w 775643"/>
                  <a:gd name="connsiteY109" fmla="*/ 294094 h 753086"/>
                  <a:gd name="connsiteX110" fmla="*/ 198590 w 775643"/>
                  <a:gd name="connsiteY110" fmla="*/ 294094 h 753086"/>
                  <a:gd name="connsiteX111" fmla="*/ 198590 w 775643"/>
                  <a:gd name="connsiteY111" fmla="*/ 391573 h 753086"/>
                  <a:gd name="connsiteX112" fmla="*/ 326038 w 775643"/>
                  <a:gd name="connsiteY112" fmla="*/ 391573 h 753086"/>
                  <a:gd name="connsiteX113" fmla="*/ 326038 w 775643"/>
                  <a:gd name="connsiteY113" fmla="*/ 294094 h 753086"/>
                  <a:gd name="connsiteX114" fmla="*/ 61490 w 775643"/>
                  <a:gd name="connsiteY114" fmla="*/ 294094 h 753086"/>
                  <a:gd name="connsiteX115" fmla="*/ 61490 w 775643"/>
                  <a:gd name="connsiteY115" fmla="*/ 391573 h 753086"/>
                  <a:gd name="connsiteX116" fmla="*/ 188905 w 775643"/>
                  <a:gd name="connsiteY116" fmla="*/ 391573 h 753086"/>
                  <a:gd name="connsiteX117" fmla="*/ 188905 w 775643"/>
                  <a:gd name="connsiteY117" fmla="*/ 294094 h 753086"/>
                  <a:gd name="connsiteX118" fmla="*/ 41750 w 775643"/>
                  <a:gd name="connsiteY118" fmla="*/ 291801 h 753086"/>
                  <a:gd name="connsiteX119" fmla="*/ 41738 w 775643"/>
                  <a:gd name="connsiteY119" fmla="*/ 313030 h 753086"/>
                  <a:gd name="connsiteX120" fmla="*/ 0 w 775643"/>
                  <a:gd name="connsiteY120" fmla="*/ 313030 h 753086"/>
                  <a:gd name="connsiteX121" fmla="*/ 0 w 775643"/>
                  <a:gd name="connsiteY121" fmla="*/ 291813 h 753086"/>
                  <a:gd name="connsiteX122" fmla="*/ 51771 w 775643"/>
                  <a:gd name="connsiteY122" fmla="*/ 261209 h 753086"/>
                  <a:gd name="connsiteX123" fmla="*/ 61490 w 775643"/>
                  <a:gd name="connsiteY123" fmla="*/ 261209 h 753086"/>
                  <a:gd name="connsiteX124" fmla="*/ 61490 w 775643"/>
                  <a:gd name="connsiteY124" fmla="*/ 284414 h 753086"/>
                  <a:gd name="connsiteX125" fmla="*/ 188905 w 775643"/>
                  <a:gd name="connsiteY125" fmla="*/ 284414 h 753086"/>
                  <a:gd name="connsiteX126" fmla="*/ 188905 w 775643"/>
                  <a:gd name="connsiteY126" fmla="*/ 261209 h 753086"/>
                  <a:gd name="connsiteX127" fmla="*/ 198590 w 775643"/>
                  <a:gd name="connsiteY127" fmla="*/ 261209 h 753086"/>
                  <a:gd name="connsiteX128" fmla="*/ 198590 w 775643"/>
                  <a:gd name="connsiteY128" fmla="*/ 284414 h 753086"/>
                  <a:gd name="connsiteX129" fmla="*/ 326038 w 775643"/>
                  <a:gd name="connsiteY129" fmla="*/ 284414 h 753086"/>
                  <a:gd name="connsiteX130" fmla="*/ 326038 w 775643"/>
                  <a:gd name="connsiteY130" fmla="*/ 261209 h 753086"/>
                  <a:gd name="connsiteX131" fmla="*/ 335723 w 775643"/>
                  <a:gd name="connsiteY131" fmla="*/ 261209 h 753086"/>
                  <a:gd name="connsiteX132" fmla="*/ 335723 w 775643"/>
                  <a:gd name="connsiteY132" fmla="*/ 284414 h 753086"/>
                  <a:gd name="connsiteX133" fmla="*/ 463138 w 775643"/>
                  <a:gd name="connsiteY133" fmla="*/ 284414 h 753086"/>
                  <a:gd name="connsiteX134" fmla="*/ 463138 w 775643"/>
                  <a:gd name="connsiteY134" fmla="*/ 261209 h 753086"/>
                  <a:gd name="connsiteX135" fmla="*/ 472857 w 775643"/>
                  <a:gd name="connsiteY135" fmla="*/ 261209 h 753086"/>
                  <a:gd name="connsiteX136" fmla="*/ 472857 w 775643"/>
                  <a:gd name="connsiteY136" fmla="*/ 284414 h 753086"/>
                  <a:gd name="connsiteX137" fmla="*/ 605533 w 775643"/>
                  <a:gd name="connsiteY137" fmla="*/ 284414 h 753086"/>
                  <a:gd name="connsiteX138" fmla="*/ 605835 w 775643"/>
                  <a:gd name="connsiteY138" fmla="*/ 261465 h 753086"/>
                  <a:gd name="connsiteX139" fmla="*/ 615486 w 775643"/>
                  <a:gd name="connsiteY139" fmla="*/ 261593 h 753086"/>
                  <a:gd name="connsiteX140" fmla="*/ 615218 w 775643"/>
                  <a:gd name="connsiteY140" fmla="*/ 284414 h 753086"/>
                  <a:gd name="connsiteX141" fmla="*/ 737405 w 775643"/>
                  <a:gd name="connsiteY141" fmla="*/ 284414 h 753086"/>
                  <a:gd name="connsiteX142" fmla="*/ 737405 w 775643"/>
                  <a:gd name="connsiteY142" fmla="*/ 261209 h 753086"/>
                  <a:gd name="connsiteX143" fmla="*/ 747090 w 775643"/>
                  <a:gd name="connsiteY143" fmla="*/ 261209 h 753086"/>
                  <a:gd name="connsiteX144" fmla="*/ 747090 w 775643"/>
                  <a:gd name="connsiteY144" fmla="*/ 284414 h 753086"/>
                  <a:gd name="connsiteX145" fmla="*/ 775643 w 775643"/>
                  <a:gd name="connsiteY145" fmla="*/ 284414 h 753086"/>
                  <a:gd name="connsiteX146" fmla="*/ 775643 w 775643"/>
                  <a:gd name="connsiteY146" fmla="*/ 294094 h 753086"/>
                  <a:gd name="connsiteX147" fmla="*/ 747090 w 775643"/>
                  <a:gd name="connsiteY147" fmla="*/ 294094 h 753086"/>
                  <a:gd name="connsiteX148" fmla="*/ 747090 w 775643"/>
                  <a:gd name="connsiteY148" fmla="*/ 391573 h 753086"/>
                  <a:gd name="connsiteX149" fmla="*/ 775643 w 775643"/>
                  <a:gd name="connsiteY149" fmla="*/ 391573 h 753086"/>
                  <a:gd name="connsiteX150" fmla="*/ 775643 w 775643"/>
                  <a:gd name="connsiteY150" fmla="*/ 401252 h 753086"/>
                  <a:gd name="connsiteX151" fmla="*/ 747090 w 775643"/>
                  <a:gd name="connsiteY151" fmla="*/ 401252 h 753086"/>
                  <a:gd name="connsiteX152" fmla="*/ 747090 w 775643"/>
                  <a:gd name="connsiteY152" fmla="*/ 503731 h 753086"/>
                  <a:gd name="connsiteX153" fmla="*/ 775543 w 775643"/>
                  <a:gd name="connsiteY153" fmla="*/ 503923 h 753086"/>
                  <a:gd name="connsiteX154" fmla="*/ 775509 w 775643"/>
                  <a:gd name="connsiteY154" fmla="*/ 513603 h 753086"/>
                  <a:gd name="connsiteX155" fmla="*/ 747090 w 775643"/>
                  <a:gd name="connsiteY155" fmla="*/ 513389 h 753086"/>
                  <a:gd name="connsiteX156" fmla="*/ 747090 w 775643"/>
                  <a:gd name="connsiteY156" fmla="*/ 605889 h 753086"/>
                  <a:gd name="connsiteX157" fmla="*/ 775643 w 775643"/>
                  <a:gd name="connsiteY157" fmla="*/ 605889 h 753086"/>
                  <a:gd name="connsiteX158" fmla="*/ 775643 w 775643"/>
                  <a:gd name="connsiteY158" fmla="*/ 615590 h 753086"/>
                  <a:gd name="connsiteX159" fmla="*/ 747090 w 775643"/>
                  <a:gd name="connsiteY159" fmla="*/ 615590 h 753086"/>
                  <a:gd name="connsiteX160" fmla="*/ 747090 w 775643"/>
                  <a:gd name="connsiteY160" fmla="*/ 713047 h 753086"/>
                  <a:gd name="connsiteX161" fmla="*/ 775643 w 775643"/>
                  <a:gd name="connsiteY161" fmla="*/ 713047 h 753086"/>
                  <a:gd name="connsiteX162" fmla="*/ 775643 w 775643"/>
                  <a:gd name="connsiteY162" fmla="*/ 722727 h 753086"/>
                  <a:gd name="connsiteX163" fmla="*/ 56630 w 775643"/>
                  <a:gd name="connsiteY163" fmla="*/ 722748 h 753086"/>
                  <a:gd name="connsiteX164" fmla="*/ 56630 w 775643"/>
                  <a:gd name="connsiteY164" fmla="*/ 717898 h 753086"/>
                  <a:gd name="connsiteX165" fmla="*/ 51771 w 775643"/>
                  <a:gd name="connsiteY165" fmla="*/ 717898 h 753086"/>
                  <a:gd name="connsiteX166" fmla="*/ 157068 w 775643"/>
                  <a:gd name="connsiteY166" fmla="*/ 0 h 753086"/>
                  <a:gd name="connsiteX167" fmla="*/ 617868 w 775643"/>
                  <a:gd name="connsiteY167" fmla="*/ 0 h 753086"/>
                  <a:gd name="connsiteX168" fmla="*/ 617868 w 775643"/>
                  <a:gd name="connsiteY168" fmla="*/ 56194 h 753086"/>
                  <a:gd name="connsiteX169" fmla="*/ 774936 w 775643"/>
                  <a:gd name="connsiteY169" fmla="*/ 56194 h 753086"/>
                  <a:gd name="connsiteX170" fmla="*/ 774936 w 775643"/>
                  <a:gd name="connsiteY170" fmla="*/ 155998 h 753086"/>
                  <a:gd name="connsiteX171" fmla="*/ 363180 w 775643"/>
                  <a:gd name="connsiteY171" fmla="*/ 155998 h 753086"/>
                  <a:gd name="connsiteX172" fmla="*/ 363180 w 775643"/>
                  <a:gd name="connsiteY172" fmla="*/ 196660 h 753086"/>
                  <a:gd name="connsiteX173" fmla="*/ 0 w 775643"/>
                  <a:gd name="connsiteY173" fmla="*/ 196660 h 753086"/>
                  <a:gd name="connsiteX174" fmla="*/ 0 w 775643"/>
                  <a:gd name="connsiteY174" fmla="*/ 155998 h 753086"/>
                  <a:gd name="connsiteX175" fmla="*/ 0 w 775643"/>
                  <a:gd name="connsiteY175" fmla="*/ 141040 h 753086"/>
                  <a:gd name="connsiteX176" fmla="*/ 0 w 775643"/>
                  <a:gd name="connsiteY176" fmla="*/ 56194 h 753086"/>
                  <a:gd name="connsiteX177" fmla="*/ 157068 w 775643"/>
                  <a:gd name="connsiteY177" fmla="*/ 56194 h 753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</a:cxnLst>
                <a:rect l="l" t="t" r="r" b="b"/>
                <a:pathLst>
                  <a:path w="775643" h="753086">
                    <a:moveTo>
                      <a:pt x="583615" y="731857"/>
                    </a:moveTo>
                    <a:lnTo>
                      <a:pt x="625353" y="731857"/>
                    </a:lnTo>
                    <a:lnTo>
                      <a:pt x="625353" y="753074"/>
                    </a:lnTo>
                    <a:lnTo>
                      <a:pt x="583603" y="753074"/>
                    </a:lnTo>
                    <a:cubicBezTo>
                      <a:pt x="583603" y="753074"/>
                      <a:pt x="583615" y="731857"/>
                      <a:pt x="583615" y="731857"/>
                    </a:cubicBezTo>
                    <a:close/>
                    <a:moveTo>
                      <a:pt x="447115" y="731857"/>
                    </a:moveTo>
                    <a:lnTo>
                      <a:pt x="488864" y="731869"/>
                    </a:lnTo>
                    <a:lnTo>
                      <a:pt x="488864" y="753074"/>
                    </a:lnTo>
                    <a:lnTo>
                      <a:pt x="447115" y="753086"/>
                    </a:lnTo>
                    <a:cubicBezTo>
                      <a:pt x="447115" y="753086"/>
                      <a:pt x="447115" y="731857"/>
                      <a:pt x="447115" y="731857"/>
                    </a:cubicBezTo>
                    <a:close/>
                    <a:moveTo>
                      <a:pt x="310627" y="731857"/>
                    </a:moveTo>
                    <a:lnTo>
                      <a:pt x="352377" y="731869"/>
                    </a:lnTo>
                    <a:lnTo>
                      <a:pt x="352377" y="753074"/>
                    </a:lnTo>
                    <a:lnTo>
                      <a:pt x="310627" y="753086"/>
                    </a:lnTo>
                    <a:cubicBezTo>
                      <a:pt x="310627" y="753086"/>
                      <a:pt x="310627" y="731857"/>
                      <a:pt x="310627" y="731857"/>
                    </a:cubicBezTo>
                    <a:close/>
                    <a:moveTo>
                      <a:pt x="171786" y="731857"/>
                    </a:moveTo>
                    <a:lnTo>
                      <a:pt x="213536" y="731869"/>
                    </a:lnTo>
                    <a:lnTo>
                      <a:pt x="213536" y="753086"/>
                    </a:lnTo>
                    <a:lnTo>
                      <a:pt x="171786" y="753086"/>
                    </a:lnTo>
                    <a:cubicBezTo>
                      <a:pt x="171786" y="753086"/>
                      <a:pt x="171786" y="731857"/>
                      <a:pt x="171786" y="731857"/>
                    </a:cubicBezTo>
                    <a:close/>
                    <a:moveTo>
                      <a:pt x="35298" y="731857"/>
                    </a:moveTo>
                    <a:lnTo>
                      <a:pt x="77047" y="731857"/>
                    </a:lnTo>
                    <a:lnTo>
                      <a:pt x="77047" y="753074"/>
                    </a:lnTo>
                    <a:lnTo>
                      <a:pt x="35298" y="753086"/>
                    </a:lnTo>
                    <a:cubicBezTo>
                      <a:pt x="35298" y="753086"/>
                      <a:pt x="35298" y="731857"/>
                      <a:pt x="35298" y="731857"/>
                    </a:cubicBezTo>
                    <a:close/>
                    <a:moveTo>
                      <a:pt x="611197" y="615590"/>
                    </a:moveTo>
                    <a:lnTo>
                      <a:pt x="609990" y="713047"/>
                    </a:lnTo>
                    <a:lnTo>
                      <a:pt x="737405" y="713047"/>
                    </a:lnTo>
                    <a:cubicBezTo>
                      <a:pt x="737405" y="713047"/>
                      <a:pt x="737405" y="615590"/>
                      <a:pt x="737405" y="615590"/>
                    </a:cubicBezTo>
                    <a:close/>
                    <a:moveTo>
                      <a:pt x="472823" y="615590"/>
                    </a:moveTo>
                    <a:lnTo>
                      <a:pt x="472823" y="713047"/>
                    </a:lnTo>
                    <a:lnTo>
                      <a:pt x="600339" y="713047"/>
                    </a:lnTo>
                    <a:cubicBezTo>
                      <a:pt x="600339" y="713047"/>
                      <a:pt x="601545" y="615590"/>
                      <a:pt x="601545" y="615590"/>
                    </a:cubicBezTo>
                    <a:close/>
                    <a:moveTo>
                      <a:pt x="335723" y="615590"/>
                    </a:moveTo>
                    <a:lnTo>
                      <a:pt x="335723" y="713047"/>
                    </a:lnTo>
                    <a:lnTo>
                      <a:pt x="463138" y="713047"/>
                    </a:lnTo>
                    <a:cubicBezTo>
                      <a:pt x="463138" y="713047"/>
                      <a:pt x="463138" y="615590"/>
                      <a:pt x="463138" y="615590"/>
                    </a:cubicBezTo>
                    <a:close/>
                    <a:moveTo>
                      <a:pt x="198590" y="615590"/>
                    </a:moveTo>
                    <a:lnTo>
                      <a:pt x="198590" y="713047"/>
                    </a:lnTo>
                    <a:lnTo>
                      <a:pt x="326038" y="713047"/>
                    </a:lnTo>
                    <a:cubicBezTo>
                      <a:pt x="326038" y="713047"/>
                      <a:pt x="326038" y="615590"/>
                      <a:pt x="326038" y="615590"/>
                    </a:cubicBezTo>
                    <a:close/>
                    <a:moveTo>
                      <a:pt x="61490" y="615590"/>
                    </a:moveTo>
                    <a:lnTo>
                      <a:pt x="61490" y="713047"/>
                    </a:lnTo>
                    <a:lnTo>
                      <a:pt x="188905" y="713047"/>
                    </a:lnTo>
                    <a:cubicBezTo>
                      <a:pt x="188905" y="713047"/>
                      <a:pt x="188905" y="615590"/>
                      <a:pt x="188905" y="615590"/>
                    </a:cubicBezTo>
                    <a:close/>
                    <a:moveTo>
                      <a:pt x="0" y="600075"/>
                    </a:moveTo>
                    <a:lnTo>
                      <a:pt x="41739" y="600075"/>
                    </a:lnTo>
                    <a:cubicBezTo>
                      <a:pt x="41739" y="600075"/>
                      <a:pt x="41739" y="621304"/>
                      <a:pt x="41739" y="621304"/>
                    </a:cubicBezTo>
                    <a:lnTo>
                      <a:pt x="0" y="621304"/>
                    </a:lnTo>
                    <a:close/>
                    <a:moveTo>
                      <a:pt x="612437" y="512427"/>
                    </a:moveTo>
                    <a:lnTo>
                      <a:pt x="611297" y="605889"/>
                    </a:lnTo>
                    <a:lnTo>
                      <a:pt x="737405" y="605889"/>
                    </a:lnTo>
                    <a:cubicBezTo>
                      <a:pt x="737405" y="605889"/>
                      <a:pt x="737405" y="513325"/>
                      <a:pt x="737405" y="513325"/>
                    </a:cubicBezTo>
                    <a:close/>
                    <a:moveTo>
                      <a:pt x="472823" y="511402"/>
                    </a:moveTo>
                    <a:lnTo>
                      <a:pt x="472823" y="605889"/>
                    </a:lnTo>
                    <a:lnTo>
                      <a:pt x="601646" y="605889"/>
                    </a:lnTo>
                    <a:cubicBezTo>
                      <a:pt x="601646" y="605889"/>
                      <a:pt x="602785" y="512342"/>
                      <a:pt x="602785" y="512342"/>
                    </a:cubicBezTo>
                    <a:close/>
                    <a:moveTo>
                      <a:pt x="335723" y="510419"/>
                    </a:moveTo>
                    <a:lnTo>
                      <a:pt x="335723" y="605889"/>
                    </a:lnTo>
                    <a:lnTo>
                      <a:pt x="463138" y="605889"/>
                    </a:lnTo>
                    <a:cubicBezTo>
                      <a:pt x="463138" y="605889"/>
                      <a:pt x="463138" y="511338"/>
                      <a:pt x="463138" y="511338"/>
                    </a:cubicBezTo>
                    <a:close/>
                    <a:moveTo>
                      <a:pt x="198590" y="509436"/>
                    </a:moveTo>
                    <a:lnTo>
                      <a:pt x="198590" y="605889"/>
                    </a:lnTo>
                    <a:lnTo>
                      <a:pt x="326038" y="605889"/>
                    </a:lnTo>
                    <a:cubicBezTo>
                      <a:pt x="326038" y="605889"/>
                      <a:pt x="326038" y="510355"/>
                      <a:pt x="326038" y="510355"/>
                    </a:cubicBezTo>
                    <a:close/>
                    <a:moveTo>
                      <a:pt x="61490" y="508432"/>
                    </a:moveTo>
                    <a:lnTo>
                      <a:pt x="61490" y="605889"/>
                    </a:lnTo>
                    <a:lnTo>
                      <a:pt x="188905" y="605889"/>
                    </a:lnTo>
                    <a:cubicBezTo>
                      <a:pt x="188905" y="605889"/>
                      <a:pt x="188905" y="509351"/>
                      <a:pt x="188905" y="509351"/>
                    </a:cubicBezTo>
                    <a:close/>
                    <a:moveTo>
                      <a:pt x="41738" y="491827"/>
                    </a:moveTo>
                    <a:cubicBezTo>
                      <a:pt x="41738" y="491827"/>
                      <a:pt x="41750" y="513054"/>
                      <a:pt x="41750" y="513054"/>
                    </a:cubicBezTo>
                    <a:lnTo>
                      <a:pt x="0" y="513054"/>
                    </a:lnTo>
                    <a:lnTo>
                      <a:pt x="0" y="491838"/>
                    </a:lnTo>
                    <a:close/>
                    <a:moveTo>
                      <a:pt x="198590" y="401274"/>
                    </a:moveTo>
                    <a:lnTo>
                      <a:pt x="198590" y="499757"/>
                    </a:lnTo>
                    <a:lnTo>
                      <a:pt x="326038" y="500675"/>
                    </a:lnTo>
                    <a:cubicBezTo>
                      <a:pt x="326038" y="500675"/>
                      <a:pt x="326038" y="401274"/>
                      <a:pt x="326038" y="401274"/>
                    </a:cubicBezTo>
                    <a:close/>
                    <a:moveTo>
                      <a:pt x="61490" y="401274"/>
                    </a:moveTo>
                    <a:lnTo>
                      <a:pt x="61490" y="498774"/>
                    </a:lnTo>
                    <a:lnTo>
                      <a:pt x="188905" y="499692"/>
                    </a:lnTo>
                    <a:cubicBezTo>
                      <a:pt x="188905" y="499692"/>
                      <a:pt x="188905" y="401274"/>
                      <a:pt x="188905" y="401274"/>
                    </a:cubicBezTo>
                    <a:close/>
                    <a:moveTo>
                      <a:pt x="613777" y="401252"/>
                    </a:moveTo>
                    <a:lnTo>
                      <a:pt x="612537" y="502748"/>
                    </a:lnTo>
                    <a:lnTo>
                      <a:pt x="737405" y="503645"/>
                    </a:lnTo>
                    <a:cubicBezTo>
                      <a:pt x="737405" y="503645"/>
                      <a:pt x="737405" y="401252"/>
                      <a:pt x="737405" y="401252"/>
                    </a:cubicBezTo>
                    <a:close/>
                    <a:moveTo>
                      <a:pt x="472857" y="401252"/>
                    </a:moveTo>
                    <a:lnTo>
                      <a:pt x="472823" y="501744"/>
                    </a:lnTo>
                    <a:lnTo>
                      <a:pt x="602886" y="502684"/>
                    </a:lnTo>
                    <a:cubicBezTo>
                      <a:pt x="602886" y="502684"/>
                      <a:pt x="604126" y="401252"/>
                      <a:pt x="604126" y="401252"/>
                    </a:cubicBezTo>
                    <a:close/>
                    <a:moveTo>
                      <a:pt x="463138" y="401252"/>
                    </a:moveTo>
                    <a:lnTo>
                      <a:pt x="335723" y="401274"/>
                    </a:lnTo>
                    <a:lnTo>
                      <a:pt x="335723" y="500761"/>
                    </a:lnTo>
                    <a:lnTo>
                      <a:pt x="463138" y="501680"/>
                    </a:lnTo>
                    <a:cubicBezTo>
                      <a:pt x="463138" y="501680"/>
                      <a:pt x="463138" y="401252"/>
                      <a:pt x="463138" y="401252"/>
                    </a:cubicBezTo>
                    <a:close/>
                    <a:moveTo>
                      <a:pt x="0" y="385931"/>
                    </a:moveTo>
                    <a:lnTo>
                      <a:pt x="41738" y="385931"/>
                    </a:lnTo>
                    <a:cubicBezTo>
                      <a:pt x="41738" y="385931"/>
                      <a:pt x="41750" y="407158"/>
                      <a:pt x="41750" y="407158"/>
                    </a:cubicBezTo>
                    <a:lnTo>
                      <a:pt x="0" y="407158"/>
                    </a:lnTo>
                    <a:close/>
                    <a:moveTo>
                      <a:pt x="615084" y="294094"/>
                    </a:moveTo>
                    <a:lnTo>
                      <a:pt x="613911" y="391573"/>
                    </a:lnTo>
                    <a:lnTo>
                      <a:pt x="737405" y="391573"/>
                    </a:lnTo>
                    <a:cubicBezTo>
                      <a:pt x="737405" y="391573"/>
                      <a:pt x="737405" y="294094"/>
                      <a:pt x="737405" y="294094"/>
                    </a:cubicBezTo>
                    <a:close/>
                    <a:moveTo>
                      <a:pt x="472857" y="294094"/>
                    </a:moveTo>
                    <a:lnTo>
                      <a:pt x="472857" y="391573"/>
                    </a:lnTo>
                    <a:lnTo>
                      <a:pt x="604260" y="391573"/>
                    </a:lnTo>
                    <a:cubicBezTo>
                      <a:pt x="604260" y="391573"/>
                      <a:pt x="605433" y="294094"/>
                      <a:pt x="605433" y="294094"/>
                    </a:cubicBezTo>
                    <a:close/>
                    <a:moveTo>
                      <a:pt x="335723" y="294094"/>
                    </a:moveTo>
                    <a:lnTo>
                      <a:pt x="335723" y="391573"/>
                    </a:lnTo>
                    <a:lnTo>
                      <a:pt x="463138" y="391573"/>
                    </a:lnTo>
                    <a:cubicBezTo>
                      <a:pt x="463138" y="391573"/>
                      <a:pt x="463138" y="294094"/>
                      <a:pt x="463138" y="294094"/>
                    </a:cubicBezTo>
                    <a:close/>
                    <a:moveTo>
                      <a:pt x="198590" y="294094"/>
                    </a:moveTo>
                    <a:lnTo>
                      <a:pt x="198590" y="391573"/>
                    </a:lnTo>
                    <a:lnTo>
                      <a:pt x="326038" y="391573"/>
                    </a:lnTo>
                    <a:cubicBezTo>
                      <a:pt x="326038" y="391573"/>
                      <a:pt x="326038" y="294094"/>
                      <a:pt x="326038" y="294094"/>
                    </a:cubicBezTo>
                    <a:close/>
                    <a:moveTo>
                      <a:pt x="61490" y="294094"/>
                    </a:moveTo>
                    <a:lnTo>
                      <a:pt x="61490" y="391573"/>
                    </a:lnTo>
                    <a:lnTo>
                      <a:pt x="188905" y="391573"/>
                    </a:lnTo>
                    <a:cubicBezTo>
                      <a:pt x="188905" y="391573"/>
                      <a:pt x="188905" y="294094"/>
                      <a:pt x="188905" y="294094"/>
                    </a:cubicBezTo>
                    <a:close/>
                    <a:moveTo>
                      <a:pt x="41750" y="291801"/>
                    </a:moveTo>
                    <a:cubicBezTo>
                      <a:pt x="41750" y="291801"/>
                      <a:pt x="41738" y="313030"/>
                      <a:pt x="41738" y="313030"/>
                    </a:cubicBezTo>
                    <a:lnTo>
                      <a:pt x="0" y="313030"/>
                    </a:lnTo>
                    <a:lnTo>
                      <a:pt x="0" y="291813"/>
                    </a:lnTo>
                    <a:close/>
                    <a:moveTo>
                      <a:pt x="51771" y="261209"/>
                    </a:moveTo>
                    <a:lnTo>
                      <a:pt x="61490" y="261209"/>
                    </a:lnTo>
                    <a:lnTo>
                      <a:pt x="61490" y="284414"/>
                    </a:lnTo>
                    <a:lnTo>
                      <a:pt x="188905" y="284414"/>
                    </a:lnTo>
                    <a:lnTo>
                      <a:pt x="188905" y="261209"/>
                    </a:lnTo>
                    <a:lnTo>
                      <a:pt x="198590" y="261209"/>
                    </a:lnTo>
                    <a:lnTo>
                      <a:pt x="198590" y="284414"/>
                    </a:lnTo>
                    <a:lnTo>
                      <a:pt x="326038" y="284414"/>
                    </a:lnTo>
                    <a:lnTo>
                      <a:pt x="326038" y="261209"/>
                    </a:lnTo>
                    <a:lnTo>
                      <a:pt x="335723" y="261209"/>
                    </a:lnTo>
                    <a:lnTo>
                      <a:pt x="335723" y="284414"/>
                    </a:lnTo>
                    <a:lnTo>
                      <a:pt x="463138" y="284414"/>
                    </a:lnTo>
                    <a:lnTo>
                      <a:pt x="463138" y="261209"/>
                    </a:lnTo>
                    <a:lnTo>
                      <a:pt x="472857" y="261209"/>
                    </a:lnTo>
                    <a:lnTo>
                      <a:pt x="472857" y="284414"/>
                    </a:lnTo>
                    <a:lnTo>
                      <a:pt x="605533" y="284414"/>
                    </a:lnTo>
                    <a:lnTo>
                      <a:pt x="605835" y="261465"/>
                    </a:lnTo>
                    <a:lnTo>
                      <a:pt x="615486" y="261593"/>
                    </a:lnTo>
                    <a:lnTo>
                      <a:pt x="615218" y="284414"/>
                    </a:lnTo>
                    <a:lnTo>
                      <a:pt x="737405" y="284414"/>
                    </a:lnTo>
                    <a:lnTo>
                      <a:pt x="737405" y="261209"/>
                    </a:lnTo>
                    <a:lnTo>
                      <a:pt x="747090" y="261209"/>
                    </a:lnTo>
                    <a:lnTo>
                      <a:pt x="747090" y="284414"/>
                    </a:lnTo>
                    <a:lnTo>
                      <a:pt x="775643" y="284414"/>
                    </a:lnTo>
                    <a:lnTo>
                      <a:pt x="775643" y="294094"/>
                    </a:lnTo>
                    <a:cubicBezTo>
                      <a:pt x="775643" y="294094"/>
                      <a:pt x="747090" y="294094"/>
                      <a:pt x="747090" y="294094"/>
                    </a:cubicBezTo>
                    <a:lnTo>
                      <a:pt x="747090" y="391573"/>
                    </a:lnTo>
                    <a:lnTo>
                      <a:pt x="775643" y="391573"/>
                    </a:lnTo>
                    <a:lnTo>
                      <a:pt x="775643" y="401252"/>
                    </a:lnTo>
                    <a:lnTo>
                      <a:pt x="747090" y="401252"/>
                    </a:lnTo>
                    <a:lnTo>
                      <a:pt x="747090" y="503731"/>
                    </a:lnTo>
                    <a:lnTo>
                      <a:pt x="775543" y="503923"/>
                    </a:lnTo>
                    <a:lnTo>
                      <a:pt x="775509" y="513603"/>
                    </a:lnTo>
                    <a:lnTo>
                      <a:pt x="747090" y="513389"/>
                    </a:lnTo>
                    <a:lnTo>
                      <a:pt x="747090" y="605889"/>
                    </a:lnTo>
                    <a:lnTo>
                      <a:pt x="775643" y="605889"/>
                    </a:lnTo>
                    <a:lnTo>
                      <a:pt x="775643" y="615590"/>
                    </a:lnTo>
                    <a:lnTo>
                      <a:pt x="747090" y="615590"/>
                    </a:lnTo>
                    <a:lnTo>
                      <a:pt x="747090" y="713047"/>
                    </a:lnTo>
                    <a:lnTo>
                      <a:pt x="775643" y="713047"/>
                    </a:lnTo>
                    <a:lnTo>
                      <a:pt x="775643" y="722727"/>
                    </a:lnTo>
                    <a:lnTo>
                      <a:pt x="56630" y="722748"/>
                    </a:lnTo>
                    <a:lnTo>
                      <a:pt x="56630" y="717898"/>
                    </a:lnTo>
                    <a:lnTo>
                      <a:pt x="51771" y="717898"/>
                    </a:lnTo>
                    <a:close/>
                    <a:moveTo>
                      <a:pt x="157068" y="0"/>
                    </a:moveTo>
                    <a:lnTo>
                      <a:pt x="617868" y="0"/>
                    </a:lnTo>
                    <a:lnTo>
                      <a:pt x="617868" y="56194"/>
                    </a:lnTo>
                    <a:lnTo>
                      <a:pt x="774936" y="56194"/>
                    </a:lnTo>
                    <a:cubicBezTo>
                      <a:pt x="774936" y="56194"/>
                      <a:pt x="774936" y="155998"/>
                      <a:pt x="774936" y="155998"/>
                    </a:cubicBezTo>
                    <a:lnTo>
                      <a:pt x="363180" y="155998"/>
                    </a:lnTo>
                    <a:lnTo>
                      <a:pt x="363180" y="196660"/>
                    </a:lnTo>
                    <a:lnTo>
                      <a:pt x="0" y="196660"/>
                    </a:lnTo>
                    <a:lnTo>
                      <a:pt x="0" y="155998"/>
                    </a:lnTo>
                    <a:lnTo>
                      <a:pt x="0" y="141040"/>
                    </a:lnTo>
                    <a:lnTo>
                      <a:pt x="0" y="56194"/>
                    </a:lnTo>
                    <a:lnTo>
                      <a:pt x="157068" y="56194"/>
                    </a:lnTo>
                    <a:close/>
                  </a:path>
                </a:pathLst>
              </a:custGeom>
              <a:solidFill>
                <a:srgbClr val="7D8287">
                  <a:lumMod val="40000"/>
                  <a:lumOff val="60000"/>
                </a:srgb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78" name="Shape 20">
                <a:extLst>
                  <a:ext uri="{FF2B5EF4-FFF2-40B4-BE49-F238E27FC236}">
                    <a16:creationId xmlns:a16="http://schemas.microsoft.com/office/drawing/2014/main" id="{BA3E33DE-3E29-F344-B433-ABFFE4211D8D}"/>
                  </a:ext>
                </a:extLst>
              </p:cNvPr>
              <p:cNvSpPr/>
              <p:nvPr/>
            </p:nvSpPr>
            <p:spPr>
              <a:xfrm>
                <a:off x="1138065" y="5491851"/>
                <a:ext cx="390628" cy="249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D8287">
                  <a:lumMod val="40000"/>
                  <a:lumOff val="6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79" name="Freeform 80">
                <a:extLst>
                  <a:ext uri="{FF2B5EF4-FFF2-40B4-BE49-F238E27FC236}">
                    <a16:creationId xmlns:a16="http://schemas.microsoft.com/office/drawing/2014/main" id="{1FE215E8-9995-E149-BE65-3EB108419A8F}"/>
                  </a:ext>
                </a:extLst>
              </p:cNvPr>
              <p:cNvSpPr/>
              <p:nvPr/>
            </p:nvSpPr>
            <p:spPr>
              <a:xfrm>
                <a:off x="1138065" y="5221228"/>
                <a:ext cx="389487" cy="254078"/>
              </a:xfrm>
              <a:custGeom>
                <a:avLst/>
                <a:gdLst>
                  <a:gd name="connsiteX0" fmla="*/ 160020 w 389487"/>
                  <a:gd name="connsiteY0" fmla="*/ 148254 h 254078"/>
                  <a:gd name="connsiteX1" fmla="*/ 229466 w 389487"/>
                  <a:gd name="connsiteY1" fmla="*/ 148254 h 254078"/>
                  <a:gd name="connsiteX2" fmla="*/ 229466 w 389487"/>
                  <a:gd name="connsiteY2" fmla="*/ 252926 h 254078"/>
                  <a:gd name="connsiteX3" fmla="*/ 160020 w 389487"/>
                  <a:gd name="connsiteY3" fmla="*/ 252926 h 254078"/>
                  <a:gd name="connsiteX4" fmla="*/ 160020 w 389487"/>
                  <a:gd name="connsiteY4" fmla="*/ 148254 h 254078"/>
                  <a:gd name="connsiteX5" fmla="*/ 320041 w 389487"/>
                  <a:gd name="connsiteY5" fmla="*/ 143547 h 254078"/>
                  <a:gd name="connsiteX6" fmla="*/ 389487 w 389487"/>
                  <a:gd name="connsiteY6" fmla="*/ 143547 h 254078"/>
                  <a:gd name="connsiteX7" fmla="*/ 389487 w 389487"/>
                  <a:gd name="connsiteY7" fmla="*/ 253492 h 254078"/>
                  <a:gd name="connsiteX8" fmla="*/ 320041 w 389487"/>
                  <a:gd name="connsiteY8" fmla="*/ 253492 h 254078"/>
                  <a:gd name="connsiteX9" fmla="*/ 240031 w 389487"/>
                  <a:gd name="connsiteY9" fmla="*/ 98836 h 254078"/>
                  <a:gd name="connsiteX10" fmla="*/ 309468 w 389487"/>
                  <a:gd name="connsiteY10" fmla="*/ 98836 h 254078"/>
                  <a:gd name="connsiteX11" fmla="*/ 309468 w 389487"/>
                  <a:gd name="connsiteY11" fmla="*/ 252594 h 254078"/>
                  <a:gd name="connsiteX12" fmla="*/ 240031 w 389487"/>
                  <a:gd name="connsiteY12" fmla="*/ 252594 h 254078"/>
                  <a:gd name="connsiteX13" fmla="*/ 240031 w 389487"/>
                  <a:gd name="connsiteY13" fmla="*/ 98836 h 254078"/>
                  <a:gd name="connsiteX14" fmla="*/ 80010 w 389487"/>
                  <a:gd name="connsiteY14" fmla="*/ 94129 h 254078"/>
                  <a:gd name="connsiteX15" fmla="*/ 149457 w 389487"/>
                  <a:gd name="connsiteY15" fmla="*/ 94129 h 254078"/>
                  <a:gd name="connsiteX16" fmla="*/ 149457 w 389487"/>
                  <a:gd name="connsiteY16" fmla="*/ 252401 h 254078"/>
                  <a:gd name="connsiteX17" fmla="*/ 80010 w 389487"/>
                  <a:gd name="connsiteY17" fmla="*/ 252401 h 254078"/>
                  <a:gd name="connsiteX18" fmla="*/ 80010 w 389487"/>
                  <a:gd name="connsiteY18" fmla="*/ 94129 h 254078"/>
                  <a:gd name="connsiteX19" fmla="*/ 0 w 389487"/>
                  <a:gd name="connsiteY19" fmla="*/ 0 h 254078"/>
                  <a:gd name="connsiteX20" fmla="*/ 69434 w 389487"/>
                  <a:gd name="connsiteY20" fmla="*/ 0 h 254078"/>
                  <a:gd name="connsiteX21" fmla="*/ 69434 w 389487"/>
                  <a:gd name="connsiteY21" fmla="*/ 254078 h 254078"/>
                  <a:gd name="connsiteX22" fmla="*/ 0 w 389487"/>
                  <a:gd name="connsiteY22" fmla="*/ 254078 h 254078"/>
                  <a:gd name="connsiteX23" fmla="*/ 0 w 389487"/>
                  <a:gd name="connsiteY23" fmla="*/ 0 h 25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9487" h="254078">
                    <a:moveTo>
                      <a:pt x="160020" y="148254"/>
                    </a:moveTo>
                    <a:lnTo>
                      <a:pt x="229466" y="148254"/>
                    </a:lnTo>
                    <a:lnTo>
                      <a:pt x="229466" y="252926"/>
                    </a:lnTo>
                    <a:lnTo>
                      <a:pt x="160020" y="252926"/>
                    </a:lnTo>
                    <a:cubicBezTo>
                      <a:pt x="160020" y="252926"/>
                      <a:pt x="160020" y="148254"/>
                      <a:pt x="160020" y="148254"/>
                    </a:cubicBezTo>
                    <a:close/>
                    <a:moveTo>
                      <a:pt x="320041" y="143547"/>
                    </a:moveTo>
                    <a:cubicBezTo>
                      <a:pt x="320041" y="143547"/>
                      <a:pt x="389487" y="143547"/>
                      <a:pt x="389487" y="143547"/>
                    </a:cubicBezTo>
                    <a:lnTo>
                      <a:pt x="389487" y="253492"/>
                    </a:lnTo>
                    <a:lnTo>
                      <a:pt x="320041" y="253492"/>
                    </a:lnTo>
                    <a:close/>
                    <a:moveTo>
                      <a:pt x="240031" y="98836"/>
                    </a:moveTo>
                    <a:lnTo>
                      <a:pt x="309468" y="98836"/>
                    </a:lnTo>
                    <a:lnTo>
                      <a:pt x="309468" y="252594"/>
                    </a:lnTo>
                    <a:lnTo>
                      <a:pt x="240031" y="252594"/>
                    </a:lnTo>
                    <a:cubicBezTo>
                      <a:pt x="240031" y="252594"/>
                      <a:pt x="240031" y="98836"/>
                      <a:pt x="240031" y="98836"/>
                    </a:cubicBezTo>
                    <a:close/>
                    <a:moveTo>
                      <a:pt x="80010" y="94129"/>
                    </a:moveTo>
                    <a:lnTo>
                      <a:pt x="149457" y="94129"/>
                    </a:lnTo>
                    <a:lnTo>
                      <a:pt x="149457" y="252401"/>
                    </a:lnTo>
                    <a:lnTo>
                      <a:pt x="80010" y="252401"/>
                    </a:lnTo>
                    <a:cubicBezTo>
                      <a:pt x="80010" y="252401"/>
                      <a:pt x="80010" y="94129"/>
                      <a:pt x="80010" y="94129"/>
                    </a:cubicBezTo>
                    <a:close/>
                    <a:moveTo>
                      <a:pt x="0" y="0"/>
                    </a:moveTo>
                    <a:lnTo>
                      <a:pt x="69434" y="0"/>
                    </a:lnTo>
                    <a:lnTo>
                      <a:pt x="69434" y="254078"/>
                    </a:lnTo>
                    <a:lnTo>
                      <a:pt x="0" y="254078"/>
                    </a:lnTo>
                    <a:cubicBezTo>
                      <a:pt x="0" y="25407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AF28">
                  <a:lumMod val="75000"/>
                </a:srgb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80" name="Shape 26">
                <a:extLst>
                  <a:ext uri="{FF2B5EF4-FFF2-40B4-BE49-F238E27FC236}">
                    <a16:creationId xmlns:a16="http://schemas.microsoft.com/office/drawing/2014/main" id="{F33C53D1-7ED4-D642-B009-996965EFD284}"/>
                  </a:ext>
                </a:extLst>
              </p:cNvPr>
              <p:cNvSpPr/>
              <p:nvPr/>
            </p:nvSpPr>
            <p:spPr>
              <a:xfrm>
                <a:off x="1582827" y="5211816"/>
                <a:ext cx="294731" cy="294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836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6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AF28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81" name="Shape 27">
                <a:extLst>
                  <a:ext uri="{FF2B5EF4-FFF2-40B4-BE49-F238E27FC236}">
                    <a16:creationId xmlns:a16="http://schemas.microsoft.com/office/drawing/2014/main" id="{5C9D911E-B232-034A-98B5-96F4DF70F31B}"/>
                  </a:ext>
                </a:extLst>
              </p:cNvPr>
              <p:cNvSpPr/>
              <p:nvPr/>
            </p:nvSpPr>
            <p:spPr>
              <a:xfrm>
                <a:off x="1582827" y="5244761"/>
                <a:ext cx="147365" cy="2391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286" y="0"/>
                    </a:moveTo>
                    <a:cubicBezTo>
                      <a:pt x="3242" y="2438"/>
                      <a:pt x="0" y="6227"/>
                      <a:pt x="0" y="10484"/>
                    </a:cubicBezTo>
                    <a:cubicBezTo>
                      <a:pt x="0" y="12668"/>
                      <a:pt x="852" y="14729"/>
                      <a:pt x="2366" y="16548"/>
                    </a:cubicBezTo>
                    <a:cubicBezTo>
                      <a:pt x="4070" y="18597"/>
                      <a:pt x="6612" y="20338"/>
                      <a:pt x="9712" y="21600"/>
                    </a:cubicBezTo>
                    <a:lnTo>
                      <a:pt x="21600" y="10484"/>
                    </a:lnTo>
                    <a:cubicBezTo>
                      <a:pt x="21600" y="10484"/>
                      <a:pt x="8286" y="0"/>
                      <a:pt x="8286" y="0"/>
                    </a:cubicBezTo>
                    <a:close/>
                  </a:path>
                </a:pathLst>
              </a:custGeom>
              <a:solidFill>
                <a:srgbClr val="FFAF28">
                  <a:lumMod val="60000"/>
                  <a:lumOff val="4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82" name="Shape 28">
                <a:extLst>
                  <a:ext uri="{FF2B5EF4-FFF2-40B4-BE49-F238E27FC236}">
                    <a16:creationId xmlns:a16="http://schemas.microsoft.com/office/drawing/2014/main" id="{97119FE3-345D-C949-88D5-4E4594D9445D}"/>
                  </a:ext>
                </a:extLst>
              </p:cNvPr>
              <p:cNvSpPr/>
              <p:nvPr/>
            </p:nvSpPr>
            <p:spPr>
              <a:xfrm>
                <a:off x="1174852" y="4676676"/>
                <a:ext cx="700827" cy="4317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739" y="5204"/>
                    </a:moveTo>
                    <a:lnTo>
                      <a:pt x="0" y="21286"/>
                    </a:lnTo>
                    <a:lnTo>
                      <a:pt x="404" y="21600"/>
                    </a:lnTo>
                    <a:lnTo>
                      <a:pt x="4960" y="6139"/>
                    </a:lnTo>
                    <a:lnTo>
                      <a:pt x="8579" y="16265"/>
                    </a:lnTo>
                    <a:lnTo>
                      <a:pt x="8708" y="16626"/>
                    </a:lnTo>
                    <a:lnTo>
                      <a:pt x="8911" y="16369"/>
                    </a:lnTo>
                    <a:lnTo>
                      <a:pt x="12999" y="11183"/>
                    </a:lnTo>
                    <a:lnTo>
                      <a:pt x="17087" y="16369"/>
                    </a:lnTo>
                    <a:lnTo>
                      <a:pt x="17319" y="16664"/>
                    </a:lnTo>
                    <a:lnTo>
                      <a:pt x="17432" y="16222"/>
                    </a:lnTo>
                    <a:lnTo>
                      <a:pt x="20725" y="3333"/>
                    </a:lnTo>
                    <a:lnTo>
                      <a:pt x="21600" y="3922"/>
                    </a:lnTo>
                    <a:lnTo>
                      <a:pt x="21333" y="0"/>
                    </a:lnTo>
                    <a:lnTo>
                      <a:pt x="19436" y="2466"/>
                    </a:lnTo>
                    <a:lnTo>
                      <a:pt x="20311" y="3054"/>
                    </a:lnTo>
                    <a:lnTo>
                      <a:pt x="17131" y="15501"/>
                    </a:lnTo>
                    <a:lnTo>
                      <a:pt x="13137" y="10435"/>
                    </a:lnTo>
                    <a:lnTo>
                      <a:pt x="12999" y="10259"/>
                    </a:lnTo>
                    <a:lnTo>
                      <a:pt x="12861" y="10435"/>
                    </a:lnTo>
                    <a:lnTo>
                      <a:pt x="8838" y="15539"/>
                    </a:lnTo>
                    <a:lnTo>
                      <a:pt x="5135" y="5178"/>
                    </a:lnTo>
                    <a:lnTo>
                      <a:pt x="4922" y="4582"/>
                    </a:lnTo>
                    <a:cubicBezTo>
                      <a:pt x="4922" y="4582"/>
                      <a:pt x="4739" y="5204"/>
                      <a:pt x="4739" y="5204"/>
                    </a:cubicBezTo>
                    <a:close/>
                  </a:path>
                </a:pathLst>
              </a:custGeom>
              <a:solidFill>
                <a:srgbClr val="3CBE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</p:grpSp>
        <p:grpSp>
          <p:nvGrpSpPr>
            <p:cNvPr id="231" name="Group 33">
              <a:extLst>
                <a:ext uri="{FF2B5EF4-FFF2-40B4-BE49-F238E27FC236}">
                  <a16:creationId xmlns:a16="http://schemas.microsoft.com/office/drawing/2014/main" id="{E2AF250D-9237-5C47-9244-D803105995D0}"/>
                </a:ext>
              </a:extLst>
            </p:cNvPr>
            <p:cNvGrpSpPr/>
            <p:nvPr/>
          </p:nvGrpSpPr>
          <p:grpSpPr>
            <a:xfrm>
              <a:off x="3281711" y="3154545"/>
              <a:ext cx="920859" cy="1344458"/>
              <a:chOff x="8193940" y="937623"/>
              <a:chExt cx="1754183" cy="2264613"/>
            </a:xfrm>
          </p:grpSpPr>
          <p:sp>
            <p:nvSpPr>
              <p:cNvPr id="233" name="Shape 23">
                <a:extLst>
                  <a:ext uri="{FF2B5EF4-FFF2-40B4-BE49-F238E27FC236}">
                    <a16:creationId xmlns:a16="http://schemas.microsoft.com/office/drawing/2014/main" id="{902331DF-3BE0-844C-8234-9CC8BAB41E9B}"/>
                  </a:ext>
                </a:extLst>
              </p:cNvPr>
              <p:cNvSpPr/>
              <p:nvPr/>
            </p:nvSpPr>
            <p:spPr>
              <a:xfrm>
                <a:off x="8193940" y="937623"/>
                <a:ext cx="1754183" cy="22646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6" y="0"/>
                    </a:moveTo>
                    <a:lnTo>
                      <a:pt x="21524" y="0"/>
                    </a:lnTo>
                    <a:cubicBezTo>
                      <a:pt x="21566" y="0"/>
                      <a:pt x="21600" y="18"/>
                      <a:pt x="21600" y="38"/>
                    </a:cubicBezTo>
                    <a:lnTo>
                      <a:pt x="21600" y="21562"/>
                    </a:lnTo>
                    <a:cubicBezTo>
                      <a:pt x="21600" y="21583"/>
                      <a:pt x="21566" y="21600"/>
                      <a:pt x="21524" y="21600"/>
                    </a:cubicBezTo>
                    <a:lnTo>
                      <a:pt x="76" y="21600"/>
                    </a:lnTo>
                    <a:cubicBezTo>
                      <a:pt x="34" y="21600"/>
                      <a:pt x="0" y="21583"/>
                      <a:pt x="0" y="21562"/>
                    </a:cubicBezTo>
                    <a:lnTo>
                      <a:pt x="0" y="38"/>
                    </a:lnTo>
                    <a:cubicBezTo>
                      <a:pt x="0" y="18"/>
                      <a:pt x="34" y="0"/>
                      <a:pt x="76" y="0"/>
                    </a:cubicBezTo>
                    <a:close/>
                  </a:path>
                </a:pathLst>
              </a:custGeom>
              <a:solidFill>
                <a:srgbClr val="7D8287">
                  <a:lumMod val="5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36" name="Shape 26">
                <a:extLst>
                  <a:ext uri="{FF2B5EF4-FFF2-40B4-BE49-F238E27FC236}">
                    <a16:creationId xmlns:a16="http://schemas.microsoft.com/office/drawing/2014/main" id="{58E8C2B9-17B2-D746-AA29-0B344F357E85}"/>
                  </a:ext>
                </a:extLst>
              </p:cNvPr>
              <p:cNvSpPr/>
              <p:nvPr/>
            </p:nvSpPr>
            <p:spPr>
              <a:xfrm>
                <a:off x="8386721" y="1969563"/>
                <a:ext cx="314328" cy="958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3CBE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37" name="Shape 27">
                <a:extLst>
                  <a:ext uri="{FF2B5EF4-FFF2-40B4-BE49-F238E27FC236}">
                    <a16:creationId xmlns:a16="http://schemas.microsoft.com/office/drawing/2014/main" id="{CEF81EBE-CBF0-DE4C-8BE0-8FF6C2DCCFA1}"/>
                  </a:ext>
                </a:extLst>
              </p:cNvPr>
              <p:cNvSpPr/>
              <p:nvPr/>
            </p:nvSpPr>
            <p:spPr>
              <a:xfrm>
                <a:off x="8749600" y="2196364"/>
                <a:ext cx="314250" cy="736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6C83C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38" name="Shape 28">
                <a:extLst>
                  <a:ext uri="{FF2B5EF4-FFF2-40B4-BE49-F238E27FC236}">
                    <a16:creationId xmlns:a16="http://schemas.microsoft.com/office/drawing/2014/main" id="{2698BFF0-0754-EA42-959F-68422A8EB680}"/>
                  </a:ext>
                </a:extLst>
              </p:cNvPr>
              <p:cNvSpPr/>
              <p:nvPr/>
            </p:nvSpPr>
            <p:spPr>
              <a:xfrm>
                <a:off x="9112479" y="2445840"/>
                <a:ext cx="314328" cy="487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AF28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39" name="Shape 29">
                <a:extLst>
                  <a:ext uri="{FF2B5EF4-FFF2-40B4-BE49-F238E27FC236}">
                    <a16:creationId xmlns:a16="http://schemas.microsoft.com/office/drawing/2014/main" id="{B869D380-4138-514C-9153-CA59E1FF5115}"/>
                  </a:ext>
                </a:extLst>
              </p:cNvPr>
              <p:cNvSpPr/>
              <p:nvPr/>
            </p:nvSpPr>
            <p:spPr>
              <a:xfrm>
                <a:off x="9475361" y="2207703"/>
                <a:ext cx="314328" cy="7158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A465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40" name="Shape 30">
                <a:extLst>
                  <a:ext uri="{FF2B5EF4-FFF2-40B4-BE49-F238E27FC236}">
                    <a16:creationId xmlns:a16="http://schemas.microsoft.com/office/drawing/2014/main" id="{EE18C6D7-1D89-CD4A-BB6D-8C30AC16E53D}"/>
                  </a:ext>
                </a:extLst>
              </p:cNvPr>
              <p:cNvSpPr/>
              <p:nvPr/>
            </p:nvSpPr>
            <p:spPr>
              <a:xfrm>
                <a:off x="8386721" y="1096381"/>
                <a:ext cx="619458" cy="157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14B4EB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41" name="Shape 31">
                <a:extLst>
                  <a:ext uri="{FF2B5EF4-FFF2-40B4-BE49-F238E27FC236}">
                    <a16:creationId xmlns:a16="http://schemas.microsoft.com/office/drawing/2014/main" id="{68537DD5-DE04-CE40-85AD-6D710B1776F5}"/>
                  </a:ext>
                </a:extLst>
              </p:cNvPr>
              <p:cNvSpPr/>
              <p:nvPr/>
            </p:nvSpPr>
            <p:spPr>
              <a:xfrm>
                <a:off x="8386721" y="1289162"/>
                <a:ext cx="619461" cy="349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8052" y="21600"/>
                    </a:lnTo>
                    <a:lnTo>
                      <a:pt x="8052" y="18255"/>
                    </a:lnTo>
                    <a:lnTo>
                      <a:pt x="21600" y="18255"/>
                    </a:lnTo>
                    <a:lnTo>
                      <a:pt x="21600" y="16736"/>
                    </a:lnTo>
                    <a:lnTo>
                      <a:pt x="13031" y="16736"/>
                    </a:lnTo>
                    <a:lnTo>
                      <a:pt x="13031" y="11745"/>
                    </a:lnTo>
                    <a:lnTo>
                      <a:pt x="21600" y="11745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7D8287">
                  <a:alpha val="2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42" name="Shape 32">
                <a:extLst>
                  <a:ext uri="{FF2B5EF4-FFF2-40B4-BE49-F238E27FC236}">
                    <a16:creationId xmlns:a16="http://schemas.microsoft.com/office/drawing/2014/main" id="{BED8E72F-857E-754D-96BC-35FCA960F862}"/>
                  </a:ext>
                </a:extLst>
              </p:cNvPr>
              <p:cNvSpPr/>
              <p:nvPr/>
            </p:nvSpPr>
            <p:spPr>
              <a:xfrm>
                <a:off x="9157842" y="1096381"/>
                <a:ext cx="619458" cy="157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3CBE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43" name="Shape 33">
                <a:extLst>
                  <a:ext uri="{FF2B5EF4-FFF2-40B4-BE49-F238E27FC236}">
                    <a16:creationId xmlns:a16="http://schemas.microsoft.com/office/drawing/2014/main" id="{9A270BF6-1EFF-2F43-8D32-ABDA2D66F50E}"/>
                  </a:ext>
                </a:extLst>
              </p:cNvPr>
              <p:cNvSpPr/>
              <p:nvPr/>
            </p:nvSpPr>
            <p:spPr>
              <a:xfrm>
                <a:off x="9157842" y="1289162"/>
                <a:ext cx="619461" cy="349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8052" y="21600"/>
                    </a:lnTo>
                    <a:lnTo>
                      <a:pt x="8052" y="18255"/>
                    </a:lnTo>
                    <a:lnTo>
                      <a:pt x="21600" y="18255"/>
                    </a:lnTo>
                    <a:lnTo>
                      <a:pt x="21600" y="16736"/>
                    </a:lnTo>
                    <a:lnTo>
                      <a:pt x="13031" y="16736"/>
                    </a:lnTo>
                    <a:lnTo>
                      <a:pt x="13031" y="11745"/>
                    </a:lnTo>
                    <a:lnTo>
                      <a:pt x="21600" y="11745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7D8287">
                  <a:alpha val="2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</p:grpSp>
        <p:grpSp>
          <p:nvGrpSpPr>
            <p:cNvPr id="245" name="Group 14">
              <a:extLst>
                <a:ext uri="{FF2B5EF4-FFF2-40B4-BE49-F238E27FC236}">
                  <a16:creationId xmlns:a16="http://schemas.microsoft.com/office/drawing/2014/main" id="{5788AB45-71D6-A246-A44D-EF9FCE87A240}"/>
                </a:ext>
              </a:extLst>
            </p:cNvPr>
            <p:cNvGrpSpPr/>
            <p:nvPr/>
          </p:nvGrpSpPr>
          <p:grpSpPr>
            <a:xfrm>
              <a:off x="4303771" y="3163499"/>
              <a:ext cx="626704" cy="458150"/>
              <a:chOff x="3433138" y="-44918"/>
              <a:chExt cx="1066600" cy="779735"/>
            </a:xfrm>
          </p:grpSpPr>
          <p:sp>
            <p:nvSpPr>
              <p:cNvPr id="246" name="Shape 6">
                <a:extLst>
                  <a:ext uri="{FF2B5EF4-FFF2-40B4-BE49-F238E27FC236}">
                    <a16:creationId xmlns:a16="http://schemas.microsoft.com/office/drawing/2014/main" id="{795C35A1-26BD-5249-960B-41DAD9D8C0AA}"/>
                  </a:ext>
                </a:extLst>
              </p:cNvPr>
              <p:cNvSpPr/>
              <p:nvPr/>
            </p:nvSpPr>
            <p:spPr>
              <a:xfrm>
                <a:off x="3504016" y="36086"/>
                <a:ext cx="995722" cy="698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010101">
                  <a:alpha val="18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47" name="Shape 7">
                <a:extLst>
                  <a:ext uri="{FF2B5EF4-FFF2-40B4-BE49-F238E27FC236}">
                    <a16:creationId xmlns:a16="http://schemas.microsoft.com/office/drawing/2014/main" id="{0CBE02D2-E280-CA44-9DF1-79ADF8402F8C}"/>
                  </a:ext>
                </a:extLst>
              </p:cNvPr>
              <p:cNvSpPr/>
              <p:nvPr/>
            </p:nvSpPr>
            <p:spPr>
              <a:xfrm>
                <a:off x="3433138" y="-44918"/>
                <a:ext cx="995722" cy="698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48" name="Shape 12">
                <a:extLst>
                  <a:ext uri="{FF2B5EF4-FFF2-40B4-BE49-F238E27FC236}">
                    <a16:creationId xmlns:a16="http://schemas.microsoft.com/office/drawing/2014/main" id="{7C1C43CF-9D6D-1740-839F-5AB85A12C255}"/>
                  </a:ext>
                </a:extLst>
              </p:cNvPr>
              <p:cNvSpPr/>
              <p:nvPr/>
            </p:nvSpPr>
            <p:spPr>
              <a:xfrm>
                <a:off x="3520892" y="42836"/>
                <a:ext cx="819976" cy="526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01010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49" name="Shape 13">
                <a:extLst>
                  <a:ext uri="{FF2B5EF4-FFF2-40B4-BE49-F238E27FC236}">
                    <a16:creationId xmlns:a16="http://schemas.microsoft.com/office/drawing/2014/main" id="{2A2EA545-85FB-714F-BB4E-C3C286024953}"/>
                  </a:ext>
                </a:extLst>
              </p:cNvPr>
              <p:cNvSpPr/>
              <p:nvPr/>
            </p:nvSpPr>
            <p:spPr>
              <a:xfrm>
                <a:off x="3652523" y="363476"/>
                <a:ext cx="70304" cy="99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50" name="Shape 14">
                <a:extLst>
                  <a:ext uri="{FF2B5EF4-FFF2-40B4-BE49-F238E27FC236}">
                    <a16:creationId xmlns:a16="http://schemas.microsoft.com/office/drawing/2014/main" id="{0FD527AE-649A-7C40-8A81-9E8D9E5059B3}"/>
                  </a:ext>
                </a:extLst>
              </p:cNvPr>
              <p:cNvSpPr/>
              <p:nvPr/>
            </p:nvSpPr>
            <p:spPr>
              <a:xfrm>
                <a:off x="3794280" y="268972"/>
                <a:ext cx="70305" cy="1940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51" name="Shape 15">
                <a:extLst>
                  <a:ext uri="{FF2B5EF4-FFF2-40B4-BE49-F238E27FC236}">
                    <a16:creationId xmlns:a16="http://schemas.microsoft.com/office/drawing/2014/main" id="{DA6E8E51-1C43-5442-B99F-4CAF5FBF54A1}"/>
                  </a:ext>
                </a:extLst>
              </p:cNvPr>
              <p:cNvSpPr/>
              <p:nvPr/>
            </p:nvSpPr>
            <p:spPr>
              <a:xfrm>
                <a:off x="3939412" y="181218"/>
                <a:ext cx="70305" cy="284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52" name="Shape 16">
                <a:extLst>
                  <a:ext uri="{FF2B5EF4-FFF2-40B4-BE49-F238E27FC236}">
                    <a16:creationId xmlns:a16="http://schemas.microsoft.com/office/drawing/2014/main" id="{D25A94E8-08C6-D14E-AA96-6F6208BD0E92}"/>
                  </a:ext>
                </a:extLst>
              </p:cNvPr>
              <p:cNvSpPr/>
              <p:nvPr/>
            </p:nvSpPr>
            <p:spPr>
              <a:xfrm>
                <a:off x="4084543" y="218345"/>
                <a:ext cx="70304" cy="244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53" name="Shape 17">
                <a:extLst>
                  <a:ext uri="{FF2B5EF4-FFF2-40B4-BE49-F238E27FC236}">
                    <a16:creationId xmlns:a16="http://schemas.microsoft.com/office/drawing/2014/main" id="{A5BF1623-957C-6949-A363-938D4D15459D}"/>
                  </a:ext>
                </a:extLst>
              </p:cNvPr>
              <p:cNvSpPr/>
              <p:nvPr/>
            </p:nvSpPr>
            <p:spPr>
              <a:xfrm>
                <a:off x="4222925" y="400603"/>
                <a:ext cx="6279" cy="161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2F2A2B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pic>
          <p:nvPicPr>
            <p:cNvPr id="255" name="图片 254">
              <a:extLst>
                <a:ext uri="{FF2B5EF4-FFF2-40B4-BE49-F238E27FC236}">
                  <a16:creationId xmlns:a16="http://schemas.microsoft.com/office/drawing/2014/main" id="{3B81FE92-7F9A-D540-BB83-2BBA50C7A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0352" y="3839776"/>
              <a:ext cx="531755" cy="531755"/>
            </a:xfrm>
            <a:prstGeom prst="rect">
              <a:avLst/>
            </a:prstGeom>
          </p:spPr>
        </p:pic>
      </p:grpSp>
      <p:grpSp>
        <p:nvGrpSpPr>
          <p:cNvPr id="257" name="组合 256">
            <a:extLst>
              <a:ext uri="{FF2B5EF4-FFF2-40B4-BE49-F238E27FC236}">
                <a16:creationId xmlns:a16="http://schemas.microsoft.com/office/drawing/2014/main" id="{6A3498AA-7C80-0A41-86CF-CE1B9B8EF173}"/>
              </a:ext>
            </a:extLst>
          </p:cNvPr>
          <p:cNvGrpSpPr/>
          <p:nvPr/>
        </p:nvGrpSpPr>
        <p:grpSpPr>
          <a:xfrm>
            <a:off x="6279723" y="1119984"/>
            <a:ext cx="5746650" cy="3620166"/>
            <a:chOff x="688011" y="2276542"/>
            <a:chExt cx="4580800" cy="2885726"/>
          </a:xfrm>
        </p:grpSpPr>
        <p:grpSp>
          <p:nvGrpSpPr>
            <p:cNvPr id="258" name="Group 32">
              <a:extLst>
                <a:ext uri="{FF2B5EF4-FFF2-40B4-BE49-F238E27FC236}">
                  <a16:creationId xmlns:a16="http://schemas.microsoft.com/office/drawing/2014/main" id="{7E649DF4-7CCD-8748-BBBC-D8C58CCEB671}"/>
                </a:ext>
              </a:extLst>
            </p:cNvPr>
            <p:cNvGrpSpPr/>
            <p:nvPr/>
          </p:nvGrpSpPr>
          <p:grpSpPr>
            <a:xfrm>
              <a:off x="688011" y="2276542"/>
              <a:ext cx="4580800" cy="2885726"/>
              <a:chOff x="2579239" y="2535421"/>
              <a:chExt cx="5808490" cy="3659123"/>
            </a:xfrm>
            <a:effectLst>
              <a:outerShdw blurRad="4953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287" name="Group 22">
                <a:extLst>
                  <a:ext uri="{FF2B5EF4-FFF2-40B4-BE49-F238E27FC236}">
                    <a16:creationId xmlns:a16="http://schemas.microsoft.com/office/drawing/2014/main" id="{3056745E-F26D-EE4A-9D74-F3D7137D94C0}"/>
                  </a:ext>
                </a:extLst>
              </p:cNvPr>
              <p:cNvGrpSpPr/>
              <p:nvPr/>
            </p:nvGrpSpPr>
            <p:grpSpPr>
              <a:xfrm>
                <a:off x="2579239" y="2535421"/>
                <a:ext cx="5808490" cy="3659123"/>
                <a:chOff x="2579239" y="2535421"/>
                <a:chExt cx="5808490" cy="3659123"/>
              </a:xfrm>
            </p:grpSpPr>
            <p:sp>
              <p:nvSpPr>
                <p:cNvPr id="289" name="Rounded Rectangle 20">
                  <a:extLst>
                    <a:ext uri="{FF2B5EF4-FFF2-40B4-BE49-F238E27FC236}">
                      <a16:creationId xmlns:a16="http://schemas.microsoft.com/office/drawing/2014/main" id="{3F102AB6-212B-EA4B-95BC-887A69B803A0}"/>
                    </a:ext>
                  </a:extLst>
                </p:cNvPr>
                <p:cNvSpPr/>
                <p:nvPr/>
              </p:nvSpPr>
              <p:spPr>
                <a:xfrm>
                  <a:off x="2579239" y="2535421"/>
                  <a:ext cx="5808490" cy="3659123"/>
                </a:xfrm>
                <a:prstGeom prst="roundRect">
                  <a:avLst>
                    <a:gd name="adj" fmla="val 0"/>
                  </a:avLst>
                </a:prstGeom>
                <a:gradFill>
                  <a:gsLst>
                    <a:gs pos="0">
                      <a:srgbClr val="14B4EB">
                        <a:lumMod val="20000"/>
                        <a:lumOff val="80000"/>
                      </a:srgbClr>
                    </a:gs>
                    <a:gs pos="100000">
                      <a:srgbClr val="6491C8"/>
                    </a:gs>
                  </a:gsLst>
                  <a:lin ang="36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Rounded Rectangle 21">
                  <a:extLst>
                    <a:ext uri="{FF2B5EF4-FFF2-40B4-BE49-F238E27FC236}">
                      <a16:creationId xmlns:a16="http://schemas.microsoft.com/office/drawing/2014/main" id="{2B4DF3F2-E96B-8A48-8175-FCE6D7FF10EC}"/>
                    </a:ext>
                  </a:extLst>
                </p:cNvPr>
                <p:cNvSpPr/>
                <p:nvPr/>
              </p:nvSpPr>
              <p:spPr>
                <a:xfrm>
                  <a:off x="2579239" y="2535422"/>
                  <a:ext cx="5808490" cy="59774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7D8287">
                    <a:lumMod val="5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Rounded Rectangle 18">
                  <a:extLst>
                    <a:ext uri="{FF2B5EF4-FFF2-40B4-BE49-F238E27FC236}">
                      <a16:creationId xmlns:a16="http://schemas.microsoft.com/office/drawing/2014/main" id="{3A857291-EDCD-6942-95C3-B8CBCB419C26}"/>
                    </a:ext>
                  </a:extLst>
                </p:cNvPr>
                <p:cNvSpPr/>
                <p:nvPr/>
              </p:nvSpPr>
              <p:spPr>
                <a:xfrm>
                  <a:off x="4331224" y="3454019"/>
                  <a:ext cx="3712745" cy="2401159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491C8">
                    <a:lumMod val="50000"/>
                    <a:alpha val="2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Oval 3">
                  <a:extLst>
                    <a:ext uri="{FF2B5EF4-FFF2-40B4-BE49-F238E27FC236}">
                      <a16:creationId xmlns:a16="http://schemas.microsoft.com/office/drawing/2014/main" id="{E418D5F6-C088-AA4C-95F3-CD07593090D2}"/>
                    </a:ext>
                  </a:extLst>
                </p:cNvPr>
                <p:cNvSpPr/>
                <p:nvPr/>
              </p:nvSpPr>
              <p:spPr>
                <a:xfrm>
                  <a:off x="2765502" y="2720898"/>
                  <a:ext cx="189571" cy="189571"/>
                </a:xfrm>
                <a:prstGeom prst="ellipse">
                  <a:avLst/>
                </a:prstGeom>
                <a:solidFill>
                  <a:srgbClr val="FA4655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93" name="Oval 4">
                  <a:extLst>
                    <a:ext uri="{FF2B5EF4-FFF2-40B4-BE49-F238E27FC236}">
                      <a16:creationId xmlns:a16="http://schemas.microsoft.com/office/drawing/2014/main" id="{9235AA0E-9250-134E-93F2-86417AA386D6}"/>
                    </a:ext>
                  </a:extLst>
                </p:cNvPr>
                <p:cNvSpPr/>
                <p:nvPr/>
              </p:nvSpPr>
              <p:spPr>
                <a:xfrm>
                  <a:off x="3066585" y="2720898"/>
                  <a:ext cx="189571" cy="189571"/>
                </a:xfrm>
                <a:prstGeom prst="ellipse">
                  <a:avLst/>
                </a:prstGeom>
                <a:solidFill>
                  <a:srgbClr val="FFAF28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Oval 5">
                  <a:extLst>
                    <a:ext uri="{FF2B5EF4-FFF2-40B4-BE49-F238E27FC236}">
                      <a16:creationId xmlns:a16="http://schemas.microsoft.com/office/drawing/2014/main" id="{68EE64A8-CC70-2342-AA10-A2FBC63DE82D}"/>
                    </a:ext>
                  </a:extLst>
                </p:cNvPr>
                <p:cNvSpPr/>
                <p:nvPr/>
              </p:nvSpPr>
              <p:spPr>
                <a:xfrm>
                  <a:off x="3378819" y="2720898"/>
                  <a:ext cx="189571" cy="189571"/>
                </a:xfrm>
                <a:prstGeom prst="ellipse">
                  <a:avLst/>
                </a:prstGeom>
                <a:solidFill>
                  <a:srgbClr val="96C83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95" name="Rounded Rectangle 6">
                  <a:extLst>
                    <a:ext uri="{FF2B5EF4-FFF2-40B4-BE49-F238E27FC236}">
                      <a16:creationId xmlns:a16="http://schemas.microsoft.com/office/drawing/2014/main" id="{56D9AFEE-78E0-EE43-993E-63618BEF96F1}"/>
                    </a:ext>
                  </a:extLst>
                </p:cNvPr>
                <p:cNvSpPr/>
                <p:nvPr/>
              </p:nvSpPr>
              <p:spPr>
                <a:xfrm>
                  <a:off x="3791415" y="2727248"/>
                  <a:ext cx="4360126" cy="18957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96" name="Rounded Rectangle 8">
                  <a:extLst>
                    <a:ext uri="{FF2B5EF4-FFF2-40B4-BE49-F238E27FC236}">
                      <a16:creationId xmlns:a16="http://schemas.microsoft.com/office/drawing/2014/main" id="{A4A094B3-A66D-5144-B4A2-B8D5B33A85A5}"/>
                    </a:ext>
                  </a:extLst>
                </p:cNvPr>
                <p:cNvSpPr/>
                <p:nvPr/>
              </p:nvSpPr>
              <p:spPr>
                <a:xfrm>
                  <a:off x="2942437" y="3454019"/>
                  <a:ext cx="1273168" cy="2401159"/>
                </a:xfrm>
                <a:prstGeom prst="roundRect">
                  <a:avLst>
                    <a:gd name="adj" fmla="val 0"/>
                  </a:avLst>
                </a:prstGeom>
                <a:solidFill>
                  <a:srgbClr val="14B4EB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97" name="Rounded Rectangle 9">
                  <a:extLst>
                    <a:ext uri="{FF2B5EF4-FFF2-40B4-BE49-F238E27FC236}">
                      <a16:creationId xmlns:a16="http://schemas.microsoft.com/office/drawing/2014/main" id="{30A0FFAC-1EE2-AE4C-88E6-FF4DEA14B02C}"/>
                    </a:ext>
                  </a:extLst>
                </p:cNvPr>
                <p:cNvSpPr/>
                <p:nvPr/>
              </p:nvSpPr>
              <p:spPr>
                <a:xfrm>
                  <a:off x="3112481" y="3802172"/>
                  <a:ext cx="888878" cy="16481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491C8">
                    <a:lumMod val="50000"/>
                    <a:alpha val="15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98" name="Rounded Rectangle 10">
                  <a:extLst>
                    <a:ext uri="{FF2B5EF4-FFF2-40B4-BE49-F238E27FC236}">
                      <a16:creationId xmlns:a16="http://schemas.microsoft.com/office/drawing/2014/main" id="{82C8B93B-D053-DF4C-AB98-8B1FDAA8C5E2}"/>
                    </a:ext>
                  </a:extLst>
                </p:cNvPr>
                <p:cNvSpPr/>
                <p:nvPr/>
              </p:nvSpPr>
              <p:spPr>
                <a:xfrm>
                  <a:off x="3112481" y="4187183"/>
                  <a:ext cx="888878" cy="16481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491C8">
                    <a:lumMod val="50000"/>
                    <a:alpha val="15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299" name="Rounded Rectangle 11">
                  <a:extLst>
                    <a:ext uri="{FF2B5EF4-FFF2-40B4-BE49-F238E27FC236}">
                      <a16:creationId xmlns:a16="http://schemas.microsoft.com/office/drawing/2014/main" id="{FD5FF565-C5E7-7E45-A8C5-66161210E257}"/>
                    </a:ext>
                  </a:extLst>
                </p:cNvPr>
                <p:cNvSpPr/>
                <p:nvPr/>
              </p:nvSpPr>
              <p:spPr>
                <a:xfrm>
                  <a:off x="3112481" y="4572194"/>
                  <a:ext cx="888878" cy="16481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491C8">
                    <a:lumMod val="50000"/>
                    <a:alpha val="15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300" name="Rounded Rectangle 12">
                  <a:extLst>
                    <a:ext uri="{FF2B5EF4-FFF2-40B4-BE49-F238E27FC236}">
                      <a16:creationId xmlns:a16="http://schemas.microsoft.com/office/drawing/2014/main" id="{F10869FB-7854-EB4D-BA54-B309F62DE1FE}"/>
                    </a:ext>
                  </a:extLst>
                </p:cNvPr>
                <p:cNvSpPr/>
                <p:nvPr/>
              </p:nvSpPr>
              <p:spPr>
                <a:xfrm>
                  <a:off x="3112481" y="4957205"/>
                  <a:ext cx="888878" cy="164811"/>
                </a:xfrm>
                <a:prstGeom prst="roundRect">
                  <a:avLst>
                    <a:gd name="adj" fmla="val 0"/>
                  </a:avLst>
                </a:prstGeom>
                <a:solidFill>
                  <a:srgbClr val="14B4EB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301" name="Rounded Rectangle 15">
                  <a:extLst>
                    <a:ext uri="{FF2B5EF4-FFF2-40B4-BE49-F238E27FC236}">
                      <a16:creationId xmlns:a16="http://schemas.microsoft.com/office/drawing/2014/main" id="{7334FD1B-3A09-AC46-9E00-F9AD1636E4E4}"/>
                    </a:ext>
                  </a:extLst>
                </p:cNvPr>
                <p:cNvSpPr/>
                <p:nvPr/>
              </p:nvSpPr>
              <p:spPr>
                <a:xfrm>
                  <a:off x="3112481" y="5177018"/>
                  <a:ext cx="888878" cy="433136"/>
                </a:xfrm>
                <a:prstGeom prst="roundRect">
                  <a:avLst>
                    <a:gd name="adj" fmla="val 0"/>
                  </a:avLst>
                </a:prstGeom>
                <a:solidFill>
                  <a:srgbClr val="14B4EB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302" name="Rounded Rectangle 16">
                  <a:extLst>
                    <a:ext uri="{FF2B5EF4-FFF2-40B4-BE49-F238E27FC236}">
                      <a16:creationId xmlns:a16="http://schemas.microsoft.com/office/drawing/2014/main" id="{82EC2924-2240-384E-9261-5211069EE4E8}"/>
                    </a:ext>
                  </a:extLst>
                </p:cNvPr>
                <p:cNvSpPr/>
                <p:nvPr/>
              </p:nvSpPr>
              <p:spPr>
                <a:xfrm>
                  <a:off x="4543794" y="5477007"/>
                  <a:ext cx="2432701" cy="19441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EFEF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303" name="Rounded Rectangle 17">
                  <a:extLst>
                    <a:ext uri="{FF2B5EF4-FFF2-40B4-BE49-F238E27FC236}">
                      <a16:creationId xmlns:a16="http://schemas.microsoft.com/office/drawing/2014/main" id="{DAD4EA95-A7A2-724E-B4CC-F9079870B6E0}"/>
                    </a:ext>
                  </a:extLst>
                </p:cNvPr>
                <p:cNvSpPr/>
                <p:nvPr/>
              </p:nvSpPr>
              <p:spPr>
                <a:xfrm>
                  <a:off x="7156767" y="5477007"/>
                  <a:ext cx="687519" cy="19441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14B4EB">
                    <a:lumMod val="60000"/>
                    <a:lumOff val="4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  <p:sp>
              <p:nvSpPr>
                <p:cNvPr id="304" name="Rounded Rectangle 19">
                  <a:extLst>
                    <a:ext uri="{FF2B5EF4-FFF2-40B4-BE49-F238E27FC236}">
                      <a16:creationId xmlns:a16="http://schemas.microsoft.com/office/drawing/2014/main" id="{F04B211B-D19F-8D4E-81CA-F979028A5A92}"/>
                    </a:ext>
                  </a:extLst>
                </p:cNvPr>
                <p:cNvSpPr/>
                <p:nvPr/>
              </p:nvSpPr>
              <p:spPr>
                <a:xfrm>
                  <a:off x="2942437" y="3454019"/>
                  <a:ext cx="1273168" cy="134829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EFEF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ontserra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88" name="Rounded Rectangle 23">
                <a:extLst>
                  <a:ext uri="{FF2B5EF4-FFF2-40B4-BE49-F238E27FC236}">
                    <a16:creationId xmlns:a16="http://schemas.microsoft.com/office/drawing/2014/main" id="{A5C19DFB-0EC3-264E-8810-D430B4FDDC44}"/>
                  </a:ext>
                </a:extLst>
              </p:cNvPr>
              <p:cNvSpPr/>
              <p:nvPr/>
            </p:nvSpPr>
            <p:spPr>
              <a:xfrm>
                <a:off x="7165153" y="4501127"/>
                <a:ext cx="740756" cy="722198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rgbClr val="7D8287">
                      <a:lumMod val="60000"/>
                      <a:lumOff val="40000"/>
                    </a:srgbClr>
                  </a:gs>
                  <a:gs pos="97000">
                    <a:srgbClr val="FEFEFE"/>
                  </a:gs>
                </a:gsLst>
                <a:lin ang="150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</a:endParaRPr>
              </a:p>
            </p:txBody>
          </p:sp>
        </p:grpSp>
        <p:grpSp>
          <p:nvGrpSpPr>
            <p:cNvPr id="259" name="Group 35">
              <a:extLst>
                <a:ext uri="{FF2B5EF4-FFF2-40B4-BE49-F238E27FC236}">
                  <a16:creationId xmlns:a16="http://schemas.microsoft.com/office/drawing/2014/main" id="{22A9B553-21DE-E04F-B1C6-6D74210C9081}"/>
                </a:ext>
              </a:extLst>
            </p:cNvPr>
            <p:cNvGrpSpPr/>
            <p:nvPr/>
          </p:nvGrpSpPr>
          <p:grpSpPr>
            <a:xfrm>
              <a:off x="2237335" y="3160457"/>
              <a:ext cx="942306" cy="1332691"/>
              <a:chOff x="1034523" y="4246988"/>
              <a:chExt cx="949162" cy="1342388"/>
            </a:xfrm>
          </p:grpSpPr>
          <p:sp>
            <p:nvSpPr>
              <p:cNvPr id="280" name="Shape 7">
                <a:extLst>
                  <a:ext uri="{FF2B5EF4-FFF2-40B4-BE49-F238E27FC236}">
                    <a16:creationId xmlns:a16="http://schemas.microsoft.com/office/drawing/2014/main" id="{F3A1D7D5-3885-0949-82D2-3B579D1B3F1D}"/>
                  </a:ext>
                </a:extLst>
              </p:cNvPr>
              <p:cNvSpPr/>
              <p:nvPr/>
            </p:nvSpPr>
            <p:spPr>
              <a:xfrm>
                <a:off x="1034523" y="4246988"/>
                <a:ext cx="949162" cy="13423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8496" y="0"/>
                    </a:ln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D8287">
                  <a:lumMod val="20000"/>
                  <a:lumOff val="8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81" name="Freeform 78">
                <a:extLst>
                  <a:ext uri="{FF2B5EF4-FFF2-40B4-BE49-F238E27FC236}">
                    <a16:creationId xmlns:a16="http://schemas.microsoft.com/office/drawing/2014/main" id="{ACDC45F4-D885-B344-90FF-A9E9C2A76758}"/>
                  </a:ext>
                </a:extLst>
              </p:cNvPr>
              <p:cNvSpPr/>
              <p:nvPr/>
            </p:nvSpPr>
            <p:spPr>
              <a:xfrm>
                <a:off x="1121593" y="4390535"/>
                <a:ext cx="775643" cy="753086"/>
              </a:xfrm>
              <a:custGeom>
                <a:avLst/>
                <a:gdLst>
                  <a:gd name="connsiteX0" fmla="*/ 583615 w 775643"/>
                  <a:gd name="connsiteY0" fmla="*/ 731857 h 753086"/>
                  <a:gd name="connsiteX1" fmla="*/ 625353 w 775643"/>
                  <a:gd name="connsiteY1" fmla="*/ 731857 h 753086"/>
                  <a:gd name="connsiteX2" fmla="*/ 625353 w 775643"/>
                  <a:gd name="connsiteY2" fmla="*/ 753074 h 753086"/>
                  <a:gd name="connsiteX3" fmla="*/ 583603 w 775643"/>
                  <a:gd name="connsiteY3" fmla="*/ 753074 h 753086"/>
                  <a:gd name="connsiteX4" fmla="*/ 583615 w 775643"/>
                  <a:gd name="connsiteY4" fmla="*/ 731857 h 753086"/>
                  <a:gd name="connsiteX5" fmla="*/ 447115 w 775643"/>
                  <a:gd name="connsiteY5" fmla="*/ 731857 h 753086"/>
                  <a:gd name="connsiteX6" fmla="*/ 488864 w 775643"/>
                  <a:gd name="connsiteY6" fmla="*/ 731869 h 753086"/>
                  <a:gd name="connsiteX7" fmla="*/ 488864 w 775643"/>
                  <a:gd name="connsiteY7" fmla="*/ 753074 h 753086"/>
                  <a:gd name="connsiteX8" fmla="*/ 447115 w 775643"/>
                  <a:gd name="connsiteY8" fmla="*/ 753086 h 753086"/>
                  <a:gd name="connsiteX9" fmla="*/ 447115 w 775643"/>
                  <a:gd name="connsiteY9" fmla="*/ 731857 h 753086"/>
                  <a:gd name="connsiteX10" fmla="*/ 310627 w 775643"/>
                  <a:gd name="connsiteY10" fmla="*/ 731857 h 753086"/>
                  <a:gd name="connsiteX11" fmla="*/ 352377 w 775643"/>
                  <a:gd name="connsiteY11" fmla="*/ 731869 h 753086"/>
                  <a:gd name="connsiteX12" fmla="*/ 352377 w 775643"/>
                  <a:gd name="connsiteY12" fmla="*/ 753074 h 753086"/>
                  <a:gd name="connsiteX13" fmla="*/ 310627 w 775643"/>
                  <a:gd name="connsiteY13" fmla="*/ 753086 h 753086"/>
                  <a:gd name="connsiteX14" fmla="*/ 310627 w 775643"/>
                  <a:gd name="connsiteY14" fmla="*/ 731857 h 753086"/>
                  <a:gd name="connsiteX15" fmla="*/ 171786 w 775643"/>
                  <a:gd name="connsiteY15" fmla="*/ 731857 h 753086"/>
                  <a:gd name="connsiteX16" fmla="*/ 213536 w 775643"/>
                  <a:gd name="connsiteY16" fmla="*/ 731869 h 753086"/>
                  <a:gd name="connsiteX17" fmla="*/ 213536 w 775643"/>
                  <a:gd name="connsiteY17" fmla="*/ 753086 h 753086"/>
                  <a:gd name="connsiteX18" fmla="*/ 171786 w 775643"/>
                  <a:gd name="connsiteY18" fmla="*/ 753086 h 753086"/>
                  <a:gd name="connsiteX19" fmla="*/ 171786 w 775643"/>
                  <a:gd name="connsiteY19" fmla="*/ 731857 h 753086"/>
                  <a:gd name="connsiteX20" fmla="*/ 35298 w 775643"/>
                  <a:gd name="connsiteY20" fmla="*/ 731857 h 753086"/>
                  <a:gd name="connsiteX21" fmla="*/ 77047 w 775643"/>
                  <a:gd name="connsiteY21" fmla="*/ 731857 h 753086"/>
                  <a:gd name="connsiteX22" fmla="*/ 77047 w 775643"/>
                  <a:gd name="connsiteY22" fmla="*/ 753074 h 753086"/>
                  <a:gd name="connsiteX23" fmla="*/ 35298 w 775643"/>
                  <a:gd name="connsiteY23" fmla="*/ 753086 h 753086"/>
                  <a:gd name="connsiteX24" fmla="*/ 35298 w 775643"/>
                  <a:gd name="connsiteY24" fmla="*/ 731857 h 753086"/>
                  <a:gd name="connsiteX25" fmla="*/ 611197 w 775643"/>
                  <a:gd name="connsiteY25" fmla="*/ 615590 h 753086"/>
                  <a:gd name="connsiteX26" fmla="*/ 609990 w 775643"/>
                  <a:gd name="connsiteY26" fmla="*/ 713047 h 753086"/>
                  <a:gd name="connsiteX27" fmla="*/ 737405 w 775643"/>
                  <a:gd name="connsiteY27" fmla="*/ 713047 h 753086"/>
                  <a:gd name="connsiteX28" fmla="*/ 737405 w 775643"/>
                  <a:gd name="connsiteY28" fmla="*/ 615590 h 753086"/>
                  <a:gd name="connsiteX29" fmla="*/ 472823 w 775643"/>
                  <a:gd name="connsiteY29" fmla="*/ 615590 h 753086"/>
                  <a:gd name="connsiteX30" fmla="*/ 472823 w 775643"/>
                  <a:gd name="connsiteY30" fmla="*/ 713047 h 753086"/>
                  <a:gd name="connsiteX31" fmla="*/ 600339 w 775643"/>
                  <a:gd name="connsiteY31" fmla="*/ 713047 h 753086"/>
                  <a:gd name="connsiteX32" fmla="*/ 601545 w 775643"/>
                  <a:gd name="connsiteY32" fmla="*/ 615590 h 753086"/>
                  <a:gd name="connsiteX33" fmla="*/ 335723 w 775643"/>
                  <a:gd name="connsiteY33" fmla="*/ 615590 h 753086"/>
                  <a:gd name="connsiteX34" fmla="*/ 335723 w 775643"/>
                  <a:gd name="connsiteY34" fmla="*/ 713047 h 753086"/>
                  <a:gd name="connsiteX35" fmla="*/ 463138 w 775643"/>
                  <a:gd name="connsiteY35" fmla="*/ 713047 h 753086"/>
                  <a:gd name="connsiteX36" fmla="*/ 463138 w 775643"/>
                  <a:gd name="connsiteY36" fmla="*/ 615590 h 753086"/>
                  <a:gd name="connsiteX37" fmla="*/ 198590 w 775643"/>
                  <a:gd name="connsiteY37" fmla="*/ 615590 h 753086"/>
                  <a:gd name="connsiteX38" fmla="*/ 198590 w 775643"/>
                  <a:gd name="connsiteY38" fmla="*/ 713047 h 753086"/>
                  <a:gd name="connsiteX39" fmla="*/ 326038 w 775643"/>
                  <a:gd name="connsiteY39" fmla="*/ 713047 h 753086"/>
                  <a:gd name="connsiteX40" fmla="*/ 326038 w 775643"/>
                  <a:gd name="connsiteY40" fmla="*/ 615590 h 753086"/>
                  <a:gd name="connsiteX41" fmla="*/ 61490 w 775643"/>
                  <a:gd name="connsiteY41" fmla="*/ 615590 h 753086"/>
                  <a:gd name="connsiteX42" fmla="*/ 61490 w 775643"/>
                  <a:gd name="connsiteY42" fmla="*/ 713047 h 753086"/>
                  <a:gd name="connsiteX43" fmla="*/ 188905 w 775643"/>
                  <a:gd name="connsiteY43" fmla="*/ 713047 h 753086"/>
                  <a:gd name="connsiteX44" fmla="*/ 188905 w 775643"/>
                  <a:gd name="connsiteY44" fmla="*/ 615590 h 753086"/>
                  <a:gd name="connsiteX45" fmla="*/ 0 w 775643"/>
                  <a:gd name="connsiteY45" fmla="*/ 600075 h 753086"/>
                  <a:gd name="connsiteX46" fmla="*/ 41739 w 775643"/>
                  <a:gd name="connsiteY46" fmla="*/ 600075 h 753086"/>
                  <a:gd name="connsiteX47" fmla="*/ 41739 w 775643"/>
                  <a:gd name="connsiteY47" fmla="*/ 621304 h 753086"/>
                  <a:gd name="connsiteX48" fmla="*/ 0 w 775643"/>
                  <a:gd name="connsiteY48" fmla="*/ 621304 h 753086"/>
                  <a:gd name="connsiteX49" fmla="*/ 612437 w 775643"/>
                  <a:gd name="connsiteY49" fmla="*/ 512427 h 753086"/>
                  <a:gd name="connsiteX50" fmla="*/ 611297 w 775643"/>
                  <a:gd name="connsiteY50" fmla="*/ 605889 h 753086"/>
                  <a:gd name="connsiteX51" fmla="*/ 737405 w 775643"/>
                  <a:gd name="connsiteY51" fmla="*/ 605889 h 753086"/>
                  <a:gd name="connsiteX52" fmla="*/ 737405 w 775643"/>
                  <a:gd name="connsiteY52" fmla="*/ 513325 h 753086"/>
                  <a:gd name="connsiteX53" fmla="*/ 472823 w 775643"/>
                  <a:gd name="connsiteY53" fmla="*/ 511402 h 753086"/>
                  <a:gd name="connsiteX54" fmla="*/ 472823 w 775643"/>
                  <a:gd name="connsiteY54" fmla="*/ 605889 h 753086"/>
                  <a:gd name="connsiteX55" fmla="*/ 601646 w 775643"/>
                  <a:gd name="connsiteY55" fmla="*/ 605889 h 753086"/>
                  <a:gd name="connsiteX56" fmla="*/ 602785 w 775643"/>
                  <a:gd name="connsiteY56" fmla="*/ 512342 h 753086"/>
                  <a:gd name="connsiteX57" fmla="*/ 335723 w 775643"/>
                  <a:gd name="connsiteY57" fmla="*/ 510419 h 753086"/>
                  <a:gd name="connsiteX58" fmla="*/ 335723 w 775643"/>
                  <a:gd name="connsiteY58" fmla="*/ 605889 h 753086"/>
                  <a:gd name="connsiteX59" fmla="*/ 463138 w 775643"/>
                  <a:gd name="connsiteY59" fmla="*/ 605889 h 753086"/>
                  <a:gd name="connsiteX60" fmla="*/ 463138 w 775643"/>
                  <a:gd name="connsiteY60" fmla="*/ 511338 h 753086"/>
                  <a:gd name="connsiteX61" fmla="*/ 198590 w 775643"/>
                  <a:gd name="connsiteY61" fmla="*/ 509436 h 753086"/>
                  <a:gd name="connsiteX62" fmla="*/ 198590 w 775643"/>
                  <a:gd name="connsiteY62" fmla="*/ 605889 h 753086"/>
                  <a:gd name="connsiteX63" fmla="*/ 326038 w 775643"/>
                  <a:gd name="connsiteY63" fmla="*/ 605889 h 753086"/>
                  <a:gd name="connsiteX64" fmla="*/ 326038 w 775643"/>
                  <a:gd name="connsiteY64" fmla="*/ 510355 h 753086"/>
                  <a:gd name="connsiteX65" fmla="*/ 61490 w 775643"/>
                  <a:gd name="connsiteY65" fmla="*/ 508432 h 753086"/>
                  <a:gd name="connsiteX66" fmla="*/ 61490 w 775643"/>
                  <a:gd name="connsiteY66" fmla="*/ 605889 h 753086"/>
                  <a:gd name="connsiteX67" fmla="*/ 188905 w 775643"/>
                  <a:gd name="connsiteY67" fmla="*/ 605889 h 753086"/>
                  <a:gd name="connsiteX68" fmla="*/ 188905 w 775643"/>
                  <a:gd name="connsiteY68" fmla="*/ 509351 h 753086"/>
                  <a:gd name="connsiteX69" fmla="*/ 41738 w 775643"/>
                  <a:gd name="connsiteY69" fmla="*/ 491827 h 753086"/>
                  <a:gd name="connsiteX70" fmla="*/ 41750 w 775643"/>
                  <a:gd name="connsiteY70" fmla="*/ 513054 h 753086"/>
                  <a:gd name="connsiteX71" fmla="*/ 0 w 775643"/>
                  <a:gd name="connsiteY71" fmla="*/ 513054 h 753086"/>
                  <a:gd name="connsiteX72" fmla="*/ 0 w 775643"/>
                  <a:gd name="connsiteY72" fmla="*/ 491838 h 753086"/>
                  <a:gd name="connsiteX73" fmla="*/ 198590 w 775643"/>
                  <a:gd name="connsiteY73" fmla="*/ 401274 h 753086"/>
                  <a:gd name="connsiteX74" fmla="*/ 198590 w 775643"/>
                  <a:gd name="connsiteY74" fmla="*/ 499757 h 753086"/>
                  <a:gd name="connsiteX75" fmla="*/ 326038 w 775643"/>
                  <a:gd name="connsiteY75" fmla="*/ 500675 h 753086"/>
                  <a:gd name="connsiteX76" fmla="*/ 326038 w 775643"/>
                  <a:gd name="connsiteY76" fmla="*/ 401274 h 753086"/>
                  <a:gd name="connsiteX77" fmla="*/ 61490 w 775643"/>
                  <a:gd name="connsiteY77" fmla="*/ 401274 h 753086"/>
                  <a:gd name="connsiteX78" fmla="*/ 61490 w 775643"/>
                  <a:gd name="connsiteY78" fmla="*/ 498774 h 753086"/>
                  <a:gd name="connsiteX79" fmla="*/ 188905 w 775643"/>
                  <a:gd name="connsiteY79" fmla="*/ 499692 h 753086"/>
                  <a:gd name="connsiteX80" fmla="*/ 188905 w 775643"/>
                  <a:gd name="connsiteY80" fmla="*/ 401274 h 753086"/>
                  <a:gd name="connsiteX81" fmla="*/ 613777 w 775643"/>
                  <a:gd name="connsiteY81" fmla="*/ 401252 h 753086"/>
                  <a:gd name="connsiteX82" fmla="*/ 612537 w 775643"/>
                  <a:gd name="connsiteY82" fmla="*/ 502748 h 753086"/>
                  <a:gd name="connsiteX83" fmla="*/ 737405 w 775643"/>
                  <a:gd name="connsiteY83" fmla="*/ 503645 h 753086"/>
                  <a:gd name="connsiteX84" fmla="*/ 737405 w 775643"/>
                  <a:gd name="connsiteY84" fmla="*/ 401252 h 753086"/>
                  <a:gd name="connsiteX85" fmla="*/ 472857 w 775643"/>
                  <a:gd name="connsiteY85" fmla="*/ 401252 h 753086"/>
                  <a:gd name="connsiteX86" fmla="*/ 472823 w 775643"/>
                  <a:gd name="connsiteY86" fmla="*/ 501744 h 753086"/>
                  <a:gd name="connsiteX87" fmla="*/ 602886 w 775643"/>
                  <a:gd name="connsiteY87" fmla="*/ 502684 h 753086"/>
                  <a:gd name="connsiteX88" fmla="*/ 604126 w 775643"/>
                  <a:gd name="connsiteY88" fmla="*/ 401252 h 753086"/>
                  <a:gd name="connsiteX89" fmla="*/ 463138 w 775643"/>
                  <a:gd name="connsiteY89" fmla="*/ 401252 h 753086"/>
                  <a:gd name="connsiteX90" fmla="*/ 335723 w 775643"/>
                  <a:gd name="connsiteY90" fmla="*/ 401274 h 753086"/>
                  <a:gd name="connsiteX91" fmla="*/ 335723 w 775643"/>
                  <a:gd name="connsiteY91" fmla="*/ 500761 h 753086"/>
                  <a:gd name="connsiteX92" fmla="*/ 463138 w 775643"/>
                  <a:gd name="connsiteY92" fmla="*/ 501680 h 753086"/>
                  <a:gd name="connsiteX93" fmla="*/ 463138 w 775643"/>
                  <a:gd name="connsiteY93" fmla="*/ 401252 h 753086"/>
                  <a:gd name="connsiteX94" fmla="*/ 0 w 775643"/>
                  <a:gd name="connsiteY94" fmla="*/ 385931 h 753086"/>
                  <a:gd name="connsiteX95" fmla="*/ 41738 w 775643"/>
                  <a:gd name="connsiteY95" fmla="*/ 385931 h 753086"/>
                  <a:gd name="connsiteX96" fmla="*/ 41750 w 775643"/>
                  <a:gd name="connsiteY96" fmla="*/ 407158 h 753086"/>
                  <a:gd name="connsiteX97" fmla="*/ 0 w 775643"/>
                  <a:gd name="connsiteY97" fmla="*/ 407158 h 753086"/>
                  <a:gd name="connsiteX98" fmla="*/ 615084 w 775643"/>
                  <a:gd name="connsiteY98" fmla="*/ 294094 h 753086"/>
                  <a:gd name="connsiteX99" fmla="*/ 613911 w 775643"/>
                  <a:gd name="connsiteY99" fmla="*/ 391573 h 753086"/>
                  <a:gd name="connsiteX100" fmla="*/ 737405 w 775643"/>
                  <a:gd name="connsiteY100" fmla="*/ 391573 h 753086"/>
                  <a:gd name="connsiteX101" fmla="*/ 737405 w 775643"/>
                  <a:gd name="connsiteY101" fmla="*/ 294094 h 753086"/>
                  <a:gd name="connsiteX102" fmla="*/ 472857 w 775643"/>
                  <a:gd name="connsiteY102" fmla="*/ 294094 h 753086"/>
                  <a:gd name="connsiteX103" fmla="*/ 472857 w 775643"/>
                  <a:gd name="connsiteY103" fmla="*/ 391573 h 753086"/>
                  <a:gd name="connsiteX104" fmla="*/ 604260 w 775643"/>
                  <a:gd name="connsiteY104" fmla="*/ 391573 h 753086"/>
                  <a:gd name="connsiteX105" fmla="*/ 605433 w 775643"/>
                  <a:gd name="connsiteY105" fmla="*/ 294094 h 753086"/>
                  <a:gd name="connsiteX106" fmla="*/ 335723 w 775643"/>
                  <a:gd name="connsiteY106" fmla="*/ 294094 h 753086"/>
                  <a:gd name="connsiteX107" fmla="*/ 335723 w 775643"/>
                  <a:gd name="connsiteY107" fmla="*/ 391573 h 753086"/>
                  <a:gd name="connsiteX108" fmla="*/ 463138 w 775643"/>
                  <a:gd name="connsiteY108" fmla="*/ 391573 h 753086"/>
                  <a:gd name="connsiteX109" fmla="*/ 463138 w 775643"/>
                  <a:gd name="connsiteY109" fmla="*/ 294094 h 753086"/>
                  <a:gd name="connsiteX110" fmla="*/ 198590 w 775643"/>
                  <a:gd name="connsiteY110" fmla="*/ 294094 h 753086"/>
                  <a:gd name="connsiteX111" fmla="*/ 198590 w 775643"/>
                  <a:gd name="connsiteY111" fmla="*/ 391573 h 753086"/>
                  <a:gd name="connsiteX112" fmla="*/ 326038 w 775643"/>
                  <a:gd name="connsiteY112" fmla="*/ 391573 h 753086"/>
                  <a:gd name="connsiteX113" fmla="*/ 326038 w 775643"/>
                  <a:gd name="connsiteY113" fmla="*/ 294094 h 753086"/>
                  <a:gd name="connsiteX114" fmla="*/ 61490 w 775643"/>
                  <a:gd name="connsiteY114" fmla="*/ 294094 h 753086"/>
                  <a:gd name="connsiteX115" fmla="*/ 61490 w 775643"/>
                  <a:gd name="connsiteY115" fmla="*/ 391573 h 753086"/>
                  <a:gd name="connsiteX116" fmla="*/ 188905 w 775643"/>
                  <a:gd name="connsiteY116" fmla="*/ 391573 h 753086"/>
                  <a:gd name="connsiteX117" fmla="*/ 188905 w 775643"/>
                  <a:gd name="connsiteY117" fmla="*/ 294094 h 753086"/>
                  <a:gd name="connsiteX118" fmla="*/ 41750 w 775643"/>
                  <a:gd name="connsiteY118" fmla="*/ 291801 h 753086"/>
                  <a:gd name="connsiteX119" fmla="*/ 41738 w 775643"/>
                  <a:gd name="connsiteY119" fmla="*/ 313030 h 753086"/>
                  <a:gd name="connsiteX120" fmla="*/ 0 w 775643"/>
                  <a:gd name="connsiteY120" fmla="*/ 313030 h 753086"/>
                  <a:gd name="connsiteX121" fmla="*/ 0 w 775643"/>
                  <a:gd name="connsiteY121" fmla="*/ 291813 h 753086"/>
                  <a:gd name="connsiteX122" fmla="*/ 51771 w 775643"/>
                  <a:gd name="connsiteY122" fmla="*/ 261209 h 753086"/>
                  <a:gd name="connsiteX123" fmla="*/ 61490 w 775643"/>
                  <a:gd name="connsiteY123" fmla="*/ 261209 h 753086"/>
                  <a:gd name="connsiteX124" fmla="*/ 61490 w 775643"/>
                  <a:gd name="connsiteY124" fmla="*/ 284414 h 753086"/>
                  <a:gd name="connsiteX125" fmla="*/ 188905 w 775643"/>
                  <a:gd name="connsiteY125" fmla="*/ 284414 h 753086"/>
                  <a:gd name="connsiteX126" fmla="*/ 188905 w 775643"/>
                  <a:gd name="connsiteY126" fmla="*/ 261209 h 753086"/>
                  <a:gd name="connsiteX127" fmla="*/ 198590 w 775643"/>
                  <a:gd name="connsiteY127" fmla="*/ 261209 h 753086"/>
                  <a:gd name="connsiteX128" fmla="*/ 198590 w 775643"/>
                  <a:gd name="connsiteY128" fmla="*/ 284414 h 753086"/>
                  <a:gd name="connsiteX129" fmla="*/ 326038 w 775643"/>
                  <a:gd name="connsiteY129" fmla="*/ 284414 h 753086"/>
                  <a:gd name="connsiteX130" fmla="*/ 326038 w 775643"/>
                  <a:gd name="connsiteY130" fmla="*/ 261209 h 753086"/>
                  <a:gd name="connsiteX131" fmla="*/ 335723 w 775643"/>
                  <a:gd name="connsiteY131" fmla="*/ 261209 h 753086"/>
                  <a:gd name="connsiteX132" fmla="*/ 335723 w 775643"/>
                  <a:gd name="connsiteY132" fmla="*/ 284414 h 753086"/>
                  <a:gd name="connsiteX133" fmla="*/ 463138 w 775643"/>
                  <a:gd name="connsiteY133" fmla="*/ 284414 h 753086"/>
                  <a:gd name="connsiteX134" fmla="*/ 463138 w 775643"/>
                  <a:gd name="connsiteY134" fmla="*/ 261209 h 753086"/>
                  <a:gd name="connsiteX135" fmla="*/ 472857 w 775643"/>
                  <a:gd name="connsiteY135" fmla="*/ 261209 h 753086"/>
                  <a:gd name="connsiteX136" fmla="*/ 472857 w 775643"/>
                  <a:gd name="connsiteY136" fmla="*/ 284414 h 753086"/>
                  <a:gd name="connsiteX137" fmla="*/ 605533 w 775643"/>
                  <a:gd name="connsiteY137" fmla="*/ 284414 h 753086"/>
                  <a:gd name="connsiteX138" fmla="*/ 605835 w 775643"/>
                  <a:gd name="connsiteY138" fmla="*/ 261465 h 753086"/>
                  <a:gd name="connsiteX139" fmla="*/ 615486 w 775643"/>
                  <a:gd name="connsiteY139" fmla="*/ 261593 h 753086"/>
                  <a:gd name="connsiteX140" fmla="*/ 615218 w 775643"/>
                  <a:gd name="connsiteY140" fmla="*/ 284414 h 753086"/>
                  <a:gd name="connsiteX141" fmla="*/ 737405 w 775643"/>
                  <a:gd name="connsiteY141" fmla="*/ 284414 h 753086"/>
                  <a:gd name="connsiteX142" fmla="*/ 737405 w 775643"/>
                  <a:gd name="connsiteY142" fmla="*/ 261209 h 753086"/>
                  <a:gd name="connsiteX143" fmla="*/ 747090 w 775643"/>
                  <a:gd name="connsiteY143" fmla="*/ 261209 h 753086"/>
                  <a:gd name="connsiteX144" fmla="*/ 747090 w 775643"/>
                  <a:gd name="connsiteY144" fmla="*/ 284414 h 753086"/>
                  <a:gd name="connsiteX145" fmla="*/ 775643 w 775643"/>
                  <a:gd name="connsiteY145" fmla="*/ 284414 h 753086"/>
                  <a:gd name="connsiteX146" fmla="*/ 775643 w 775643"/>
                  <a:gd name="connsiteY146" fmla="*/ 294094 h 753086"/>
                  <a:gd name="connsiteX147" fmla="*/ 747090 w 775643"/>
                  <a:gd name="connsiteY147" fmla="*/ 294094 h 753086"/>
                  <a:gd name="connsiteX148" fmla="*/ 747090 w 775643"/>
                  <a:gd name="connsiteY148" fmla="*/ 391573 h 753086"/>
                  <a:gd name="connsiteX149" fmla="*/ 775643 w 775643"/>
                  <a:gd name="connsiteY149" fmla="*/ 391573 h 753086"/>
                  <a:gd name="connsiteX150" fmla="*/ 775643 w 775643"/>
                  <a:gd name="connsiteY150" fmla="*/ 401252 h 753086"/>
                  <a:gd name="connsiteX151" fmla="*/ 747090 w 775643"/>
                  <a:gd name="connsiteY151" fmla="*/ 401252 h 753086"/>
                  <a:gd name="connsiteX152" fmla="*/ 747090 w 775643"/>
                  <a:gd name="connsiteY152" fmla="*/ 503731 h 753086"/>
                  <a:gd name="connsiteX153" fmla="*/ 775543 w 775643"/>
                  <a:gd name="connsiteY153" fmla="*/ 503923 h 753086"/>
                  <a:gd name="connsiteX154" fmla="*/ 775509 w 775643"/>
                  <a:gd name="connsiteY154" fmla="*/ 513603 h 753086"/>
                  <a:gd name="connsiteX155" fmla="*/ 747090 w 775643"/>
                  <a:gd name="connsiteY155" fmla="*/ 513389 h 753086"/>
                  <a:gd name="connsiteX156" fmla="*/ 747090 w 775643"/>
                  <a:gd name="connsiteY156" fmla="*/ 605889 h 753086"/>
                  <a:gd name="connsiteX157" fmla="*/ 775643 w 775643"/>
                  <a:gd name="connsiteY157" fmla="*/ 605889 h 753086"/>
                  <a:gd name="connsiteX158" fmla="*/ 775643 w 775643"/>
                  <a:gd name="connsiteY158" fmla="*/ 615590 h 753086"/>
                  <a:gd name="connsiteX159" fmla="*/ 747090 w 775643"/>
                  <a:gd name="connsiteY159" fmla="*/ 615590 h 753086"/>
                  <a:gd name="connsiteX160" fmla="*/ 747090 w 775643"/>
                  <a:gd name="connsiteY160" fmla="*/ 713047 h 753086"/>
                  <a:gd name="connsiteX161" fmla="*/ 775643 w 775643"/>
                  <a:gd name="connsiteY161" fmla="*/ 713047 h 753086"/>
                  <a:gd name="connsiteX162" fmla="*/ 775643 w 775643"/>
                  <a:gd name="connsiteY162" fmla="*/ 722727 h 753086"/>
                  <a:gd name="connsiteX163" fmla="*/ 56630 w 775643"/>
                  <a:gd name="connsiteY163" fmla="*/ 722748 h 753086"/>
                  <a:gd name="connsiteX164" fmla="*/ 56630 w 775643"/>
                  <a:gd name="connsiteY164" fmla="*/ 717898 h 753086"/>
                  <a:gd name="connsiteX165" fmla="*/ 51771 w 775643"/>
                  <a:gd name="connsiteY165" fmla="*/ 717898 h 753086"/>
                  <a:gd name="connsiteX166" fmla="*/ 157068 w 775643"/>
                  <a:gd name="connsiteY166" fmla="*/ 0 h 753086"/>
                  <a:gd name="connsiteX167" fmla="*/ 617868 w 775643"/>
                  <a:gd name="connsiteY167" fmla="*/ 0 h 753086"/>
                  <a:gd name="connsiteX168" fmla="*/ 617868 w 775643"/>
                  <a:gd name="connsiteY168" fmla="*/ 56194 h 753086"/>
                  <a:gd name="connsiteX169" fmla="*/ 774936 w 775643"/>
                  <a:gd name="connsiteY169" fmla="*/ 56194 h 753086"/>
                  <a:gd name="connsiteX170" fmla="*/ 774936 w 775643"/>
                  <a:gd name="connsiteY170" fmla="*/ 155998 h 753086"/>
                  <a:gd name="connsiteX171" fmla="*/ 363180 w 775643"/>
                  <a:gd name="connsiteY171" fmla="*/ 155998 h 753086"/>
                  <a:gd name="connsiteX172" fmla="*/ 363180 w 775643"/>
                  <a:gd name="connsiteY172" fmla="*/ 196660 h 753086"/>
                  <a:gd name="connsiteX173" fmla="*/ 0 w 775643"/>
                  <a:gd name="connsiteY173" fmla="*/ 196660 h 753086"/>
                  <a:gd name="connsiteX174" fmla="*/ 0 w 775643"/>
                  <a:gd name="connsiteY174" fmla="*/ 155998 h 753086"/>
                  <a:gd name="connsiteX175" fmla="*/ 0 w 775643"/>
                  <a:gd name="connsiteY175" fmla="*/ 141040 h 753086"/>
                  <a:gd name="connsiteX176" fmla="*/ 0 w 775643"/>
                  <a:gd name="connsiteY176" fmla="*/ 56194 h 753086"/>
                  <a:gd name="connsiteX177" fmla="*/ 157068 w 775643"/>
                  <a:gd name="connsiteY177" fmla="*/ 56194 h 753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</a:cxnLst>
                <a:rect l="l" t="t" r="r" b="b"/>
                <a:pathLst>
                  <a:path w="775643" h="753086">
                    <a:moveTo>
                      <a:pt x="583615" y="731857"/>
                    </a:moveTo>
                    <a:lnTo>
                      <a:pt x="625353" y="731857"/>
                    </a:lnTo>
                    <a:lnTo>
                      <a:pt x="625353" y="753074"/>
                    </a:lnTo>
                    <a:lnTo>
                      <a:pt x="583603" y="753074"/>
                    </a:lnTo>
                    <a:cubicBezTo>
                      <a:pt x="583603" y="753074"/>
                      <a:pt x="583615" y="731857"/>
                      <a:pt x="583615" y="731857"/>
                    </a:cubicBezTo>
                    <a:close/>
                    <a:moveTo>
                      <a:pt x="447115" y="731857"/>
                    </a:moveTo>
                    <a:lnTo>
                      <a:pt x="488864" y="731869"/>
                    </a:lnTo>
                    <a:lnTo>
                      <a:pt x="488864" y="753074"/>
                    </a:lnTo>
                    <a:lnTo>
                      <a:pt x="447115" y="753086"/>
                    </a:lnTo>
                    <a:cubicBezTo>
                      <a:pt x="447115" y="753086"/>
                      <a:pt x="447115" y="731857"/>
                      <a:pt x="447115" y="731857"/>
                    </a:cubicBezTo>
                    <a:close/>
                    <a:moveTo>
                      <a:pt x="310627" y="731857"/>
                    </a:moveTo>
                    <a:lnTo>
                      <a:pt x="352377" y="731869"/>
                    </a:lnTo>
                    <a:lnTo>
                      <a:pt x="352377" y="753074"/>
                    </a:lnTo>
                    <a:lnTo>
                      <a:pt x="310627" y="753086"/>
                    </a:lnTo>
                    <a:cubicBezTo>
                      <a:pt x="310627" y="753086"/>
                      <a:pt x="310627" y="731857"/>
                      <a:pt x="310627" y="731857"/>
                    </a:cubicBezTo>
                    <a:close/>
                    <a:moveTo>
                      <a:pt x="171786" y="731857"/>
                    </a:moveTo>
                    <a:lnTo>
                      <a:pt x="213536" y="731869"/>
                    </a:lnTo>
                    <a:lnTo>
                      <a:pt x="213536" y="753086"/>
                    </a:lnTo>
                    <a:lnTo>
                      <a:pt x="171786" y="753086"/>
                    </a:lnTo>
                    <a:cubicBezTo>
                      <a:pt x="171786" y="753086"/>
                      <a:pt x="171786" y="731857"/>
                      <a:pt x="171786" y="731857"/>
                    </a:cubicBezTo>
                    <a:close/>
                    <a:moveTo>
                      <a:pt x="35298" y="731857"/>
                    </a:moveTo>
                    <a:lnTo>
                      <a:pt x="77047" y="731857"/>
                    </a:lnTo>
                    <a:lnTo>
                      <a:pt x="77047" y="753074"/>
                    </a:lnTo>
                    <a:lnTo>
                      <a:pt x="35298" y="753086"/>
                    </a:lnTo>
                    <a:cubicBezTo>
                      <a:pt x="35298" y="753086"/>
                      <a:pt x="35298" y="731857"/>
                      <a:pt x="35298" y="731857"/>
                    </a:cubicBezTo>
                    <a:close/>
                    <a:moveTo>
                      <a:pt x="611197" y="615590"/>
                    </a:moveTo>
                    <a:lnTo>
                      <a:pt x="609990" y="713047"/>
                    </a:lnTo>
                    <a:lnTo>
                      <a:pt x="737405" y="713047"/>
                    </a:lnTo>
                    <a:cubicBezTo>
                      <a:pt x="737405" y="713047"/>
                      <a:pt x="737405" y="615590"/>
                      <a:pt x="737405" y="615590"/>
                    </a:cubicBezTo>
                    <a:close/>
                    <a:moveTo>
                      <a:pt x="472823" y="615590"/>
                    </a:moveTo>
                    <a:lnTo>
                      <a:pt x="472823" y="713047"/>
                    </a:lnTo>
                    <a:lnTo>
                      <a:pt x="600339" y="713047"/>
                    </a:lnTo>
                    <a:cubicBezTo>
                      <a:pt x="600339" y="713047"/>
                      <a:pt x="601545" y="615590"/>
                      <a:pt x="601545" y="615590"/>
                    </a:cubicBezTo>
                    <a:close/>
                    <a:moveTo>
                      <a:pt x="335723" y="615590"/>
                    </a:moveTo>
                    <a:lnTo>
                      <a:pt x="335723" y="713047"/>
                    </a:lnTo>
                    <a:lnTo>
                      <a:pt x="463138" y="713047"/>
                    </a:lnTo>
                    <a:cubicBezTo>
                      <a:pt x="463138" y="713047"/>
                      <a:pt x="463138" y="615590"/>
                      <a:pt x="463138" y="615590"/>
                    </a:cubicBezTo>
                    <a:close/>
                    <a:moveTo>
                      <a:pt x="198590" y="615590"/>
                    </a:moveTo>
                    <a:lnTo>
                      <a:pt x="198590" y="713047"/>
                    </a:lnTo>
                    <a:lnTo>
                      <a:pt x="326038" y="713047"/>
                    </a:lnTo>
                    <a:cubicBezTo>
                      <a:pt x="326038" y="713047"/>
                      <a:pt x="326038" y="615590"/>
                      <a:pt x="326038" y="615590"/>
                    </a:cubicBezTo>
                    <a:close/>
                    <a:moveTo>
                      <a:pt x="61490" y="615590"/>
                    </a:moveTo>
                    <a:lnTo>
                      <a:pt x="61490" y="713047"/>
                    </a:lnTo>
                    <a:lnTo>
                      <a:pt x="188905" y="713047"/>
                    </a:lnTo>
                    <a:cubicBezTo>
                      <a:pt x="188905" y="713047"/>
                      <a:pt x="188905" y="615590"/>
                      <a:pt x="188905" y="615590"/>
                    </a:cubicBezTo>
                    <a:close/>
                    <a:moveTo>
                      <a:pt x="0" y="600075"/>
                    </a:moveTo>
                    <a:lnTo>
                      <a:pt x="41739" y="600075"/>
                    </a:lnTo>
                    <a:cubicBezTo>
                      <a:pt x="41739" y="600075"/>
                      <a:pt x="41739" y="621304"/>
                      <a:pt x="41739" y="621304"/>
                    </a:cubicBezTo>
                    <a:lnTo>
                      <a:pt x="0" y="621304"/>
                    </a:lnTo>
                    <a:close/>
                    <a:moveTo>
                      <a:pt x="612437" y="512427"/>
                    </a:moveTo>
                    <a:lnTo>
                      <a:pt x="611297" y="605889"/>
                    </a:lnTo>
                    <a:lnTo>
                      <a:pt x="737405" y="605889"/>
                    </a:lnTo>
                    <a:cubicBezTo>
                      <a:pt x="737405" y="605889"/>
                      <a:pt x="737405" y="513325"/>
                      <a:pt x="737405" y="513325"/>
                    </a:cubicBezTo>
                    <a:close/>
                    <a:moveTo>
                      <a:pt x="472823" y="511402"/>
                    </a:moveTo>
                    <a:lnTo>
                      <a:pt x="472823" y="605889"/>
                    </a:lnTo>
                    <a:lnTo>
                      <a:pt x="601646" y="605889"/>
                    </a:lnTo>
                    <a:cubicBezTo>
                      <a:pt x="601646" y="605889"/>
                      <a:pt x="602785" y="512342"/>
                      <a:pt x="602785" y="512342"/>
                    </a:cubicBezTo>
                    <a:close/>
                    <a:moveTo>
                      <a:pt x="335723" y="510419"/>
                    </a:moveTo>
                    <a:lnTo>
                      <a:pt x="335723" y="605889"/>
                    </a:lnTo>
                    <a:lnTo>
                      <a:pt x="463138" y="605889"/>
                    </a:lnTo>
                    <a:cubicBezTo>
                      <a:pt x="463138" y="605889"/>
                      <a:pt x="463138" y="511338"/>
                      <a:pt x="463138" y="511338"/>
                    </a:cubicBezTo>
                    <a:close/>
                    <a:moveTo>
                      <a:pt x="198590" y="509436"/>
                    </a:moveTo>
                    <a:lnTo>
                      <a:pt x="198590" y="605889"/>
                    </a:lnTo>
                    <a:lnTo>
                      <a:pt x="326038" y="605889"/>
                    </a:lnTo>
                    <a:cubicBezTo>
                      <a:pt x="326038" y="605889"/>
                      <a:pt x="326038" y="510355"/>
                      <a:pt x="326038" y="510355"/>
                    </a:cubicBezTo>
                    <a:close/>
                    <a:moveTo>
                      <a:pt x="61490" y="508432"/>
                    </a:moveTo>
                    <a:lnTo>
                      <a:pt x="61490" y="605889"/>
                    </a:lnTo>
                    <a:lnTo>
                      <a:pt x="188905" y="605889"/>
                    </a:lnTo>
                    <a:cubicBezTo>
                      <a:pt x="188905" y="605889"/>
                      <a:pt x="188905" y="509351"/>
                      <a:pt x="188905" y="509351"/>
                    </a:cubicBezTo>
                    <a:close/>
                    <a:moveTo>
                      <a:pt x="41738" y="491827"/>
                    </a:moveTo>
                    <a:cubicBezTo>
                      <a:pt x="41738" y="491827"/>
                      <a:pt x="41750" y="513054"/>
                      <a:pt x="41750" y="513054"/>
                    </a:cubicBezTo>
                    <a:lnTo>
                      <a:pt x="0" y="513054"/>
                    </a:lnTo>
                    <a:lnTo>
                      <a:pt x="0" y="491838"/>
                    </a:lnTo>
                    <a:close/>
                    <a:moveTo>
                      <a:pt x="198590" y="401274"/>
                    </a:moveTo>
                    <a:lnTo>
                      <a:pt x="198590" y="499757"/>
                    </a:lnTo>
                    <a:lnTo>
                      <a:pt x="326038" y="500675"/>
                    </a:lnTo>
                    <a:cubicBezTo>
                      <a:pt x="326038" y="500675"/>
                      <a:pt x="326038" y="401274"/>
                      <a:pt x="326038" y="401274"/>
                    </a:cubicBezTo>
                    <a:close/>
                    <a:moveTo>
                      <a:pt x="61490" y="401274"/>
                    </a:moveTo>
                    <a:lnTo>
                      <a:pt x="61490" y="498774"/>
                    </a:lnTo>
                    <a:lnTo>
                      <a:pt x="188905" y="499692"/>
                    </a:lnTo>
                    <a:cubicBezTo>
                      <a:pt x="188905" y="499692"/>
                      <a:pt x="188905" y="401274"/>
                      <a:pt x="188905" y="401274"/>
                    </a:cubicBezTo>
                    <a:close/>
                    <a:moveTo>
                      <a:pt x="613777" y="401252"/>
                    </a:moveTo>
                    <a:lnTo>
                      <a:pt x="612537" y="502748"/>
                    </a:lnTo>
                    <a:lnTo>
                      <a:pt x="737405" y="503645"/>
                    </a:lnTo>
                    <a:cubicBezTo>
                      <a:pt x="737405" y="503645"/>
                      <a:pt x="737405" y="401252"/>
                      <a:pt x="737405" y="401252"/>
                    </a:cubicBezTo>
                    <a:close/>
                    <a:moveTo>
                      <a:pt x="472857" y="401252"/>
                    </a:moveTo>
                    <a:lnTo>
                      <a:pt x="472823" y="501744"/>
                    </a:lnTo>
                    <a:lnTo>
                      <a:pt x="602886" y="502684"/>
                    </a:lnTo>
                    <a:cubicBezTo>
                      <a:pt x="602886" y="502684"/>
                      <a:pt x="604126" y="401252"/>
                      <a:pt x="604126" y="401252"/>
                    </a:cubicBezTo>
                    <a:close/>
                    <a:moveTo>
                      <a:pt x="463138" y="401252"/>
                    </a:moveTo>
                    <a:lnTo>
                      <a:pt x="335723" y="401274"/>
                    </a:lnTo>
                    <a:lnTo>
                      <a:pt x="335723" y="500761"/>
                    </a:lnTo>
                    <a:lnTo>
                      <a:pt x="463138" y="501680"/>
                    </a:lnTo>
                    <a:cubicBezTo>
                      <a:pt x="463138" y="501680"/>
                      <a:pt x="463138" y="401252"/>
                      <a:pt x="463138" y="401252"/>
                    </a:cubicBezTo>
                    <a:close/>
                    <a:moveTo>
                      <a:pt x="0" y="385931"/>
                    </a:moveTo>
                    <a:lnTo>
                      <a:pt x="41738" y="385931"/>
                    </a:lnTo>
                    <a:cubicBezTo>
                      <a:pt x="41738" y="385931"/>
                      <a:pt x="41750" y="407158"/>
                      <a:pt x="41750" y="407158"/>
                    </a:cubicBezTo>
                    <a:lnTo>
                      <a:pt x="0" y="407158"/>
                    </a:lnTo>
                    <a:close/>
                    <a:moveTo>
                      <a:pt x="615084" y="294094"/>
                    </a:moveTo>
                    <a:lnTo>
                      <a:pt x="613911" y="391573"/>
                    </a:lnTo>
                    <a:lnTo>
                      <a:pt x="737405" y="391573"/>
                    </a:lnTo>
                    <a:cubicBezTo>
                      <a:pt x="737405" y="391573"/>
                      <a:pt x="737405" y="294094"/>
                      <a:pt x="737405" y="294094"/>
                    </a:cubicBezTo>
                    <a:close/>
                    <a:moveTo>
                      <a:pt x="472857" y="294094"/>
                    </a:moveTo>
                    <a:lnTo>
                      <a:pt x="472857" y="391573"/>
                    </a:lnTo>
                    <a:lnTo>
                      <a:pt x="604260" y="391573"/>
                    </a:lnTo>
                    <a:cubicBezTo>
                      <a:pt x="604260" y="391573"/>
                      <a:pt x="605433" y="294094"/>
                      <a:pt x="605433" y="294094"/>
                    </a:cubicBezTo>
                    <a:close/>
                    <a:moveTo>
                      <a:pt x="335723" y="294094"/>
                    </a:moveTo>
                    <a:lnTo>
                      <a:pt x="335723" y="391573"/>
                    </a:lnTo>
                    <a:lnTo>
                      <a:pt x="463138" y="391573"/>
                    </a:lnTo>
                    <a:cubicBezTo>
                      <a:pt x="463138" y="391573"/>
                      <a:pt x="463138" y="294094"/>
                      <a:pt x="463138" y="294094"/>
                    </a:cubicBezTo>
                    <a:close/>
                    <a:moveTo>
                      <a:pt x="198590" y="294094"/>
                    </a:moveTo>
                    <a:lnTo>
                      <a:pt x="198590" y="391573"/>
                    </a:lnTo>
                    <a:lnTo>
                      <a:pt x="326038" y="391573"/>
                    </a:lnTo>
                    <a:cubicBezTo>
                      <a:pt x="326038" y="391573"/>
                      <a:pt x="326038" y="294094"/>
                      <a:pt x="326038" y="294094"/>
                    </a:cubicBezTo>
                    <a:close/>
                    <a:moveTo>
                      <a:pt x="61490" y="294094"/>
                    </a:moveTo>
                    <a:lnTo>
                      <a:pt x="61490" y="391573"/>
                    </a:lnTo>
                    <a:lnTo>
                      <a:pt x="188905" y="391573"/>
                    </a:lnTo>
                    <a:cubicBezTo>
                      <a:pt x="188905" y="391573"/>
                      <a:pt x="188905" y="294094"/>
                      <a:pt x="188905" y="294094"/>
                    </a:cubicBezTo>
                    <a:close/>
                    <a:moveTo>
                      <a:pt x="41750" y="291801"/>
                    </a:moveTo>
                    <a:cubicBezTo>
                      <a:pt x="41750" y="291801"/>
                      <a:pt x="41738" y="313030"/>
                      <a:pt x="41738" y="313030"/>
                    </a:cubicBezTo>
                    <a:lnTo>
                      <a:pt x="0" y="313030"/>
                    </a:lnTo>
                    <a:lnTo>
                      <a:pt x="0" y="291813"/>
                    </a:lnTo>
                    <a:close/>
                    <a:moveTo>
                      <a:pt x="51771" y="261209"/>
                    </a:moveTo>
                    <a:lnTo>
                      <a:pt x="61490" y="261209"/>
                    </a:lnTo>
                    <a:lnTo>
                      <a:pt x="61490" y="284414"/>
                    </a:lnTo>
                    <a:lnTo>
                      <a:pt x="188905" y="284414"/>
                    </a:lnTo>
                    <a:lnTo>
                      <a:pt x="188905" y="261209"/>
                    </a:lnTo>
                    <a:lnTo>
                      <a:pt x="198590" y="261209"/>
                    </a:lnTo>
                    <a:lnTo>
                      <a:pt x="198590" y="284414"/>
                    </a:lnTo>
                    <a:lnTo>
                      <a:pt x="326038" y="284414"/>
                    </a:lnTo>
                    <a:lnTo>
                      <a:pt x="326038" y="261209"/>
                    </a:lnTo>
                    <a:lnTo>
                      <a:pt x="335723" y="261209"/>
                    </a:lnTo>
                    <a:lnTo>
                      <a:pt x="335723" y="284414"/>
                    </a:lnTo>
                    <a:lnTo>
                      <a:pt x="463138" y="284414"/>
                    </a:lnTo>
                    <a:lnTo>
                      <a:pt x="463138" y="261209"/>
                    </a:lnTo>
                    <a:lnTo>
                      <a:pt x="472857" y="261209"/>
                    </a:lnTo>
                    <a:lnTo>
                      <a:pt x="472857" y="284414"/>
                    </a:lnTo>
                    <a:lnTo>
                      <a:pt x="605533" y="284414"/>
                    </a:lnTo>
                    <a:lnTo>
                      <a:pt x="605835" y="261465"/>
                    </a:lnTo>
                    <a:lnTo>
                      <a:pt x="615486" y="261593"/>
                    </a:lnTo>
                    <a:lnTo>
                      <a:pt x="615218" y="284414"/>
                    </a:lnTo>
                    <a:lnTo>
                      <a:pt x="737405" y="284414"/>
                    </a:lnTo>
                    <a:lnTo>
                      <a:pt x="737405" y="261209"/>
                    </a:lnTo>
                    <a:lnTo>
                      <a:pt x="747090" y="261209"/>
                    </a:lnTo>
                    <a:lnTo>
                      <a:pt x="747090" y="284414"/>
                    </a:lnTo>
                    <a:lnTo>
                      <a:pt x="775643" y="284414"/>
                    </a:lnTo>
                    <a:lnTo>
                      <a:pt x="775643" y="294094"/>
                    </a:lnTo>
                    <a:cubicBezTo>
                      <a:pt x="775643" y="294094"/>
                      <a:pt x="747090" y="294094"/>
                      <a:pt x="747090" y="294094"/>
                    </a:cubicBezTo>
                    <a:lnTo>
                      <a:pt x="747090" y="391573"/>
                    </a:lnTo>
                    <a:lnTo>
                      <a:pt x="775643" y="391573"/>
                    </a:lnTo>
                    <a:lnTo>
                      <a:pt x="775643" y="401252"/>
                    </a:lnTo>
                    <a:lnTo>
                      <a:pt x="747090" y="401252"/>
                    </a:lnTo>
                    <a:lnTo>
                      <a:pt x="747090" y="503731"/>
                    </a:lnTo>
                    <a:lnTo>
                      <a:pt x="775543" y="503923"/>
                    </a:lnTo>
                    <a:lnTo>
                      <a:pt x="775509" y="513603"/>
                    </a:lnTo>
                    <a:lnTo>
                      <a:pt x="747090" y="513389"/>
                    </a:lnTo>
                    <a:lnTo>
                      <a:pt x="747090" y="605889"/>
                    </a:lnTo>
                    <a:lnTo>
                      <a:pt x="775643" y="605889"/>
                    </a:lnTo>
                    <a:lnTo>
                      <a:pt x="775643" y="615590"/>
                    </a:lnTo>
                    <a:lnTo>
                      <a:pt x="747090" y="615590"/>
                    </a:lnTo>
                    <a:lnTo>
                      <a:pt x="747090" y="713047"/>
                    </a:lnTo>
                    <a:lnTo>
                      <a:pt x="775643" y="713047"/>
                    </a:lnTo>
                    <a:lnTo>
                      <a:pt x="775643" y="722727"/>
                    </a:lnTo>
                    <a:lnTo>
                      <a:pt x="56630" y="722748"/>
                    </a:lnTo>
                    <a:lnTo>
                      <a:pt x="56630" y="717898"/>
                    </a:lnTo>
                    <a:lnTo>
                      <a:pt x="51771" y="717898"/>
                    </a:lnTo>
                    <a:close/>
                    <a:moveTo>
                      <a:pt x="157068" y="0"/>
                    </a:moveTo>
                    <a:lnTo>
                      <a:pt x="617868" y="0"/>
                    </a:lnTo>
                    <a:lnTo>
                      <a:pt x="617868" y="56194"/>
                    </a:lnTo>
                    <a:lnTo>
                      <a:pt x="774936" y="56194"/>
                    </a:lnTo>
                    <a:cubicBezTo>
                      <a:pt x="774936" y="56194"/>
                      <a:pt x="774936" y="155998"/>
                      <a:pt x="774936" y="155998"/>
                    </a:cubicBezTo>
                    <a:lnTo>
                      <a:pt x="363180" y="155998"/>
                    </a:lnTo>
                    <a:lnTo>
                      <a:pt x="363180" y="196660"/>
                    </a:lnTo>
                    <a:lnTo>
                      <a:pt x="0" y="196660"/>
                    </a:lnTo>
                    <a:lnTo>
                      <a:pt x="0" y="155998"/>
                    </a:lnTo>
                    <a:lnTo>
                      <a:pt x="0" y="141040"/>
                    </a:lnTo>
                    <a:lnTo>
                      <a:pt x="0" y="56194"/>
                    </a:lnTo>
                    <a:lnTo>
                      <a:pt x="157068" y="56194"/>
                    </a:lnTo>
                    <a:close/>
                  </a:path>
                </a:pathLst>
              </a:custGeom>
              <a:solidFill>
                <a:srgbClr val="7D8287">
                  <a:lumMod val="40000"/>
                  <a:lumOff val="60000"/>
                </a:srgb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82" name="Shape 20">
                <a:extLst>
                  <a:ext uri="{FF2B5EF4-FFF2-40B4-BE49-F238E27FC236}">
                    <a16:creationId xmlns:a16="http://schemas.microsoft.com/office/drawing/2014/main" id="{5DD30955-945F-DF4D-A704-CD053BC5A29F}"/>
                  </a:ext>
                </a:extLst>
              </p:cNvPr>
              <p:cNvSpPr/>
              <p:nvPr/>
            </p:nvSpPr>
            <p:spPr>
              <a:xfrm>
                <a:off x="1138065" y="5491851"/>
                <a:ext cx="390628" cy="249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7D8287">
                  <a:lumMod val="40000"/>
                  <a:lumOff val="6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83" name="Freeform 80">
                <a:extLst>
                  <a:ext uri="{FF2B5EF4-FFF2-40B4-BE49-F238E27FC236}">
                    <a16:creationId xmlns:a16="http://schemas.microsoft.com/office/drawing/2014/main" id="{8B7B0668-403A-4A4F-AD3E-C20A559F3418}"/>
                  </a:ext>
                </a:extLst>
              </p:cNvPr>
              <p:cNvSpPr/>
              <p:nvPr/>
            </p:nvSpPr>
            <p:spPr>
              <a:xfrm>
                <a:off x="1138065" y="5221228"/>
                <a:ext cx="389487" cy="254078"/>
              </a:xfrm>
              <a:custGeom>
                <a:avLst/>
                <a:gdLst>
                  <a:gd name="connsiteX0" fmla="*/ 160020 w 389487"/>
                  <a:gd name="connsiteY0" fmla="*/ 148254 h 254078"/>
                  <a:gd name="connsiteX1" fmla="*/ 229466 w 389487"/>
                  <a:gd name="connsiteY1" fmla="*/ 148254 h 254078"/>
                  <a:gd name="connsiteX2" fmla="*/ 229466 w 389487"/>
                  <a:gd name="connsiteY2" fmla="*/ 252926 h 254078"/>
                  <a:gd name="connsiteX3" fmla="*/ 160020 w 389487"/>
                  <a:gd name="connsiteY3" fmla="*/ 252926 h 254078"/>
                  <a:gd name="connsiteX4" fmla="*/ 160020 w 389487"/>
                  <a:gd name="connsiteY4" fmla="*/ 148254 h 254078"/>
                  <a:gd name="connsiteX5" fmla="*/ 320041 w 389487"/>
                  <a:gd name="connsiteY5" fmla="*/ 143547 h 254078"/>
                  <a:gd name="connsiteX6" fmla="*/ 389487 w 389487"/>
                  <a:gd name="connsiteY6" fmla="*/ 143547 h 254078"/>
                  <a:gd name="connsiteX7" fmla="*/ 389487 w 389487"/>
                  <a:gd name="connsiteY7" fmla="*/ 253492 h 254078"/>
                  <a:gd name="connsiteX8" fmla="*/ 320041 w 389487"/>
                  <a:gd name="connsiteY8" fmla="*/ 253492 h 254078"/>
                  <a:gd name="connsiteX9" fmla="*/ 240031 w 389487"/>
                  <a:gd name="connsiteY9" fmla="*/ 98836 h 254078"/>
                  <a:gd name="connsiteX10" fmla="*/ 309468 w 389487"/>
                  <a:gd name="connsiteY10" fmla="*/ 98836 h 254078"/>
                  <a:gd name="connsiteX11" fmla="*/ 309468 w 389487"/>
                  <a:gd name="connsiteY11" fmla="*/ 252594 h 254078"/>
                  <a:gd name="connsiteX12" fmla="*/ 240031 w 389487"/>
                  <a:gd name="connsiteY12" fmla="*/ 252594 h 254078"/>
                  <a:gd name="connsiteX13" fmla="*/ 240031 w 389487"/>
                  <a:gd name="connsiteY13" fmla="*/ 98836 h 254078"/>
                  <a:gd name="connsiteX14" fmla="*/ 80010 w 389487"/>
                  <a:gd name="connsiteY14" fmla="*/ 94129 h 254078"/>
                  <a:gd name="connsiteX15" fmla="*/ 149457 w 389487"/>
                  <a:gd name="connsiteY15" fmla="*/ 94129 h 254078"/>
                  <a:gd name="connsiteX16" fmla="*/ 149457 w 389487"/>
                  <a:gd name="connsiteY16" fmla="*/ 252401 h 254078"/>
                  <a:gd name="connsiteX17" fmla="*/ 80010 w 389487"/>
                  <a:gd name="connsiteY17" fmla="*/ 252401 h 254078"/>
                  <a:gd name="connsiteX18" fmla="*/ 80010 w 389487"/>
                  <a:gd name="connsiteY18" fmla="*/ 94129 h 254078"/>
                  <a:gd name="connsiteX19" fmla="*/ 0 w 389487"/>
                  <a:gd name="connsiteY19" fmla="*/ 0 h 254078"/>
                  <a:gd name="connsiteX20" fmla="*/ 69434 w 389487"/>
                  <a:gd name="connsiteY20" fmla="*/ 0 h 254078"/>
                  <a:gd name="connsiteX21" fmla="*/ 69434 w 389487"/>
                  <a:gd name="connsiteY21" fmla="*/ 254078 h 254078"/>
                  <a:gd name="connsiteX22" fmla="*/ 0 w 389487"/>
                  <a:gd name="connsiteY22" fmla="*/ 254078 h 254078"/>
                  <a:gd name="connsiteX23" fmla="*/ 0 w 389487"/>
                  <a:gd name="connsiteY23" fmla="*/ 0 h 25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9487" h="254078">
                    <a:moveTo>
                      <a:pt x="160020" y="148254"/>
                    </a:moveTo>
                    <a:lnTo>
                      <a:pt x="229466" y="148254"/>
                    </a:lnTo>
                    <a:lnTo>
                      <a:pt x="229466" y="252926"/>
                    </a:lnTo>
                    <a:lnTo>
                      <a:pt x="160020" y="252926"/>
                    </a:lnTo>
                    <a:cubicBezTo>
                      <a:pt x="160020" y="252926"/>
                      <a:pt x="160020" y="148254"/>
                      <a:pt x="160020" y="148254"/>
                    </a:cubicBezTo>
                    <a:close/>
                    <a:moveTo>
                      <a:pt x="320041" y="143547"/>
                    </a:moveTo>
                    <a:cubicBezTo>
                      <a:pt x="320041" y="143547"/>
                      <a:pt x="389487" y="143547"/>
                      <a:pt x="389487" y="143547"/>
                    </a:cubicBezTo>
                    <a:lnTo>
                      <a:pt x="389487" y="253492"/>
                    </a:lnTo>
                    <a:lnTo>
                      <a:pt x="320041" y="253492"/>
                    </a:lnTo>
                    <a:close/>
                    <a:moveTo>
                      <a:pt x="240031" y="98836"/>
                    </a:moveTo>
                    <a:lnTo>
                      <a:pt x="309468" y="98836"/>
                    </a:lnTo>
                    <a:lnTo>
                      <a:pt x="309468" y="252594"/>
                    </a:lnTo>
                    <a:lnTo>
                      <a:pt x="240031" y="252594"/>
                    </a:lnTo>
                    <a:cubicBezTo>
                      <a:pt x="240031" y="252594"/>
                      <a:pt x="240031" y="98836"/>
                      <a:pt x="240031" y="98836"/>
                    </a:cubicBezTo>
                    <a:close/>
                    <a:moveTo>
                      <a:pt x="80010" y="94129"/>
                    </a:moveTo>
                    <a:lnTo>
                      <a:pt x="149457" y="94129"/>
                    </a:lnTo>
                    <a:lnTo>
                      <a:pt x="149457" y="252401"/>
                    </a:lnTo>
                    <a:lnTo>
                      <a:pt x="80010" y="252401"/>
                    </a:lnTo>
                    <a:cubicBezTo>
                      <a:pt x="80010" y="252401"/>
                      <a:pt x="80010" y="94129"/>
                      <a:pt x="80010" y="94129"/>
                    </a:cubicBezTo>
                    <a:close/>
                    <a:moveTo>
                      <a:pt x="0" y="0"/>
                    </a:moveTo>
                    <a:lnTo>
                      <a:pt x="69434" y="0"/>
                    </a:lnTo>
                    <a:lnTo>
                      <a:pt x="69434" y="254078"/>
                    </a:lnTo>
                    <a:lnTo>
                      <a:pt x="0" y="254078"/>
                    </a:lnTo>
                    <a:cubicBezTo>
                      <a:pt x="0" y="254078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AF28">
                  <a:lumMod val="75000"/>
                </a:srgbClr>
              </a:solidFill>
              <a:ln w="12700">
                <a:miter lim="400000"/>
              </a:ln>
            </p:spPr>
            <p:txBody>
              <a:bodyPr wrap="square" lIns="0" tIns="0" rIns="0" bIns="0" anchor="ctr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84" name="Shape 26">
                <a:extLst>
                  <a:ext uri="{FF2B5EF4-FFF2-40B4-BE49-F238E27FC236}">
                    <a16:creationId xmlns:a16="http://schemas.microsoft.com/office/drawing/2014/main" id="{637CE1F8-98D6-C841-ADBA-CBB384F477C9}"/>
                  </a:ext>
                </a:extLst>
              </p:cNvPr>
              <p:cNvSpPr/>
              <p:nvPr/>
            </p:nvSpPr>
            <p:spPr>
              <a:xfrm>
                <a:off x="1582827" y="5211816"/>
                <a:ext cx="294731" cy="294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6765" y="0"/>
                      <a:pt x="21600" y="4836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ubicBezTo>
                      <a:pt x="0" y="4836"/>
                      <a:pt x="4835" y="0"/>
                      <a:pt x="10800" y="0"/>
                    </a:cubicBezTo>
                    <a:close/>
                  </a:path>
                </a:pathLst>
              </a:custGeom>
              <a:solidFill>
                <a:srgbClr val="FFAF28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85" name="Shape 27">
                <a:extLst>
                  <a:ext uri="{FF2B5EF4-FFF2-40B4-BE49-F238E27FC236}">
                    <a16:creationId xmlns:a16="http://schemas.microsoft.com/office/drawing/2014/main" id="{EF6AB340-47FF-6344-9869-E0B4089B5CE0}"/>
                  </a:ext>
                </a:extLst>
              </p:cNvPr>
              <p:cNvSpPr/>
              <p:nvPr/>
            </p:nvSpPr>
            <p:spPr>
              <a:xfrm>
                <a:off x="1582827" y="5244761"/>
                <a:ext cx="147365" cy="2391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286" y="0"/>
                    </a:moveTo>
                    <a:cubicBezTo>
                      <a:pt x="3242" y="2438"/>
                      <a:pt x="0" y="6227"/>
                      <a:pt x="0" y="10484"/>
                    </a:cubicBezTo>
                    <a:cubicBezTo>
                      <a:pt x="0" y="12668"/>
                      <a:pt x="852" y="14729"/>
                      <a:pt x="2366" y="16548"/>
                    </a:cubicBezTo>
                    <a:cubicBezTo>
                      <a:pt x="4070" y="18597"/>
                      <a:pt x="6612" y="20338"/>
                      <a:pt x="9712" y="21600"/>
                    </a:cubicBezTo>
                    <a:lnTo>
                      <a:pt x="21600" y="10484"/>
                    </a:lnTo>
                    <a:cubicBezTo>
                      <a:pt x="21600" y="10484"/>
                      <a:pt x="8286" y="0"/>
                      <a:pt x="8286" y="0"/>
                    </a:cubicBezTo>
                    <a:close/>
                  </a:path>
                </a:pathLst>
              </a:custGeom>
              <a:solidFill>
                <a:srgbClr val="FFAF28">
                  <a:lumMod val="60000"/>
                  <a:lumOff val="4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86" name="Shape 28">
                <a:extLst>
                  <a:ext uri="{FF2B5EF4-FFF2-40B4-BE49-F238E27FC236}">
                    <a16:creationId xmlns:a16="http://schemas.microsoft.com/office/drawing/2014/main" id="{AA30EDCB-D215-BC44-8F3C-7B702469E2CE}"/>
                  </a:ext>
                </a:extLst>
              </p:cNvPr>
              <p:cNvSpPr/>
              <p:nvPr/>
            </p:nvSpPr>
            <p:spPr>
              <a:xfrm>
                <a:off x="1174852" y="4676676"/>
                <a:ext cx="700827" cy="4317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739" y="5204"/>
                    </a:moveTo>
                    <a:lnTo>
                      <a:pt x="0" y="21286"/>
                    </a:lnTo>
                    <a:lnTo>
                      <a:pt x="404" y="21600"/>
                    </a:lnTo>
                    <a:lnTo>
                      <a:pt x="4960" y="6139"/>
                    </a:lnTo>
                    <a:lnTo>
                      <a:pt x="8579" y="16265"/>
                    </a:lnTo>
                    <a:lnTo>
                      <a:pt x="8708" y="16626"/>
                    </a:lnTo>
                    <a:lnTo>
                      <a:pt x="8911" y="16369"/>
                    </a:lnTo>
                    <a:lnTo>
                      <a:pt x="12999" y="11183"/>
                    </a:lnTo>
                    <a:lnTo>
                      <a:pt x="17087" y="16369"/>
                    </a:lnTo>
                    <a:lnTo>
                      <a:pt x="17319" y="16664"/>
                    </a:lnTo>
                    <a:lnTo>
                      <a:pt x="17432" y="16222"/>
                    </a:lnTo>
                    <a:lnTo>
                      <a:pt x="20725" y="3333"/>
                    </a:lnTo>
                    <a:lnTo>
                      <a:pt x="21600" y="3922"/>
                    </a:lnTo>
                    <a:lnTo>
                      <a:pt x="21333" y="0"/>
                    </a:lnTo>
                    <a:lnTo>
                      <a:pt x="19436" y="2466"/>
                    </a:lnTo>
                    <a:lnTo>
                      <a:pt x="20311" y="3054"/>
                    </a:lnTo>
                    <a:lnTo>
                      <a:pt x="17131" y="15501"/>
                    </a:lnTo>
                    <a:lnTo>
                      <a:pt x="13137" y="10435"/>
                    </a:lnTo>
                    <a:lnTo>
                      <a:pt x="12999" y="10259"/>
                    </a:lnTo>
                    <a:lnTo>
                      <a:pt x="12861" y="10435"/>
                    </a:lnTo>
                    <a:lnTo>
                      <a:pt x="8838" y="15539"/>
                    </a:lnTo>
                    <a:lnTo>
                      <a:pt x="5135" y="5178"/>
                    </a:lnTo>
                    <a:lnTo>
                      <a:pt x="4922" y="4582"/>
                    </a:lnTo>
                    <a:cubicBezTo>
                      <a:pt x="4922" y="4582"/>
                      <a:pt x="4739" y="5204"/>
                      <a:pt x="4739" y="5204"/>
                    </a:cubicBezTo>
                    <a:close/>
                  </a:path>
                </a:pathLst>
              </a:custGeom>
              <a:solidFill>
                <a:srgbClr val="3CBE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</p:grpSp>
        <p:grpSp>
          <p:nvGrpSpPr>
            <p:cNvPr id="260" name="Group 33">
              <a:extLst>
                <a:ext uri="{FF2B5EF4-FFF2-40B4-BE49-F238E27FC236}">
                  <a16:creationId xmlns:a16="http://schemas.microsoft.com/office/drawing/2014/main" id="{9BBE15BB-31F2-7041-B535-9836DD377572}"/>
                </a:ext>
              </a:extLst>
            </p:cNvPr>
            <p:cNvGrpSpPr/>
            <p:nvPr/>
          </p:nvGrpSpPr>
          <p:grpSpPr>
            <a:xfrm>
              <a:off x="3281711" y="3154545"/>
              <a:ext cx="920859" cy="1344458"/>
              <a:chOff x="8193940" y="937623"/>
              <a:chExt cx="1754183" cy="2264613"/>
            </a:xfrm>
          </p:grpSpPr>
          <p:sp>
            <p:nvSpPr>
              <p:cNvPr id="271" name="Shape 23">
                <a:extLst>
                  <a:ext uri="{FF2B5EF4-FFF2-40B4-BE49-F238E27FC236}">
                    <a16:creationId xmlns:a16="http://schemas.microsoft.com/office/drawing/2014/main" id="{B8ABE72F-921F-7F44-81E4-1ADF684F39F9}"/>
                  </a:ext>
                </a:extLst>
              </p:cNvPr>
              <p:cNvSpPr/>
              <p:nvPr/>
            </p:nvSpPr>
            <p:spPr>
              <a:xfrm>
                <a:off x="8193940" y="937623"/>
                <a:ext cx="1754183" cy="22646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6" y="0"/>
                    </a:moveTo>
                    <a:lnTo>
                      <a:pt x="21524" y="0"/>
                    </a:lnTo>
                    <a:cubicBezTo>
                      <a:pt x="21566" y="0"/>
                      <a:pt x="21600" y="18"/>
                      <a:pt x="21600" y="38"/>
                    </a:cubicBezTo>
                    <a:lnTo>
                      <a:pt x="21600" y="21562"/>
                    </a:lnTo>
                    <a:cubicBezTo>
                      <a:pt x="21600" y="21583"/>
                      <a:pt x="21566" y="21600"/>
                      <a:pt x="21524" y="21600"/>
                    </a:cubicBezTo>
                    <a:lnTo>
                      <a:pt x="76" y="21600"/>
                    </a:lnTo>
                    <a:cubicBezTo>
                      <a:pt x="34" y="21600"/>
                      <a:pt x="0" y="21583"/>
                      <a:pt x="0" y="21562"/>
                    </a:cubicBezTo>
                    <a:lnTo>
                      <a:pt x="0" y="38"/>
                    </a:lnTo>
                    <a:cubicBezTo>
                      <a:pt x="0" y="18"/>
                      <a:pt x="34" y="0"/>
                      <a:pt x="76" y="0"/>
                    </a:cubicBezTo>
                    <a:close/>
                  </a:path>
                </a:pathLst>
              </a:custGeom>
              <a:solidFill>
                <a:srgbClr val="7D8287">
                  <a:lumMod val="5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72" name="Shape 26">
                <a:extLst>
                  <a:ext uri="{FF2B5EF4-FFF2-40B4-BE49-F238E27FC236}">
                    <a16:creationId xmlns:a16="http://schemas.microsoft.com/office/drawing/2014/main" id="{3D5BA50C-87FD-D342-9105-4A280C329281}"/>
                  </a:ext>
                </a:extLst>
              </p:cNvPr>
              <p:cNvSpPr/>
              <p:nvPr/>
            </p:nvSpPr>
            <p:spPr>
              <a:xfrm>
                <a:off x="8386721" y="1969563"/>
                <a:ext cx="314328" cy="95827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3CBE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73" name="Shape 27">
                <a:extLst>
                  <a:ext uri="{FF2B5EF4-FFF2-40B4-BE49-F238E27FC236}">
                    <a16:creationId xmlns:a16="http://schemas.microsoft.com/office/drawing/2014/main" id="{B2D1EA0D-731D-7246-A4F0-303CE464E6FD}"/>
                  </a:ext>
                </a:extLst>
              </p:cNvPr>
              <p:cNvSpPr/>
              <p:nvPr/>
            </p:nvSpPr>
            <p:spPr>
              <a:xfrm>
                <a:off x="8749600" y="2196364"/>
                <a:ext cx="314250" cy="736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6C83C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74" name="Shape 28">
                <a:extLst>
                  <a:ext uri="{FF2B5EF4-FFF2-40B4-BE49-F238E27FC236}">
                    <a16:creationId xmlns:a16="http://schemas.microsoft.com/office/drawing/2014/main" id="{3E1C53FF-A3F4-764E-93F5-8A39299D2C8E}"/>
                  </a:ext>
                </a:extLst>
              </p:cNvPr>
              <p:cNvSpPr/>
              <p:nvPr/>
            </p:nvSpPr>
            <p:spPr>
              <a:xfrm>
                <a:off x="9112479" y="2445840"/>
                <a:ext cx="314328" cy="487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AF28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75" name="Shape 29">
                <a:extLst>
                  <a:ext uri="{FF2B5EF4-FFF2-40B4-BE49-F238E27FC236}">
                    <a16:creationId xmlns:a16="http://schemas.microsoft.com/office/drawing/2014/main" id="{83570790-3C64-9547-AB34-A324A5C852BF}"/>
                  </a:ext>
                </a:extLst>
              </p:cNvPr>
              <p:cNvSpPr/>
              <p:nvPr/>
            </p:nvSpPr>
            <p:spPr>
              <a:xfrm>
                <a:off x="9475361" y="2207703"/>
                <a:ext cx="314328" cy="71586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cubicBezTo>
                      <a:pt x="0" y="2160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A465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76" name="Shape 30">
                <a:extLst>
                  <a:ext uri="{FF2B5EF4-FFF2-40B4-BE49-F238E27FC236}">
                    <a16:creationId xmlns:a16="http://schemas.microsoft.com/office/drawing/2014/main" id="{5B9CBFE5-E669-ED4C-8367-0DC6C5675110}"/>
                  </a:ext>
                </a:extLst>
              </p:cNvPr>
              <p:cNvSpPr/>
              <p:nvPr/>
            </p:nvSpPr>
            <p:spPr>
              <a:xfrm>
                <a:off x="8386721" y="1096381"/>
                <a:ext cx="619458" cy="157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14B4EB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77" name="Shape 31">
                <a:extLst>
                  <a:ext uri="{FF2B5EF4-FFF2-40B4-BE49-F238E27FC236}">
                    <a16:creationId xmlns:a16="http://schemas.microsoft.com/office/drawing/2014/main" id="{B66402DE-2B6E-294E-9F25-4DE0D28ECC76}"/>
                  </a:ext>
                </a:extLst>
              </p:cNvPr>
              <p:cNvSpPr/>
              <p:nvPr/>
            </p:nvSpPr>
            <p:spPr>
              <a:xfrm>
                <a:off x="8386721" y="1289162"/>
                <a:ext cx="619461" cy="349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8052" y="21600"/>
                    </a:lnTo>
                    <a:lnTo>
                      <a:pt x="8052" y="18255"/>
                    </a:lnTo>
                    <a:lnTo>
                      <a:pt x="21600" y="18255"/>
                    </a:lnTo>
                    <a:lnTo>
                      <a:pt x="21600" y="16736"/>
                    </a:lnTo>
                    <a:lnTo>
                      <a:pt x="13031" y="16736"/>
                    </a:lnTo>
                    <a:lnTo>
                      <a:pt x="13031" y="11745"/>
                    </a:lnTo>
                    <a:lnTo>
                      <a:pt x="21600" y="11745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7D8287">
                  <a:alpha val="2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78" name="Shape 32">
                <a:extLst>
                  <a:ext uri="{FF2B5EF4-FFF2-40B4-BE49-F238E27FC236}">
                    <a16:creationId xmlns:a16="http://schemas.microsoft.com/office/drawing/2014/main" id="{668B1B91-8087-D94E-B572-5EEE2207DDB3}"/>
                  </a:ext>
                </a:extLst>
              </p:cNvPr>
              <p:cNvSpPr/>
              <p:nvPr/>
            </p:nvSpPr>
            <p:spPr>
              <a:xfrm>
                <a:off x="9157842" y="1096381"/>
                <a:ext cx="619458" cy="1576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600" y="21600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3CBEB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  <p:sp>
            <p:nvSpPr>
              <p:cNvPr id="279" name="Shape 33">
                <a:extLst>
                  <a:ext uri="{FF2B5EF4-FFF2-40B4-BE49-F238E27FC236}">
                    <a16:creationId xmlns:a16="http://schemas.microsoft.com/office/drawing/2014/main" id="{B2B39187-63B3-B14B-9CC0-4DD495AA8D93}"/>
                  </a:ext>
                </a:extLst>
              </p:cNvPr>
              <p:cNvSpPr/>
              <p:nvPr/>
            </p:nvSpPr>
            <p:spPr>
              <a:xfrm>
                <a:off x="9157842" y="1289162"/>
                <a:ext cx="619461" cy="3490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8052" y="21600"/>
                    </a:lnTo>
                    <a:lnTo>
                      <a:pt x="8052" y="18255"/>
                    </a:lnTo>
                    <a:lnTo>
                      <a:pt x="21600" y="18255"/>
                    </a:lnTo>
                    <a:lnTo>
                      <a:pt x="21600" y="16736"/>
                    </a:lnTo>
                    <a:lnTo>
                      <a:pt x="13031" y="16736"/>
                    </a:lnTo>
                    <a:lnTo>
                      <a:pt x="13031" y="11745"/>
                    </a:lnTo>
                    <a:lnTo>
                      <a:pt x="21600" y="11745"/>
                    </a:lnTo>
                    <a:lnTo>
                      <a:pt x="21600" y="0"/>
                    </a:lnTo>
                    <a:lnTo>
                      <a:pt x="0" y="0"/>
                    </a:lnTo>
                    <a:cubicBezTo>
                      <a:pt x="0" y="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7D8287">
                  <a:alpha val="20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kumimoji="0" sz="3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LnTx/>
                  <a:uFillTx/>
                  <a:latin typeface="Montserrat"/>
                </a:endParaRPr>
              </a:p>
            </p:txBody>
          </p:sp>
        </p:grpSp>
        <p:grpSp>
          <p:nvGrpSpPr>
            <p:cNvPr id="261" name="Group 14">
              <a:extLst>
                <a:ext uri="{FF2B5EF4-FFF2-40B4-BE49-F238E27FC236}">
                  <a16:creationId xmlns:a16="http://schemas.microsoft.com/office/drawing/2014/main" id="{D348BFAB-6D01-1D4A-B99E-FD4C500168E0}"/>
                </a:ext>
              </a:extLst>
            </p:cNvPr>
            <p:cNvGrpSpPr/>
            <p:nvPr/>
          </p:nvGrpSpPr>
          <p:grpSpPr>
            <a:xfrm>
              <a:off x="4303771" y="3163499"/>
              <a:ext cx="626704" cy="458150"/>
              <a:chOff x="3433138" y="-44918"/>
              <a:chExt cx="1066600" cy="779735"/>
            </a:xfrm>
          </p:grpSpPr>
          <p:sp>
            <p:nvSpPr>
              <p:cNvPr id="263" name="Shape 6">
                <a:extLst>
                  <a:ext uri="{FF2B5EF4-FFF2-40B4-BE49-F238E27FC236}">
                    <a16:creationId xmlns:a16="http://schemas.microsoft.com/office/drawing/2014/main" id="{6695915C-BDAF-8840-AA2C-8E06AB28A715}"/>
                  </a:ext>
                </a:extLst>
              </p:cNvPr>
              <p:cNvSpPr/>
              <p:nvPr/>
            </p:nvSpPr>
            <p:spPr>
              <a:xfrm>
                <a:off x="3504016" y="36086"/>
                <a:ext cx="995722" cy="698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010101">
                  <a:alpha val="18000"/>
                </a:srgb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4" name="Shape 7">
                <a:extLst>
                  <a:ext uri="{FF2B5EF4-FFF2-40B4-BE49-F238E27FC236}">
                    <a16:creationId xmlns:a16="http://schemas.microsoft.com/office/drawing/2014/main" id="{9C61828F-7B2C-BB4C-AB78-E3E467A441CB}"/>
                  </a:ext>
                </a:extLst>
              </p:cNvPr>
              <p:cNvSpPr/>
              <p:nvPr/>
            </p:nvSpPr>
            <p:spPr>
              <a:xfrm>
                <a:off x="3433138" y="-44918"/>
                <a:ext cx="995722" cy="6987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FEFEFE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5" name="Shape 12">
                <a:extLst>
                  <a:ext uri="{FF2B5EF4-FFF2-40B4-BE49-F238E27FC236}">
                    <a16:creationId xmlns:a16="http://schemas.microsoft.com/office/drawing/2014/main" id="{DADB13AF-0368-6F4B-A8A5-F4B4A07AA8A4}"/>
                  </a:ext>
                </a:extLst>
              </p:cNvPr>
              <p:cNvSpPr/>
              <p:nvPr/>
            </p:nvSpPr>
            <p:spPr>
              <a:xfrm>
                <a:off x="3520892" y="42836"/>
                <a:ext cx="819976" cy="526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010101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6" name="Shape 13">
                <a:extLst>
                  <a:ext uri="{FF2B5EF4-FFF2-40B4-BE49-F238E27FC236}">
                    <a16:creationId xmlns:a16="http://schemas.microsoft.com/office/drawing/2014/main" id="{AC5FF5A5-4673-E14A-A538-979B6F2AF0FA}"/>
                  </a:ext>
                </a:extLst>
              </p:cNvPr>
              <p:cNvSpPr/>
              <p:nvPr/>
            </p:nvSpPr>
            <p:spPr>
              <a:xfrm>
                <a:off x="3652523" y="363476"/>
                <a:ext cx="70304" cy="998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7" name="Shape 14">
                <a:extLst>
                  <a:ext uri="{FF2B5EF4-FFF2-40B4-BE49-F238E27FC236}">
                    <a16:creationId xmlns:a16="http://schemas.microsoft.com/office/drawing/2014/main" id="{095B62E2-B5EC-7D47-99A8-7BCC7959AB15}"/>
                  </a:ext>
                </a:extLst>
              </p:cNvPr>
              <p:cNvSpPr/>
              <p:nvPr/>
            </p:nvSpPr>
            <p:spPr>
              <a:xfrm>
                <a:off x="3794280" y="268972"/>
                <a:ext cx="70305" cy="1940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8" name="Shape 15">
                <a:extLst>
                  <a:ext uri="{FF2B5EF4-FFF2-40B4-BE49-F238E27FC236}">
                    <a16:creationId xmlns:a16="http://schemas.microsoft.com/office/drawing/2014/main" id="{EBB8F3E6-A14D-5846-B462-976688FEAEBE}"/>
                  </a:ext>
                </a:extLst>
              </p:cNvPr>
              <p:cNvSpPr/>
              <p:nvPr/>
            </p:nvSpPr>
            <p:spPr>
              <a:xfrm>
                <a:off x="3939412" y="181218"/>
                <a:ext cx="70305" cy="2840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9" name="Shape 16">
                <a:extLst>
                  <a:ext uri="{FF2B5EF4-FFF2-40B4-BE49-F238E27FC236}">
                    <a16:creationId xmlns:a16="http://schemas.microsoft.com/office/drawing/2014/main" id="{2EA28CB4-70F8-274C-8727-68E047E24143}"/>
                  </a:ext>
                </a:extLst>
              </p:cNvPr>
              <p:cNvSpPr/>
              <p:nvPr/>
            </p:nvSpPr>
            <p:spPr>
              <a:xfrm>
                <a:off x="4084543" y="218345"/>
                <a:ext cx="70304" cy="2446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0" name="Shape 17">
                <a:extLst>
                  <a:ext uri="{FF2B5EF4-FFF2-40B4-BE49-F238E27FC236}">
                    <a16:creationId xmlns:a16="http://schemas.microsoft.com/office/drawing/2014/main" id="{33E925B2-D556-E44B-B5E4-B36CF649B6CE}"/>
                  </a:ext>
                </a:extLst>
              </p:cNvPr>
              <p:cNvSpPr/>
              <p:nvPr/>
            </p:nvSpPr>
            <p:spPr>
              <a:xfrm>
                <a:off x="4222925" y="400603"/>
                <a:ext cx="6279" cy="161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0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2F2A2B"/>
              </a:solidFill>
              <a:ln w="12700">
                <a:miter lim="400000"/>
              </a:ln>
            </p:spPr>
            <p:txBody>
              <a:bodyPr lIns="0" tIns="0" rIns="0" bIns="0" anchor="ctr"/>
              <a:lstStyle/>
              <a:p>
                <a:pPr lvl="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pic>
          <p:nvPicPr>
            <p:cNvPr id="262" name="图片 261">
              <a:extLst>
                <a:ext uri="{FF2B5EF4-FFF2-40B4-BE49-F238E27FC236}">
                  <a16:creationId xmlns:a16="http://schemas.microsoft.com/office/drawing/2014/main" id="{541F142F-A1F1-3440-BA36-70F377895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0352" y="3839776"/>
              <a:ext cx="531755" cy="531755"/>
            </a:xfrm>
            <a:prstGeom prst="rect">
              <a:avLst/>
            </a:prstGeom>
          </p:spPr>
        </p:pic>
      </p:grpSp>
      <p:pic>
        <p:nvPicPr>
          <p:cNvPr id="120" name="图片 119">
            <a:extLst>
              <a:ext uri="{FF2B5EF4-FFF2-40B4-BE49-F238E27FC236}">
                <a16:creationId xmlns:a16="http://schemas.microsoft.com/office/drawing/2014/main" id="{F33DEEE8-00C6-5943-A225-F82EACDD1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514" y="3068076"/>
            <a:ext cx="680200" cy="680200"/>
          </a:xfrm>
          <a:prstGeom prst="rect">
            <a:avLst/>
          </a:prstGeom>
        </p:spPr>
      </p:pic>
      <p:sp>
        <p:nvSpPr>
          <p:cNvPr id="309" name="矩形 308">
            <a:extLst>
              <a:ext uri="{FF2B5EF4-FFF2-40B4-BE49-F238E27FC236}">
                <a16:creationId xmlns:a16="http://schemas.microsoft.com/office/drawing/2014/main" id="{238A4F49-AC47-FF49-82D6-1A37F81E6E39}"/>
              </a:ext>
            </a:extLst>
          </p:cNvPr>
          <p:cNvSpPr/>
          <p:nvPr/>
        </p:nvSpPr>
        <p:spPr>
          <a:xfrm>
            <a:off x="190290" y="1711365"/>
            <a:ext cx="5746650" cy="302878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0" name="矩形 309">
            <a:extLst>
              <a:ext uri="{FF2B5EF4-FFF2-40B4-BE49-F238E27FC236}">
                <a16:creationId xmlns:a16="http://schemas.microsoft.com/office/drawing/2014/main" id="{03EC5F59-6C4A-904C-A29A-2A470DB6D469}"/>
              </a:ext>
            </a:extLst>
          </p:cNvPr>
          <p:cNvSpPr/>
          <p:nvPr/>
        </p:nvSpPr>
        <p:spPr>
          <a:xfrm>
            <a:off x="6279723" y="1702206"/>
            <a:ext cx="5746650" cy="3028785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3BF52B1-C5E3-B347-9F23-B515113A1CA0}"/>
              </a:ext>
            </a:extLst>
          </p:cNvPr>
          <p:cNvGrpSpPr/>
          <p:nvPr/>
        </p:nvGrpSpPr>
        <p:grpSpPr>
          <a:xfrm>
            <a:off x="1076041" y="1780946"/>
            <a:ext cx="3910232" cy="1702218"/>
            <a:chOff x="1076041" y="1793251"/>
            <a:chExt cx="3910232" cy="1702218"/>
          </a:xfrm>
        </p:grpSpPr>
        <p:sp>
          <p:nvSpPr>
            <p:cNvPr id="312" name="圆角矩形 311">
              <a:extLst>
                <a:ext uri="{FF2B5EF4-FFF2-40B4-BE49-F238E27FC236}">
                  <a16:creationId xmlns:a16="http://schemas.microsoft.com/office/drawing/2014/main" id="{C28388CD-CC9A-5640-9C9B-14869739121A}"/>
                </a:ext>
              </a:extLst>
            </p:cNvPr>
            <p:cNvSpPr/>
            <p:nvPr/>
          </p:nvSpPr>
          <p:spPr>
            <a:xfrm>
              <a:off x="1076041" y="1793251"/>
              <a:ext cx="3910232" cy="1702218"/>
            </a:xfrm>
            <a:prstGeom prst="roundRect">
              <a:avLst>
                <a:gd name="adj" fmla="val 878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rgbClr val="00206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719AADFF-0324-5146-8004-1A25FF29B2F2}"/>
                </a:ext>
              </a:extLst>
            </p:cNvPr>
            <p:cNvSpPr/>
            <p:nvPr/>
          </p:nvSpPr>
          <p:spPr>
            <a:xfrm>
              <a:off x="1081003" y="1824156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rgbClr val="002060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远程版本更新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6DA69CD-5F38-C34E-9D89-4E1F1A14F8C8}"/>
                </a:ext>
              </a:extLst>
            </p:cNvPr>
            <p:cNvSpPr/>
            <p:nvPr/>
          </p:nvSpPr>
          <p:spPr>
            <a:xfrm>
              <a:off x="1404684" y="2362510"/>
              <a:ext cx="322193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002060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远程数据版本被 </a:t>
              </a:r>
              <a:r>
                <a:rPr kumimoji="1" lang="en-US" altLang="zh-CN" sz="1400" dirty="0" err="1">
                  <a:solidFill>
                    <a:srgbClr val="C00000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csxiaoyao</a:t>
              </a:r>
              <a:r>
                <a:rPr kumimoji="1" lang="zh-CN" altLang="en-US" sz="1400" dirty="0">
                  <a:solidFill>
                    <a:srgbClr val="002060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 在 </a:t>
              </a:r>
              <a:endParaRPr kumimoji="1" lang="en-US" altLang="zh-CN" sz="1400" dirty="0">
                <a:solidFill>
                  <a:srgbClr val="00206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endParaRPr>
            </a:p>
            <a:p>
              <a:pPr algn="ctr"/>
              <a:r>
                <a:rPr kumimoji="1" lang="en-US" altLang="zh-CN" sz="1400" dirty="0">
                  <a:solidFill>
                    <a:srgbClr val="C00000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2021-05-20</a:t>
              </a:r>
              <a:r>
                <a:rPr kumimoji="1" lang="zh-CN" altLang="en-US" sz="1400" dirty="0">
                  <a:solidFill>
                    <a:srgbClr val="C00000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 </a:t>
              </a:r>
              <a:r>
                <a:rPr kumimoji="1" lang="en-US" altLang="zh-CN" sz="1400" dirty="0">
                  <a:solidFill>
                    <a:srgbClr val="C00000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13:14</a:t>
              </a:r>
              <a:r>
                <a:rPr kumimoji="1" lang="zh-CN" altLang="en-US" sz="1400" dirty="0">
                  <a:solidFill>
                    <a:srgbClr val="C00000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 </a:t>
              </a:r>
              <a:r>
                <a:rPr kumimoji="1" lang="zh-CN" altLang="en-US" sz="1400" dirty="0">
                  <a:solidFill>
                    <a:srgbClr val="002060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更新</a:t>
              </a:r>
              <a:endParaRPr lang="zh-CN" altLang="en-US" sz="1400" dirty="0"/>
            </a:p>
          </p:txBody>
        </p:sp>
        <p:sp>
          <p:nvSpPr>
            <p:cNvPr id="107" name="圆角矩形 106">
              <a:extLst>
                <a:ext uri="{FF2B5EF4-FFF2-40B4-BE49-F238E27FC236}">
                  <a16:creationId xmlns:a16="http://schemas.microsoft.com/office/drawing/2014/main" id="{61DAD11A-B0A9-0C4F-92E2-BDE8FAA93B4B}"/>
                </a:ext>
              </a:extLst>
            </p:cNvPr>
            <p:cNvSpPr/>
            <p:nvPr/>
          </p:nvSpPr>
          <p:spPr>
            <a:xfrm>
              <a:off x="2929070" y="3011482"/>
              <a:ext cx="925558" cy="344196"/>
            </a:xfrm>
            <a:prstGeom prst="roundRect">
              <a:avLst>
                <a:gd name="adj" fmla="val 878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继续编辑</a:t>
              </a:r>
            </a:p>
          </p:txBody>
        </p:sp>
        <p:sp>
          <p:nvSpPr>
            <p:cNvPr id="109" name="圆角矩形 108">
              <a:extLst>
                <a:ext uri="{FF2B5EF4-FFF2-40B4-BE49-F238E27FC236}">
                  <a16:creationId xmlns:a16="http://schemas.microsoft.com/office/drawing/2014/main" id="{EB98FC0A-36F5-9D44-8AD3-B64E524F5CD9}"/>
                </a:ext>
              </a:extLst>
            </p:cNvPr>
            <p:cNvSpPr/>
            <p:nvPr/>
          </p:nvSpPr>
          <p:spPr>
            <a:xfrm>
              <a:off x="3947924" y="3011482"/>
              <a:ext cx="925558" cy="344196"/>
            </a:xfrm>
            <a:prstGeom prst="roundRect">
              <a:avLst>
                <a:gd name="adj" fmla="val 878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更新数据</a:t>
              </a:r>
            </a:p>
          </p:txBody>
        </p:sp>
      </p:grpSp>
      <p:sp>
        <p:nvSpPr>
          <p:cNvPr id="119" name="圆角矩形 118">
            <a:extLst>
              <a:ext uri="{FF2B5EF4-FFF2-40B4-BE49-F238E27FC236}">
                <a16:creationId xmlns:a16="http://schemas.microsoft.com/office/drawing/2014/main" id="{1C9E40CD-10B6-B649-B0EA-9D9704176C1B}"/>
              </a:ext>
            </a:extLst>
          </p:cNvPr>
          <p:cNvSpPr/>
          <p:nvPr/>
        </p:nvSpPr>
        <p:spPr>
          <a:xfrm>
            <a:off x="10694509" y="3931256"/>
            <a:ext cx="826656" cy="283762"/>
          </a:xfrm>
          <a:prstGeom prst="roundRect">
            <a:avLst>
              <a:gd name="adj" fmla="val 8785"/>
            </a:avLst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bg1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保存</a:t>
            </a:r>
          </a:p>
        </p:txBody>
      </p:sp>
      <p:grpSp>
        <p:nvGrpSpPr>
          <p:cNvPr id="116" name="Group 8">
            <a:extLst>
              <a:ext uri="{FF2B5EF4-FFF2-40B4-BE49-F238E27FC236}">
                <a16:creationId xmlns:a16="http://schemas.microsoft.com/office/drawing/2014/main" id="{078375FE-E992-DF47-8DCB-AB3B0678333A}"/>
              </a:ext>
            </a:extLst>
          </p:cNvPr>
          <p:cNvGrpSpPr/>
          <p:nvPr/>
        </p:nvGrpSpPr>
        <p:grpSpPr>
          <a:xfrm>
            <a:off x="11191456" y="4036494"/>
            <a:ext cx="951223" cy="1060658"/>
            <a:chOff x="4810570" y="1950259"/>
            <a:chExt cx="3926698" cy="4072096"/>
          </a:xfrm>
        </p:grpSpPr>
        <p:sp>
          <p:nvSpPr>
            <p:cNvPr id="117" name="Shape 9">
              <a:extLst>
                <a:ext uri="{FF2B5EF4-FFF2-40B4-BE49-F238E27FC236}">
                  <a16:creationId xmlns:a16="http://schemas.microsoft.com/office/drawing/2014/main" id="{0180F7A6-E68B-994D-91FE-C6A61D7F34E8}"/>
                </a:ext>
              </a:extLst>
            </p:cNvPr>
            <p:cNvSpPr/>
            <p:nvPr/>
          </p:nvSpPr>
          <p:spPr>
            <a:xfrm>
              <a:off x="4810570" y="2218760"/>
              <a:ext cx="3926698" cy="3803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6" extrusionOk="0">
                  <a:moveTo>
                    <a:pt x="15134" y="13637"/>
                  </a:moveTo>
                  <a:cubicBezTo>
                    <a:pt x="15169" y="11287"/>
                    <a:pt x="14195" y="9924"/>
                    <a:pt x="13847" y="8071"/>
                  </a:cubicBezTo>
                  <a:cubicBezTo>
                    <a:pt x="13499" y="6219"/>
                    <a:pt x="12838" y="5942"/>
                    <a:pt x="11411" y="6240"/>
                  </a:cubicBezTo>
                  <a:cubicBezTo>
                    <a:pt x="11411" y="5540"/>
                    <a:pt x="10681" y="4430"/>
                    <a:pt x="9254" y="5043"/>
                  </a:cubicBezTo>
                  <a:cubicBezTo>
                    <a:pt x="9219" y="4557"/>
                    <a:pt x="8697" y="3809"/>
                    <a:pt x="7723" y="4092"/>
                  </a:cubicBezTo>
                  <a:cubicBezTo>
                    <a:pt x="6749" y="4375"/>
                    <a:pt x="6645" y="5507"/>
                    <a:pt x="6645" y="5998"/>
                  </a:cubicBezTo>
                  <a:cubicBezTo>
                    <a:pt x="6645" y="6488"/>
                    <a:pt x="6332" y="6663"/>
                    <a:pt x="6297" y="6106"/>
                  </a:cubicBezTo>
                  <a:cubicBezTo>
                    <a:pt x="6053" y="4452"/>
                    <a:pt x="5357" y="3199"/>
                    <a:pt x="4940" y="1389"/>
                  </a:cubicBezTo>
                  <a:cubicBezTo>
                    <a:pt x="4522" y="-421"/>
                    <a:pt x="3061" y="-434"/>
                    <a:pt x="2957" y="1188"/>
                  </a:cubicBezTo>
                  <a:cubicBezTo>
                    <a:pt x="2852" y="2811"/>
                    <a:pt x="3305" y="4827"/>
                    <a:pt x="3966" y="7065"/>
                  </a:cubicBezTo>
                  <a:cubicBezTo>
                    <a:pt x="4627" y="9303"/>
                    <a:pt x="4523" y="9805"/>
                    <a:pt x="4279" y="11408"/>
                  </a:cubicBezTo>
                  <a:cubicBezTo>
                    <a:pt x="4279" y="11408"/>
                    <a:pt x="3862" y="10859"/>
                    <a:pt x="2748" y="10492"/>
                  </a:cubicBezTo>
                  <a:cubicBezTo>
                    <a:pt x="1635" y="10125"/>
                    <a:pt x="0" y="10446"/>
                    <a:pt x="0" y="11076"/>
                  </a:cubicBezTo>
                  <a:cubicBezTo>
                    <a:pt x="0" y="11707"/>
                    <a:pt x="765" y="11727"/>
                    <a:pt x="1392" y="12008"/>
                  </a:cubicBezTo>
                  <a:cubicBezTo>
                    <a:pt x="2018" y="12289"/>
                    <a:pt x="2783" y="13254"/>
                    <a:pt x="4245" y="15159"/>
                  </a:cubicBezTo>
                  <a:cubicBezTo>
                    <a:pt x="5706" y="17063"/>
                    <a:pt x="8350" y="17120"/>
                    <a:pt x="8768" y="17599"/>
                  </a:cubicBezTo>
                  <a:cubicBezTo>
                    <a:pt x="9139" y="18025"/>
                    <a:pt x="11800" y="20497"/>
                    <a:pt x="12505" y="21130"/>
                  </a:cubicBezTo>
                  <a:lnTo>
                    <a:pt x="21600" y="21166"/>
                  </a:lnTo>
                  <a:cubicBezTo>
                    <a:pt x="21600" y="21166"/>
                    <a:pt x="15274" y="14812"/>
                    <a:pt x="15134" y="13637"/>
                  </a:cubicBezTo>
                  <a:close/>
                </a:path>
              </a:pathLst>
            </a:custGeom>
            <a:solidFill>
              <a:srgbClr val="010101">
                <a:alpha val="15000"/>
              </a:srgb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Montserrat"/>
              </a:endParaRPr>
            </a:p>
          </p:txBody>
        </p:sp>
        <p:sp>
          <p:nvSpPr>
            <p:cNvPr id="118" name="Shape 10">
              <a:extLst>
                <a:ext uri="{FF2B5EF4-FFF2-40B4-BE49-F238E27FC236}">
                  <a16:creationId xmlns:a16="http://schemas.microsoft.com/office/drawing/2014/main" id="{A6900E55-575C-4149-B6F9-1672517B0467}"/>
                </a:ext>
              </a:extLst>
            </p:cNvPr>
            <p:cNvSpPr/>
            <p:nvPr/>
          </p:nvSpPr>
          <p:spPr>
            <a:xfrm>
              <a:off x="4811150" y="1950259"/>
              <a:ext cx="3898923" cy="4065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1" extrusionOk="0">
                  <a:moveTo>
                    <a:pt x="15204" y="13943"/>
                  </a:moveTo>
                  <a:cubicBezTo>
                    <a:pt x="15239" y="11747"/>
                    <a:pt x="14260" y="10370"/>
                    <a:pt x="13911" y="8600"/>
                  </a:cubicBezTo>
                  <a:cubicBezTo>
                    <a:pt x="13561" y="6830"/>
                    <a:pt x="12897" y="6502"/>
                    <a:pt x="11464" y="6634"/>
                  </a:cubicBezTo>
                  <a:cubicBezTo>
                    <a:pt x="11464" y="5978"/>
                    <a:pt x="10730" y="4864"/>
                    <a:pt x="9297" y="5290"/>
                  </a:cubicBezTo>
                  <a:cubicBezTo>
                    <a:pt x="9262" y="4831"/>
                    <a:pt x="8738" y="4077"/>
                    <a:pt x="7759" y="4241"/>
                  </a:cubicBezTo>
                  <a:cubicBezTo>
                    <a:pt x="6781" y="4405"/>
                    <a:pt x="6676" y="5454"/>
                    <a:pt x="6676" y="5913"/>
                  </a:cubicBezTo>
                  <a:cubicBezTo>
                    <a:pt x="6676" y="6371"/>
                    <a:pt x="6361" y="6502"/>
                    <a:pt x="6326" y="5978"/>
                  </a:cubicBezTo>
                  <a:cubicBezTo>
                    <a:pt x="6082" y="4405"/>
                    <a:pt x="5383" y="3159"/>
                    <a:pt x="4963" y="1422"/>
                  </a:cubicBezTo>
                  <a:cubicBezTo>
                    <a:pt x="4544" y="-315"/>
                    <a:pt x="3076" y="-479"/>
                    <a:pt x="2971" y="1029"/>
                  </a:cubicBezTo>
                  <a:cubicBezTo>
                    <a:pt x="2866" y="2536"/>
                    <a:pt x="3320" y="4470"/>
                    <a:pt x="3984" y="6634"/>
                  </a:cubicBezTo>
                  <a:cubicBezTo>
                    <a:pt x="4649" y="8797"/>
                    <a:pt x="4544" y="9256"/>
                    <a:pt x="4299" y="10731"/>
                  </a:cubicBezTo>
                  <a:cubicBezTo>
                    <a:pt x="4299" y="10731"/>
                    <a:pt x="3880" y="10174"/>
                    <a:pt x="2761" y="9715"/>
                  </a:cubicBezTo>
                  <a:cubicBezTo>
                    <a:pt x="1643" y="9256"/>
                    <a:pt x="0" y="9387"/>
                    <a:pt x="0" y="9977"/>
                  </a:cubicBezTo>
                  <a:cubicBezTo>
                    <a:pt x="0" y="10567"/>
                    <a:pt x="769" y="10665"/>
                    <a:pt x="1398" y="10993"/>
                  </a:cubicBezTo>
                  <a:cubicBezTo>
                    <a:pt x="2027" y="11321"/>
                    <a:pt x="2796" y="12304"/>
                    <a:pt x="4264" y="14238"/>
                  </a:cubicBezTo>
                  <a:cubicBezTo>
                    <a:pt x="5732" y="16172"/>
                    <a:pt x="8388" y="16499"/>
                    <a:pt x="8808" y="16991"/>
                  </a:cubicBezTo>
                  <a:cubicBezTo>
                    <a:pt x="9181" y="17428"/>
                    <a:pt x="12399" y="20456"/>
                    <a:pt x="13107" y="21121"/>
                  </a:cubicBezTo>
                  <a:lnTo>
                    <a:pt x="21600" y="21121"/>
                  </a:lnTo>
                  <a:cubicBezTo>
                    <a:pt x="21600" y="21121"/>
                    <a:pt x="15344" y="15057"/>
                    <a:pt x="15204" y="13943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Montserra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5150B4F-54D0-5940-9DA3-56A9F56256F7}"/>
              </a:ext>
            </a:extLst>
          </p:cNvPr>
          <p:cNvGrpSpPr/>
          <p:nvPr/>
        </p:nvGrpSpPr>
        <p:grpSpPr>
          <a:xfrm>
            <a:off x="1076041" y="3605239"/>
            <a:ext cx="3910232" cy="1702218"/>
            <a:chOff x="1076041" y="3941567"/>
            <a:chExt cx="3910232" cy="1702218"/>
          </a:xfrm>
        </p:grpSpPr>
        <p:sp>
          <p:nvSpPr>
            <p:cNvPr id="129" name="圆角矩形 128">
              <a:extLst>
                <a:ext uri="{FF2B5EF4-FFF2-40B4-BE49-F238E27FC236}">
                  <a16:creationId xmlns:a16="http://schemas.microsoft.com/office/drawing/2014/main" id="{32A335B9-F4BA-854B-9284-47610C7D7E8A}"/>
                </a:ext>
              </a:extLst>
            </p:cNvPr>
            <p:cNvSpPr/>
            <p:nvPr/>
          </p:nvSpPr>
          <p:spPr>
            <a:xfrm>
              <a:off x="1076041" y="3941567"/>
              <a:ext cx="3910232" cy="1702218"/>
            </a:xfrm>
            <a:prstGeom prst="roundRect">
              <a:avLst>
                <a:gd name="adj" fmla="val 878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rgbClr val="00206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B5655398-FE8E-9049-9694-C12BCC5402DB}"/>
                </a:ext>
              </a:extLst>
            </p:cNvPr>
            <p:cNvSpPr/>
            <p:nvPr/>
          </p:nvSpPr>
          <p:spPr>
            <a:xfrm>
              <a:off x="1104528" y="397638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rgbClr val="002060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版本冲突</a:t>
              </a: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B2D6C015-6046-4647-A1C2-8929E743233C}"/>
                </a:ext>
              </a:extLst>
            </p:cNvPr>
            <p:cNvSpPr/>
            <p:nvPr/>
          </p:nvSpPr>
          <p:spPr>
            <a:xfrm>
              <a:off x="1404684" y="4510826"/>
              <a:ext cx="322193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002060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当前页面基于较旧的版本编辑</a:t>
              </a:r>
              <a:endParaRPr kumimoji="1" lang="en-US" altLang="zh-CN" sz="1400" dirty="0">
                <a:solidFill>
                  <a:srgbClr val="00206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rgbClr val="002060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强制覆盖会丢失已保存版本中的修改</a:t>
              </a:r>
              <a:endParaRPr lang="zh-CN" altLang="en-US" sz="1400" dirty="0"/>
            </a:p>
          </p:txBody>
        </p:sp>
        <p:sp>
          <p:nvSpPr>
            <p:cNvPr id="132" name="圆角矩形 131">
              <a:extLst>
                <a:ext uri="{FF2B5EF4-FFF2-40B4-BE49-F238E27FC236}">
                  <a16:creationId xmlns:a16="http://schemas.microsoft.com/office/drawing/2014/main" id="{1D6A3D68-B8DB-F44F-9B1F-A4AD833BE218}"/>
                </a:ext>
              </a:extLst>
            </p:cNvPr>
            <p:cNvSpPr/>
            <p:nvPr/>
          </p:nvSpPr>
          <p:spPr>
            <a:xfrm>
              <a:off x="2929070" y="5159798"/>
              <a:ext cx="925558" cy="344196"/>
            </a:xfrm>
            <a:prstGeom prst="roundRect">
              <a:avLst>
                <a:gd name="adj" fmla="val 878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强制覆盖</a:t>
              </a:r>
            </a:p>
          </p:txBody>
        </p:sp>
        <p:sp>
          <p:nvSpPr>
            <p:cNvPr id="133" name="圆角矩形 132">
              <a:extLst>
                <a:ext uri="{FF2B5EF4-FFF2-40B4-BE49-F238E27FC236}">
                  <a16:creationId xmlns:a16="http://schemas.microsoft.com/office/drawing/2014/main" id="{BA444B83-9E53-574B-91A1-048BBD7F1310}"/>
                </a:ext>
              </a:extLst>
            </p:cNvPr>
            <p:cNvSpPr/>
            <p:nvPr/>
          </p:nvSpPr>
          <p:spPr>
            <a:xfrm>
              <a:off x="3947924" y="5159798"/>
              <a:ext cx="925558" cy="344196"/>
            </a:xfrm>
            <a:prstGeom prst="roundRect">
              <a:avLst>
                <a:gd name="adj" fmla="val 878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刷新页面</a:t>
              </a:r>
            </a:p>
          </p:txBody>
        </p:sp>
      </p:grpSp>
      <p:sp>
        <p:nvSpPr>
          <p:cNvPr id="135" name="矩形 134">
            <a:extLst>
              <a:ext uri="{FF2B5EF4-FFF2-40B4-BE49-F238E27FC236}">
                <a16:creationId xmlns:a16="http://schemas.microsoft.com/office/drawing/2014/main" id="{85F2993B-D761-9D4D-8D64-0BBE396A0147}"/>
              </a:ext>
            </a:extLst>
          </p:cNvPr>
          <p:cNvSpPr/>
          <p:nvPr/>
        </p:nvSpPr>
        <p:spPr>
          <a:xfrm>
            <a:off x="11792605" y="916690"/>
            <a:ext cx="378372" cy="3697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CD029BA7-AF40-624B-B411-70E0AFBC0E53}"/>
              </a:ext>
            </a:extLst>
          </p:cNvPr>
          <p:cNvSpPr txBox="1"/>
          <p:nvPr/>
        </p:nvSpPr>
        <p:spPr>
          <a:xfrm>
            <a:off x="-18607" y="6488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版本更新提醒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728BC7EE-1489-1C46-B208-5F17EFE48FE4}"/>
              </a:ext>
            </a:extLst>
          </p:cNvPr>
          <p:cNvSpPr txBox="1"/>
          <p:nvPr/>
        </p:nvSpPr>
        <p:spPr>
          <a:xfrm>
            <a:off x="6665517" y="4848017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00206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用户</a:t>
            </a:r>
            <a:r>
              <a:rPr kumimoji="1" lang="en-US" altLang="zh-CN" sz="1400" dirty="0">
                <a:solidFill>
                  <a:srgbClr val="00206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2</a:t>
            </a:r>
            <a:r>
              <a:rPr kumimoji="1" lang="zh-CN" altLang="en-US" sz="1400" dirty="0">
                <a:solidFill>
                  <a:srgbClr val="00206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保存时</a:t>
            </a:r>
          </a:p>
        </p:txBody>
      </p:sp>
      <p:pic>
        <p:nvPicPr>
          <p:cNvPr id="138" name="图片 137">
            <a:extLst>
              <a:ext uri="{FF2B5EF4-FFF2-40B4-BE49-F238E27FC236}">
                <a16:creationId xmlns:a16="http://schemas.microsoft.com/office/drawing/2014/main" id="{7ECD8B12-7368-444C-8316-4EA987BD9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86" y="4857787"/>
            <a:ext cx="287362" cy="287362"/>
          </a:xfrm>
          <a:prstGeom prst="rect">
            <a:avLst/>
          </a:prstGeom>
        </p:spPr>
      </p:pic>
      <p:sp>
        <p:nvSpPr>
          <p:cNvPr id="141" name="文本框 140">
            <a:extLst>
              <a:ext uri="{FF2B5EF4-FFF2-40B4-BE49-F238E27FC236}">
                <a16:creationId xmlns:a16="http://schemas.microsoft.com/office/drawing/2014/main" id="{F07C8DD5-E368-EB47-AA01-1B83AA6E8B80}"/>
              </a:ext>
            </a:extLst>
          </p:cNvPr>
          <p:cNvSpPr txBox="1"/>
          <p:nvPr/>
        </p:nvSpPr>
        <p:spPr>
          <a:xfrm>
            <a:off x="6665517" y="5240454"/>
            <a:ext cx="2061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用户</a:t>
            </a:r>
            <a:r>
              <a:rPr kumimoji="1" lang="en-US" altLang="zh-CN" sz="14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1</a:t>
            </a:r>
            <a:r>
              <a:rPr kumimoji="1" lang="zh-CN" altLang="en-US" sz="14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继续编辑后保存时</a:t>
            </a:r>
          </a:p>
        </p:txBody>
      </p:sp>
      <p:pic>
        <p:nvPicPr>
          <p:cNvPr id="143" name="图片 142">
            <a:extLst>
              <a:ext uri="{FF2B5EF4-FFF2-40B4-BE49-F238E27FC236}">
                <a16:creationId xmlns:a16="http://schemas.microsoft.com/office/drawing/2014/main" id="{1B2DD633-5103-184E-A020-49655D2B6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86" y="5260869"/>
            <a:ext cx="287362" cy="287362"/>
          </a:xfrm>
          <a:prstGeom prst="rect">
            <a:avLst/>
          </a:prstGeom>
        </p:spPr>
      </p:pic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48F16652-C82A-F84C-9EB6-0E46E7497AF4}"/>
              </a:ext>
            </a:extLst>
          </p:cNvPr>
          <p:cNvCxnSpPr>
            <a:stCxn id="138" idx="1"/>
            <a:endCxn id="312" idx="3"/>
          </p:cNvCxnSpPr>
          <p:nvPr/>
        </p:nvCxnSpPr>
        <p:spPr>
          <a:xfrm rot="10800000">
            <a:off x="4986274" y="2632056"/>
            <a:ext cx="1431513" cy="2369413"/>
          </a:xfrm>
          <a:prstGeom prst="curvedConnector3">
            <a:avLst/>
          </a:prstGeom>
          <a:ln w="1905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曲线连接符 146">
            <a:extLst>
              <a:ext uri="{FF2B5EF4-FFF2-40B4-BE49-F238E27FC236}">
                <a16:creationId xmlns:a16="http://schemas.microsoft.com/office/drawing/2014/main" id="{42D7F273-306D-4943-97A0-F5680CD079D0}"/>
              </a:ext>
            </a:extLst>
          </p:cNvPr>
          <p:cNvCxnSpPr>
            <a:cxnSpLocks/>
            <a:stCxn id="143" idx="1"/>
            <a:endCxn id="129" idx="3"/>
          </p:cNvCxnSpPr>
          <p:nvPr/>
        </p:nvCxnSpPr>
        <p:spPr>
          <a:xfrm rot="10800000">
            <a:off x="4986274" y="4456348"/>
            <a:ext cx="1431513" cy="948202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64B18610-34C1-9A40-BFCD-5979D0EECDB0}"/>
              </a:ext>
            </a:extLst>
          </p:cNvPr>
          <p:cNvSpPr txBox="1"/>
          <p:nvPr/>
        </p:nvSpPr>
        <p:spPr>
          <a:xfrm>
            <a:off x="562123" y="63098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用户</a:t>
            </a:r>
            <a:r>
              <a:rPr kumimoji="1" lang="en-US" altLang="zh-CN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1</a:t>
            </a:r>
            <a:endParaRPr kumimoji="1" lang="zh-CN" altLang="en-US" dirty="0">
              <a:solidFill>
                <a:srgbClr val="00B0F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FCC8C58D-8CB3-AA47-B66D-DEBF0560038E}"/>
              </a:ext>
            </a:extLst>
          </p:cNvPr>
          <p:cNvSpPr txBox="1"/>
          <p:nvPr/>
        </p:nvSpPr>
        <p:spPr>
          <a:xfrm>
            <a:off x="6678695" y="630988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206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用户</a:t>
            </a:r>
            <a:r>
              <a:rPr kumimoji="1" lang="en-US" altLang="zh-CN" dirty="0">
                <a:solidFill>
                  <a:srgbClr val="00206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2</a:t>
            </a:r>
            <a:endParaRPr kumimoji="1" lang="zh-CN" altLang="en-US" dirty="0">
              <a:solidFill>
                <a:srgbClr val="00206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</p:txBody>
      </p:sp>
      <p:pic>
        <p:nvPicPr>
          <p:cNvPr id="142" name="图片 141">
            <a:extLst>
              <a:ext uri="{FF2B5EF4-FFF2-40B4-BE49-F238E27FC236}">
                <a16:creationId xmlns:a16="http://schemas.microsoft.com/office/drawing/2014/main" id="{21A58EE3-F7BB-C840-8188-282D020BD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0" y="605339"/>
            <a:ext cx="402457" cy="402457"/>
          </a:xfrm>
          <a:prstGeom prst="rect">
            <a:avLst/>
          </a:prstGeom>
        </p:spPr>
      </p:pic>
      <p:pic>
        <p:nvPicPr>
          <p:cNvPr id="144" name="图片 143">
            <a:extLst>
              <a:ext uri="{FF2B5EF4-FFF2-40B4-BE49-F238E27FC236}">
                <a16:creationId xmlns:a16="http://schemas.microsoft.com/office/drawing/2014/main" id="{D606F991-D1E3-1C41-9DCE-ECBD8FC4E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238" y="609918"/>
            <a:ext cx="402457" cy="402457"/>
          </a:xfrm>
          <a:prstGeom prst="rect">
            <a:avLst/>
          </a:prstGeom>
        </p:spPr>
      </p:pic>
      <p:sp>
        <p:nvSpPr>
          <p:cNvPr id="145" name="矩形 144">
            <a:extLst>
              <a:ext uri="{FF2B5EF4-FFF2-40B4-BE49-F238E27FC236}">
                <a16:creationId xmlns:a16="http://schemas.microsoft.com/office/drawing/2014/main" id="{814C7428-64C1-1342-B893-0F7A4F5FB1FC}"/>
              </a:ext>
            </a:extLst>
          </p:cNvPr>
          <p:cNvSpPr/>
          <p:nvPr/>
        </p:nvSpPr>
        <p:spPr>
          <a:xfrm>
            <a:off x="0" y="727504"/>
            <a:ext cx="378372" cy="3697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706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3EFC8094-77FA-5B47-B44A-2D2982890E83}"/>
              </a:ext>
            </a:extLst>
          </p:cNvPr>
          <p:cNvSpPr/>
          <p:nvPr/>
        </p:nvSpPr>
        <p:spPr>
          <a:xfrm>
            <a:off x="0" y="559339"/>
            <a:ext cx="378372" cy="3697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FC7594A-09EE-7349-BBD5-7D0C1684C78E}"/>
              </a:ext>
            </a:extLst>
          </p:cNvPr>
          <p:cNvSpPr/>
          <p:nvPr/>
        </p:nvSpPr>
        <p:spPr>
          <a:xfrm>
            <a:off x="11792605" y="748525"/>
            <a:ext cx="378372" cy="3697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4DBFE14-C241-9D41-83EA-C7CE65F671A4}"/>
              </a:ext>
            </a:extLst>
          </p:cNvPr>
          <p:cNvGrpSpPr/>
          <p:nvPr/>
        </p:nvGrpSpPr>
        <p:grpSpPr>
          <a:xfrm>
            <a:off x="4387451" y="3277898"/>
            <a:ext cx="1770911" cy="579614"/>
            <a:chOff x="5403860" y="43515"/>
            <a:chExt cx="1770911" cy="57961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0C09E20-F382-3848-B996-ED2E20C2CF44}"/>
                </a:ext>
              </a:extLst>
            </p:cNvPr>
            <p:cNvSpPr/>
            <p:nvPr/>
          </p:nvSpPr>
          <p:spPr>
            <a:xfrm>
              <a:off x="5403860" y="43515"/>
              <a:ext cx="1770911" cy="57961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7F720565-BD19-1D46-AEC9-94AA31E86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6461" y="133546"/>
              <a:ext cx="402457" cy="402457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2D2C045-BA8F-E84A-AECC-F41CD56A460E}"/>
                </a:ext>
              </a:extLst>
            </p:cNvPr>
            <p:cNvSpPr txBox="1"/>
            <p:nvPr/>
          </p:nvSpPr>
          <p:spPr>
            <a:xfrm>
              <a:off x="5928918" y="133546"/>
              <a:ext cx="1212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solidFill>
                    <a:srgbClr val="00B0F0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保存页面</a:t>
              </a:r>
              <a:r>
                <a:rPr kumimoji="1" lang="en-US" altLang="zh-CN" dirty="0">
                  <a:solidFill>
                    <a:srgbClr val="00B0F0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1</a:t>
              </a:r>
              <a:endParaRPr kumimoji="1" lang="zh-CN" altLang="en-US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endParaRPr>
            </a:p>
          </p:txBody>
        </p:sp>
      </p:grpSp>
      <p:sp>
        <p:nvSpPr>
          <p:cNvPr id="32" name="菱形 31">
            <a:extLst>
              <a:ext uri="{FF2B5EF4-FFF2-40B4-BE49-F238E27FC236}">
                <a16:creationId xmlns:a16="http://schemas.microsoft.com/office/drawing/2014/main" id="{DD2EE080-B157-244C-B249-53C838DC6FA6}"/>
              </a:ext>
            </a:extLst>
          </p:cNvPr>
          <p:cNvSpPr/>
          <p:nvPr/>
        </p:nvSpPr>
        <p:spPr>
          <a:xfrm>
            <a:off x="4320767" y="2340587"/>
            <a:ext cx="1904281" cy="638293"/>
          </a:xfrm>
          <a:prstGeom prst="diamond">
            <a:avLst/>
          </a:prstGeom>
          <a:noFill/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操作</a:t>
            </a:r>
            <a:endParaRPr kumimoji="1" lang="en-US" altLang="zh-CN" sz="1600" dirty="0">
              <a:solidFill>
                <a:srgbClr val="00B0F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  <a:p>
            <a:pPr algn="ctr"/>
            <a:r>
              <a:rPr kumimoji="1" lang="zh-CN" altLang="en-US" sz="16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选择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41D547E-B3B8-A149-B130-60F6BA43106D}"/>
              </a:ext>
            </a:extLst>
          </p:cNvPr>
          <p:cNvGrpSpPr/>
          <p:nvPr/>
        </p:nvGrpSpPr>
        <p:grpSpPr>
          <a:xfrm>
            <a:off x="4387453" y="-121324"/>
            <a:ext cx="1770911" cy="579614"/>
            <a:chOff x="8430840" y="746952"/>
            <a:chExt cx="1770911" cy="579614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065F115D-B812-C34E-8697-E8C1E1901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3441" y="813089"/>
              <a:ext cx="402457" cy="402457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8EB73F8-F6DA-BA43-9FFF-248CF7C107BE}"/>
                </a:ext>
              </a:extLst>
            </p:cNvPr>
            <p:cNvSpPr txBox="1"/>
            <p:nvPr/>
          </p:nvSpPr>
          <p:spPr>
            <a:xfrm>
              <a:off x="8955897" y="835704"/>
              <a:ext cx="1245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solidFill>
                    <a:srgbClr val="002060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保存页面</a:t>
              </a:r>
              <a:r>
                <a:rPr kumimoji="1" lang="en-US" altLang="zh-CN" dirty="0">
                  <a:solidFill>
                    <a:srgbClr val="002060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2</a:t>
              </a:r>
              <a:endParaRPr kumimoji="1" lang="zh-CN" altLang="en-US" dirty="0">
                <a:solidFill>
                  <a:srgbClr val="00206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726EE22-86EE-9145-937E-47524BCDFD75}"/>
                </a:ext>
              </a:extLst>
            </p:cNvPr>
            <p:cNvSpPr/>
            <p:nvPr/>
          </p:nvSpPr>
          <p:spPr>
            <a:xfrm>
              <a:off x="8430840" y="746952"/>
              <a:ext cx="1770911" cy="57961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814DDB6D-162E-ED4C-B309-3E4EF602FA99}"/>
              </a:ext>
            </a:extLst>
          </p:cNvPr>
          <p:cNvCxnSpPr>
            <a:cxnSpLocks/>
            <a:stCxn id="36" idx="2"/>
            <a:endCxn id="46" idx="0"/>
          </p:cNvCxnSpPr>
          <p:nvPr/>
        </p:nvCxnSpPr>
        <p:spPr>
          <a:xfrm>
            <a:off x="5272909" y="458290"/>
            <a:ext cx="0" cy="10581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FD66B6F-99D3-3D45-98F7-918C308CA044}"/>
              </a:ext>
            </a:extLst>
          </p:cNvPr>
          <p:cNvCxnSpPr>
            <a:cxnSpLocks/>
            <a:stCxn id="32" idx="2"/>
            <a:endCxn id="26" idx="0"/>
          </p:cNvCxnSpPr>
          <p:nvPr/>
        </p:nvCxnSpPr>
        <p:spPr>
          <a:xfrm flipH="1">
            <a:off x="5272907" y="2978880"/>
            <a:ext cx="1" cy="29901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23C18A08-9D49-F74B-872F-7E2790895662}"/>
              </a:ext>
            </a:extLst>
          </p:cNvPr>
          <p:cNvSpPr/>
          <p:nvPr/>
        </p:nvSpPr>
        <p:spPr>
          <a:xfrm>
            <a:off x="2121687" y="2363521"/>
            <a:ext cx="1191413" cy="57961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更新</a:t>
            </a:r>
            <a:endParaRPr kumimoji="1" lang="en-US" altLang="zh-CN" sz="1600" dirty="0">
              <a:solidFill>
                <a:srgbClr val="00B0F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  <a:p>
            <a:pPr algn="ctr"/>
            <a:r>
              <a:rPr kumimoji="1" lang="zh-CN" altLang="en-US" sz="16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页面</a:t>
            </a:r>
            <a:r>
              <a:rPr kumimoji="1" lang="en-US" altLang="zh-CN" sz="16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1</a:t>
            </a:r>
            <a:r>
              <a:rPr kumimoji="1" lang="zh-CN" altLang="en-US" sz="16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数据</a:t>
            </a: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A63F05BC-CC7F-344B-B4F8-83517E1E5F5A}"/>
              </a:ext>
            </a:extLst>
          </p:cNvPr>
          <p:cNvCxnSpPr>
            <a:cxnSpLocks/>
            <a:stCxn id="32" idx="1"/>
            <a:endCxn id="41" idx="3"/>
          </p:cNvCxnSpPr>
          <p:nvPr/>
        </p:nvCxnSpPr>
        <p:spPr>
          <a:xfrm flipH="1" flipV="1">
            <a:off x="3313100" y="2653328"/>
            <a:ext cx="1007667" cy="6406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370CB788-4753-D24A-91F2-069CCB4B2DA4}"/>
              </a:ext>
            </a:extLst>
          </p:cNvPr>
          <p:cNvSpPr txBox="1"/>
          <p:nvPr/>
        </p:nvSpPr>
        <p:spPr>
          <a:xfrm>
            <a:off x="3478706" y="241898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更新数据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A196A7B-5525-FE4E-A4C1-58A35E2D9B47}"/>
              </a:ext>
            </a:extLst>
          </p:cNvPr>
          <p:cNvSpPr/>
          <p:nvPr/>
        </p:nvSpPr>
        <p:spPr>
          <a:xfrm>
            <a:off x="4387450" y="6690218"/>
            <a:ext cx="1770911" cy="57837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页面</a:t>
            </a:r>
            <a:r>
              <a:rPr kumimoji="1" lang="en-US" altLang="zh-CN" sz="16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1</a:t>
            </a:r>
          </a:p>
          <a:p>
            <a:pPr algn="ctr"/>
            <a:r>
              <a:rPr kumimoji="1" lang="zh-CN" altLang="en-US" sz="16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更新版本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2420896-9EF0-7E4C-9DDB-5664A80F961B}"/>
              </a:ext>
            </a:extLst>
          </p:cNvPr>
          <p:cNvSpPr/>
          <p:nvPr/>
        </p:nvSpPr>
        <p:spPr>
          <a:xfrm>
            <a:off x="4387453" y="1516459"/>
            <a:ext cx="1770911" cy="57837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页面</a:t>
            </a:r>
            <a:r>
              <a:rPr kumimoji="1" lang="en-US" altLang="zh-CN" sz="16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1</a:t>
            </a:r>
          </a:p>
          <a:p>
            <a:pPr algn="ctr"/>
            <a:r>
              <a:rPr kumimoji="1" lang="zh-CN" altLang="en-US" sz="16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弹窗提醒更新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A0EEF82-A128-7C42-A98C-9CC708ED7908}"/>
              </a:ext>
            </a:extLst>
          </p:cNvPr>
          <p:cNvSpPr txBox="1"/>
          <p:nvPr/>
        </p:nvSpPr>
        <p:spPr>
          <a:xfrm>
            <a:off x="3506439" y="582281"/>
            <a:ext cx="17620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1400" dirty="0">
                <a:solidFill>
                  <a:srgbClr val="00206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后端接口存储</a:t>
            </a:r>
            <a:r>
              <a:rPr kumimoji="1" lang="en-US" altLang="zh-CN" sz="1400" dirty="0" err="1">
                <a:solidFill>
                  <a:srgbClr val="00206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db</a:t>
            </a:r>
            <a:endParaRPr kumimoji="1" lang="en-US" altLang="zh-CN" sz="1400" dirty="0">
              <a:solidFill>
                <a:srgbClr val="00206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  <a:p>
            <a:pPr algn="r"/>
            <a:r>
              <a:rPr kumimoji="1" lang="zh-CN" altLang="en-US" sz="14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同时</a:t>
            </a:r>
            <a:r>
              <a:rPr kumimoji="1" lang="en-US" altLang="zh-CN" sz="1400" dirty="0" err="1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ws</a:t>
            </a:r>
            <a:r>
              <a:rPr kumimoji="1" lang="zh-CN" altLang="en-US" sz="14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后端向页面</a:t>
            </a:r>
            <a:r>
              <a:rPr kumimoji="1" lang="en-US" altLang="zh-CN" sz="14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1</a:t>
            </a:r>
          </a:p>
          <a:p>
            <a:pPr algn="r"/>
            <a:r>
              <a:rPr kumimoji="1" lang="zh-CN" altLang="en-US" sz="14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推送消息</a:t>
            </a: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2544FA19-612F-344C-A79A-5ED07206B03E}"/>
              </a:ext>
            </a:extLst>
          </p:cNvPr>
          <p:cNvGrpSpPr/>
          <p:nvPr/>
        </p:nvGrpSpPr>
        <p:grpSpPr>
          <a:xfrm>
            <a:off x="6852877" y="955177"/>
            <a:ext cx="3910232" cy="1702218"/>
            <a:chOff x="1076041" y="1793251"/>
            <a:chExt cx="3910232" cy="1702218"/>
          </a:xfrm>
        </p:grpSpPr>
        <p:sp>
          <p:nvSpPr>
            <p:cNvPr id="74" name="圆角矩形 73">
              <a:extLst>
                <a:ext uri="{FF2B5EF4-FFF2-40B4-BE49-F238E27FC236}">
                  <a16:creationId xmlns:a16="http://schemas.microsoft.com/office/drawing/2014/main" id="{77B8D677-D2A8-1F43-AB96-904A8372974C}"/>
                </a:ext>
              </a:extLst>
            </p:cNvPr>
            <p:cNvSpPr/>
            <p:nvPr/>
          </p:nvSpPr>
          <p:spPr>
            <a:xfrm>
              <a:off x="1076041" y="1793251"/>
              <a:ext cx="3910232" cy="1702218"/>
            </a:xfrm>
            <a:prstGeom prst="roundRect">
              <a:avLst>
                <a:gd name="adj" fmla="val 878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rgbClr val="00206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D0F74BF6-CE6C-3345-8128-592B7280D84B}"/>
                </a:ext>
              </a:extLst>
            </p:cNvPr>
            <p:cNvSpPr/>
            <p:nvPr/>
          </p:nvSpPr>
          <p:spPr>
            <a:xfrm>
              <a:off x="1081003" y="1824156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rgbClr val="002060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远程版本更新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7E782A9-7DA3-5E48-BEAC-3DDA1DEAC1D4}"/>
                </a:ext>
              </a:extLst>
            </p:cNvPr>
            <p:cNvSpPr/>
            <p:nvPr/>
          </p:nvSpPr>
          <p:spPr>
            <a:xfrm>
              <a:off x="1404684" y="2362510"/>
              <a:ext cx="322193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002060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远程数据版本被 </a:t>
              </a:r>
              <a:r>
                <a:rPr kumimoji="1" lang="en-US" altLang="zh-CN" sz="1400" dirty="0" err="1">
                  <a:solidFill>
                    <a:srgbClr val="C00000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csxiaoyao</a:t>
              </a:r>
              <a:r>
                <a:rPr kumimoji="1" lang="zh-CN" altLang="en-US" sz="1400" dirty="0">
                  <a:solidFill>
                    <a:srgbClr val="002060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 在 </a:t>
              </a:r>
              <a:endParaRPr kumimoji="1" lang="en-US" altLang="zh-CN" sz="1400" dirty="0">
                <a:solidFill>
                  <a:srgbClr val="00206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endParaRPr>
            </a:p>
            <a:p>
              <a:pPr algn="ctr"/>
              <a:r>
                <a:rPr kumimoji="1" lang="en-US" altLang="zh-CN" sz="1400" dirty="0">
                  <a:solidFill>
                    <a:srgbClr val="C00000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2021-05-20</a:t>
              </a:r>
              <a:r>
                <a:rPr kumimoji="1" lang="zh-CN" altLang="en-US" sz="1400" dirty="0">
                  <a:solidFill>
                    <a:srgbClr val="C00000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 </a:t>
              </a:r>
              <a:r>
                <a:rPr kumimoji="1" lang="en-US" altLang="zh-CN" sz="1400" dirty="0">
                  <a:solidFill>
                    <a:srgbClr val="C00000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13:14</a:t>
              </a:r>
              <a:r>
                <a:rPr kumimoji="1" lang="zh-CN" altLang="en-US" sz="1400" dirty="0">
                  <a:solidFill>
                    <a:srgbClr val="C00000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 </a:t>
              </a:r>
              <a:r>
                <a:rPr kumimoji="1" lang="zh-CN" altLang="en-US" sz="1400" dirty="0">
                  <a:solidFill>
                    <a:srgbClr val="002060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更新</a:t>
              </a:r>
              <a:endParaRPr lang="zh-CN" altLang="en-US" sz="1400" dirty="0"/>
            </a:p>
          </p:txBody>
        </p:sp>
        <p:sp>
          <p:nvSpPr>
            <p:cNvPr id="77" name="圆角矩形 76">
              <a:extLst>
                <a:ext uri="{FF2B5EF4-FFF2-40B4-BE49-F238E27FC236}">
                  <a16:creationId xmlns:a16="http://schemas.microsoft.com/office/drawing/2014/main" id="{3D194F24-FD49-2443-8440-443AA8F9C765}"/>
                </a:ext>
              </a:extLst>
            </p:cNvPr>
            <p:cNvSpPr/>
            <p:nvPr/>
          </p:nvSpPr>
          <p:spPr>
            <a:xfrm>
              <a:off x="2929070" y="3011482"/>
              <a:ext cx="925558" cy="344196"/>
            </a:xfrm>
            <a:prstGeom prst="roundRect">
              <a:avLst>
                <a:gd name="adj" fmla="val 878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继续编辑</a:t>
              </a:r>
            </a:p>
          </p:txBody>
        </p:sp>
        <p:sp>
          <p:nvSpPr>
            <p:cNvPr id="78" name="圆角矩形 77">
              <a:extLst>
                <a:ext uri="{FF2B5EF4-FFF2-40B4-BE49-F238E27FC236}">
                  <a16:creationId xmlns:a16="http://schemas.microsoft.com/office/drawing/2014/main" id="{4F1C7278-8A3F-5348-B245-70464E97B1C0}"/>
                </a:ext>
              </a:extLst>
            </p:cNvPr>
            <p:cNvSpPr/>
            <p:nvPr/>
          </p:nvSpPr>
          <p:spPr>
            <a:xfrm>
              <a:off x="3947924" y="3011482"/>
              <a:ext cx="925558" cy="344196"/>
            </a:xfrm>
            <a:prstGeom prst="roundRect">
              <a:avLst>
                <a:gd name="adj" fmla="val 878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更新数据</a:t>
              </a:r>
            </a:p>
          </p:txBody>
        </p:sp>
      </p:grpSp>
      <p:sp>
        <p:nvSpPr>
          <p:cNvPr id="79" name="右箭头 78">
            <a:extLst>
              <a:ext uri="{FF2B5EF4-FFF2-40B4-BE49-F238E27FC236}">
                <a16:creationId xmlns:a16="http://schemas.microsoft.com/office/drawing/2014/main" id="{87A9FD16-34FB-834D-BD55-14ADD9979757}"/>
              </a:ext>
            </a:extLst>
          </p:cNvPr>
          <p:cNvSpPr/>
          <p:nvPr/>
        </p:nvSpPr>
        <p:spPr>
          <a:xfrm>
            <a:off x="6255563" y="1682414"/>
            <a:ext cx="499872" cy="20726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481F56E-B94B-D042-9ACB-2BAC673BC295}"/>
              </a:ext>
            </a:extLst>
          </p:cNvPr>
          <p:cNvSpPr txBox="1"/>
          <p:nvPr/>
        </p:nvSpPr>
        <p:spPr>
          <a:xfrm>
            <a:off x="5272907" y="29624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继续编辑</a:t>
            </a: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9236074-8FCF-E349-9A25-95B4C994D320}"/>
              </a:ext>
            </a:extLst>
          </p:cNvPr>
          <p:cNvGrpSpPr/>
          <p:nvPr/>
        </p:nvGrpSpPr>
        <p:grpSpPr>
          <a:xfrm>
            <a:off x="6837372" y="3634985"/>
            <a:ext cx="3910232" cy="1702218"/>
            <a:chOff x="1076041" y="3941567"/>
            <a:chExt cx="3910232" cy="1702218"/>
          </a:xfrm>
        </p:grpSpPr>
        <p:sp>
          <p:nvSpPr>
            <p:cNvPr id="87" name="圆角矩形 86">
              <a:extLst>
                <a:ext uri="{FF2B5EF4-FFF2-40B4-BE49-F238E27FC236}">
                  <a16:creationId xmlns:a16="http://schemas.microsoft.com/office/drawing/2014/main" id="{D462D3F7-AB56-8247-9D88-F8503F1CC5FF}"/>
                </a:ext>
              </a:extLst>
            </p:cNvPr>
            <p:cNvSpPr/>
            <p:nvPr/>
          </p:nvSpPr>
          <p:spPr>
            <a:xfrm>
              <a:off x="1076041" y="3941567"/>
              <a:ext cx="3910232" cy="1702218"/>
            </a:xfrm>
            <a:prstGeom prst="roundRect">
              <a:avLst>
                <a:gd name="adj" fmla="val 878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rgbClr val="00206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1F770E9C-8764-9D46-ACC5-892BE8AE12D8}"/>
                </a:ext>
              </a:extLst>
            </p:cNvPr>
            <p:cNvSpPr/>
            <p:nvPr/>
          </p:nvSpPr>
          <p:spPr>
            <a:xfrm>
              <a:off x="1104528" y="3976384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dirty="0">
                  <a:solidFill>
                    <a:srgbClr val="002060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版本冲突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7E6613F-0E37-0945-ABF2-F42960CB85D1}"/>
                </a:ext>
              </a:extLst>
            </p:cNvPr>
            <p:cNvSpPr/>
            <p:nvPr/>
          </p:nvSpPr>
          <p:spPr>
            <a:xfrm>
              <a:off x="1404684" y="4510826"/>
              <a:ext cx="322193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002060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当前页面基于较旧的版本编辑</a:t>
              </a:r>
              <a:endParaRPr kumimoji="1" lang="en-US" altLang="zh-CN" sz="1400" dirty="0">
                <a:solidFill>
                  <a:srgbClr val="00206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endParaRPr>
            </a:p>
            <a:p>
              <a:pPr algn="ctr"/>
              <a:r>
                <a:rPr kumimoji="1" lang="zh-CN" altLang="en-US" sz="1400" dirty="0">
                  <a:solidFill>
                    <a:srgbClr val="002060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强制覆盖会丢失已保存版本中的修改</a:t>
              </a:r>
              <a:endParaRPr lang="zh-CN" altLang="en-US" sz="1400" dirty="0"/>
            </a:p>
          </p:txBody>
        </p:sp>
        <p:sp>
          <p:nvSpPr>
            <p:cNvPr id="90" name="圆角矩形 89">
              <a:extLst>
                <a:ext uri="{FF2B5EF4-FFF2-40B4-BE49-F238E27FC236}">
                  <a16:creationId xmlns:a16="http://schemas.microsoft.com/office/drawing/2014/main" id="{8C8371B3-2BC4-E848-8241-A9239CE9D339}"/>
                </a:ext>
              </a:extLst>
            </p:cNvPr>
            <p:cNvSpPr/>
            <p:nvPr/>
          </p:nvSpPr>
          <p:spPr>
            <a:xfrm>
              <a:off x="2929070" y="5159798"/>
              <a:ext cx="925558" cy="344196"/>
            </a:xfrm>
            <a:prstGeom prst="roundRect">
              <a:avLst>
                <a:gd name="adj" fmla="val 878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强制覆盖</a:t>
              </a:r>
            </a:p>
          </p:txBody>
        </p:sp>
        <p:sp>
          <p:nvSpPr>
            <p:cNvPr id="91" name="圆角矩形 90">
              <a:extLst>
                <a:ext uri="{FF2B5EF4-FFF2-40B4-BE49-F238E27FC236}">
                  <a16:creationId xmlns:a16="http://schemas.microsoft.com/office/drawing/2014/main" id="{D7BC4925-0D4C-A94B-B9C8-0E07697C9B97}"/>
                </a:ext>
              </a:extLst>
            </p:cNvPr>
            <p:cNvSpPr/>
            <p:nvPr/>
          </p:nvSpPr>
          <p:spPr>
            <a:xfrm>
              <a:off x="3947924" y="5159798"/>
              <a:ext cx="925558" cy="344196"/>
            </a:xfrm>
            <a:prstGeom prst="roundRect">
              <a:avLst>
                <a:gd name="adj" fmla="val 8785"/>
              </a:avLst>
            </a:prstGeom>
            <a:solidFill>
              <a:srgbClr val="00B0F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latin typeface="TencentSans W7" panose="020C08030202040F0204" pitchFamily="34" charset="-122"/>
                  <a:ea typeface="TencentSans W7" panose="020C08030202040F0204" pitchFamily="34" charset="-122"/>
                </a:rPr>
                <a:t>刷新页面</a:t>
              </a:r>
            </a:p>
          </p:txBody>
        </p:sp>
      </p:grpSp>
      <p:sp>
        <p:nvSpPr>
          <p:cNvPr id="92" name="矩形 91">
            <a:extLst>
              <a:ext uri="{FF2B5EF4-FFF2-40B4-BE49-F238E27FC236}">
                <a16:creationId xmlns:a16="http://schemas.microsoft.com/office/drawing/2014/main" id="{55DC9A94-7643-3345-A7D9-A71DDAA0C040}"/>
              </a:ext>
            </a:extLst>
          </p:cNvPr>
          <p:cNvSpPr/>
          <p:nvPr/>
        </p:nvSpPr>
        <p:spPr>
          <a:xfrm>
            <a:off x="4387450" y="4196909"/>
            <a:ext cx="1770911" cy="57837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页面</a:t>
            </a:r>
            <a:r>
              <a:rPr kumimoji="1" lang="en-US" altLang="zh-CN" sz="16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1</a:t>
            </a:r>
          </a:p>
          <a:p>
            <a:pPr algn="ctr"/>
            <a:r>
              <a:rPr kumimoji="1" lang="zh-CN" altLang="en-US" sz="16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弹窗提醒冲突</a:t>
            </a:r>
          </a:p>
        </p:txBody>
      </p: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AE308ACC-1E3E-7242-B434-A977330F750C}"/>
              </a:ext>
            </a:extLst>
          </p:cNvPr>
          <p:cNvCxnSpPr>
            <a:cxnSpLocks/>
            <a:stCxn id="46" idx="2"/>
            <a:endCxn id="32" idx="0"/>
          </p:cNvCxnSpPr>
          <p:nvPr/>
        </p:nvCxnSpPr>
        <p:spPr>
          <a:xfrm flipH="1">
            <a:off x="5272908" y="2094829"/>
            <a:ext cx="1" cy="24575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右箭头 103">
            <a:extLst>
              <a:ext uri="{FF2B5EF4-FFF2-40B4-BE49-F238E27FC236}">
                <a16:creationId xmlns:a16="http://schemas.microsoft.com/office/drawing/2014/main" id="{683F9D14-8510-224B-B70B-87B9E4779787}"/>
              </a:ext>
            </a:extLst>
          </p:cNvPr>
          <p:cNvSpPr/>
          <p:nvPr/>
        </p:nvSpPr>
        <p:spPr>
          <a:xfrm>
            <a:off x="6230424" y="4389499"/>
            <a:ext cx="499872" cy="20726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29B161D2-6420-5742-9206-C57DE031FD0A}"/>
              </a:ext>
            </a:extLst>
          </p:cNvPr>
          <p:cNvCxnSpPr>
            <a:cxnSpLocks/>
            <a:stCxn id="26" idx="2"/>
            <a:endCxn id="92" idx="0"/>
          </p:cNvCxnSpPr>
          <p:nvPr/>
        </p:nvCxnSpPr>
        <p:spPr>
          <a:xfrm flipH="1">
            <a:off x="5272906" y="3857512"/>
            <a:ext cx="1" cy="33939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2" name="菱形 111">
            <a:extLst>
              <a:ext uri="{FF2B5EF4-FFF2-40B4-BE49-F238E27FC236}">
                <a16:creationId xmlns:a16="http://schemas.microsoft.com/office/drawing/2014/main" id="{E8164048-14D4-6F4C-80FD-A9DF84FBD042}"/>
              </a:ext>
            </a:extLst>
          </p:cNvPr>
          <p:cNvSpPr/>
          <p:nvPr/>
        </p:nvSpPr>
        <p:spPr>
          <a:xfrm>
            <a:off x="4320767" y="5020860"/>
            <a:ext cx="1904281" cy="638293"/>
          </a:xfrm>
          <a:prstGeom prst="diamond">
            <a:avLst/>
          </a:prstGeom>
          <a:noFill/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操作</a:t>
            </a:r>
            <a:endParaRPr kumimoji="1" lang="en-US" altLang="zh-CN" sz="1600" dirty="0">
              <a:solidFill>
                <a:srgbClr val="00B0F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  <a:p>
            <a:pPr algn="ctr"/>
            <a:r>
              <a:rPr kumimoji="1" lang="zh-CN" altLang="en-US" sz="16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选择</a:t>
            </a:r>
          </a:p>
        </p:txBody>
      </p: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F2D14149-070E-FF4D-8319-B0A595941BBF}"/>
              </a:ext>
            </a:extLst>
          </p:cNvPr>
          <p:cNvCxnSpPr>
            <a:cxnSpLocks/>
            <a:stCxn id="112" idx="2"/>
            <a:endCxn id="45" idx="0"/>
          </p:cNvCxnSpPr>
          <p:nvPr/>
        </p:nvCxnSpPr>
        <p:spPr>
          <a:xfrm flipH="1">
            <a:off x="5272906" y="5659153"/>
            <a:ext cx="2" cy="103106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024FB62E-1442-864E-860F-98EFE4F4697C}"/>
              </a:ext>
            </a:extLst>
          </p:cNvPr>
          <p:cNvSpPr/>
          <p:nvPr/>
        </p:nvSpPr>
        <p:spPr>
          <a:xfrm>
            <a:off x="2121687" y="5043794"/>
            <a:ext cx="1191413" cy="57961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页面</a:t>
            </a:r>
            <a:r>
              <a:rPr kumimoji="1" lang="en-US" altLang="zh-CN" sz="16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1</a:t>
            </a:r>
            <a:r>
              <a:rPr kumimoji="1" lang="zh-CN" altLang="en-US" sz="16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刷新</a:t>
            </a:r>
          </a:p>
        </p:txBody>
      </p: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EEE2E8E6-7218-1545-B6DA-E5AA0D502C29}"/>
              </a:ext>
            </a:extLst>
          </p:cNvPr>
          <p:cNvCxnSpPr>
            <a:cxnSpLocks/>
            <a:stCxn id="112" idx="1"/>
            <a:endCxn id="114" idx="3"/>
          </p:cNvCxnSpPr>
          <p:nvPr/>
        </p:nvCxnSpPr>
        <p:spPr>
          <a:xfrm flipH="1" flipV="1">
            <a:off x="3313100" y="5333601"/>
            <a:ext cx="1007667" cy="6406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E782881-1B66-3A44-911F-435E99D58F13}"/>
              </a:ext>
            </a:extLst>
          </p:cNvPr>
          <p:cNvSpPr txBox="1"/>
          <p:nvPr/>
        </p:nvSpPr>
        <p:spPr>
          <a:xfrm>
            <a:off x="3478706" y="509925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更新数据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BF1BBFE-C5C2-A641-A907-33A9AD46529E}"/>
              </a:ext>
            </a:extLst>
          </p:cNvPr>
          <p:cNvSpPr txBox="1"/>
          <p:nvPr/>
        </p:nvSpPr>
        <p:spPr>
          <a:xfrm>
            <a:off x="5272905" y="596269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强制覆盖</a:t>
            </a:r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9F79D24F-4C0B-8B4B-BD00-ED3B3DE4590A}"/>
              </a:ext>
            </a:extLst>
          </p:cNvPr>
          <p:cNvCxnSpPr>
            <a:cxnSpLocks/>
            <a:stCxn id="92" idx="2"/>
            <a:endCxn id="112" idx="0"/>
          </p:cNvCxnSpPr>
          <p:nvPr/>
        </p:nvCxnSpPr>
        <p:spPr>
          <a:xfrm>
            <a:off x="5272906" y="4775279"/>
            <a:ext cx="2" cy="24558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D39E0F34-B91D-FE42-8F9C-F7B3FDC68554}"/>
              </a:ext>
            </a:extLst>
          </p:cNvPr>
          <p:cNvSpPr txBox="1"/>
          <p:nvPr/>
        </p:nvSpPr>
        <p:spPr>
          <a:xfrm>
            <a:off x="3502160" y="5815925"/>
            <a:ext cx="17876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1400" dirty="0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后端接口存储</a:t>
            </a:r>
            <a:r>
              <a:rPr kumimoji="1" lang="en-US" altLang="zh-CN" sz="1400" dirty="0" err="1">
                <a:solidFill>
                  <a:srgbClr val="00B0F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db</a:t>
            </a:r>
            <a:endParaRPr kumimoji="1" lang="en-US" altLang="zh-CN" sz="1400" dirty="0">
              <a:solidFill>
                <a:srgbClr val="00B0F0"/>
              </a:solidFill>
              <a:latin typeface="TencentSans W7" panose="020C08030202040F0204" pitchFamily="34" charset="-122"/>
              <a:ea typeface="TencentSans W7" panose="020C08030202040F0204" pitchFamily="34" charset="-122"/>
            </a:endParaRPr>
          </a:p>
          <a:p>
            <a:pPr algn="r"/>
            <a:r>
              <a:rPr kumimoji="1" lang="zh-CN" altLang="en-US" sz="1400" dirty="0">
                <a:solidFill>
                  <a:srgbClr val="00206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同时</a:t>
            </a:r>
            <a:r>
              <a:rPr kumimoji="1" lang="en-US" altLang="zh-CN" sz="1400" dirty="0" err="1">
                <a:solidFill>
                  <a:srgbClr val="00206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ws</a:t>
            </a:r>
            <a:r>
              <a:rPr kumimoji="1" lang="zh-CN" altLang="en-US" sz="1400" dirty="0">
                <a:solidFill>
                  <a:srgbClr val="00206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后端向页面</a:t>
            </a:r>
            <a:r>
              <a:rPr kumimoji="1" lang="en-US" altLang="zh-CN" sz="1400" dirty="0">
                <a:solidFill>
                  <a:srgbClr val="00206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2</a:t>
            </a:r>
          </a:p>
          <a:p>
            <a:pPr algn="r"/>
            <a:r>
              <a:rPr kumimoji="1" lang="zh-CN" altLang="en-US" sz="1400" dirty="0">
                <a:solidFill>
                  <a:srgbClr val="002060"/>
                </a:solidFill>
                <a:latin typeface="TencentSans W7" panose="020C08030202040F0204" pitchFamily="34" charset="-122"/>
                <a:ea typeface="TencentSans W7" panose="020C08030202040F0204" pitchFamily="34" charset="-122"/>
              </a:rPr>
              <a:t>推送消息</a:t>
            </a:r>
          </a:p>
        </p:txBody>
      </p:sp>
    </p:spTree>
    <p:extLst>
      <p:ext uri="{BB962C8B-B14F-4D97-AF65-F5344CB8AC3E}">
        <p14:creationId xmlns:p14="http://schemas.microsoft.com/office/powerpoint/2010/main" val="143916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383</Words>
  <Application>Microsoft Macintosh PowerPoint</Application>
  <PresentationFormat>宽屏</PresentationFormat>
  <Paragraphs>113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Montserrat</vt:lpstr>
      <vt:lpstr>TencentSans W7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T123983</cp:lastModifiedBy>
  <cp:revision>57</cp:revision>
  <dcterms:created xsi:type="dcterms:W3CDTF">2014-01-14T12:05:24Z</dcterms:created>
  <dcterms:modified xsi:type="dcterms:W3CDTF">2021-05-16T02:28:28Z</dcterms:modified>
</cp:coreProperties>
</file>