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8100" y="699770"/>
            <a:ext cx="2035810" cy="2175510"/>
            <a:chOff x="647" y="832"/>
            <a:chExt cx="3206" cy="3426"/>
          </a:xfrm>
        </p:grpSpPr>
        <p:sp>
          <p:nvSpPr>
            <p:cNvPr id="4" name="矩形 3"/>
            <p:cNvSpPr/>
            <p:nvPr/>
          </p:nvSpPr>
          <p:spPr>
            <a:xfrm>
              <a:off x="647" y="832"/>
              <a:ext cx="2714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(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历史版本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7" y="2234"/>
              <a:ext cx="2714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暂存区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(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临时存储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7" y="3637"/>
              <a:ext cx="2714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工作区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(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编写代码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8" name="直接箭头连接符 7"/>
            <p:cNvCxnSpPr>
              <a:stCxn id="5" idx="0"/>
              <a:endCxn id="4" idx="2"/>
            </p:cNvCxnSpPr>
            <p:nvPr/>
          </p:nvCxnSpPr>
          <p:spPr>
            <a:xfrm flipV="1">
              <a:off x="2004" y="1453"/>
              <a:ext cx="0" cy="7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004" y="2855"/>
              <a:ext cx="0" cy="7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097" y="3004"/>
              <a:ext cx="160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 add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97" y="1602"/>
              <a:ext cx="175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 commit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280" y="140335"/>
            <a:ext cx="1115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苹方-简" panose="020B0400000000000000" charset="-122"/>
                <a:ea typeface="苹方-简" panose="020B0400000000000000" charset="-122"/>
              </a:rPr>
              <a:t>个人操作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24860" y="140335"/>
            <a:ext cx="1449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苹方-简" panose="020B0400000000000000" charset="-122"/>
                <a:ea typeface="苹方-简" panose="020B0400000000000000" charset="-122"/>
              </a:rPr>
              <a:t>团队内部协作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33155" y="140335"/>
            <a:ext cx="1449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苹方-简" panose="020B0400000000000000" charset="-122"/>
                <a:ea typeface="苹方-简" panose="020B0400000000000000" charset="-122"/>
              </a:rPr>
              <a:t>跨团队协作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07565" y="974090"/>
            <a:ext cx="4382770" cy="1805305"/>
            <a:chOff x="3860" y="1480"/>
            <a:chExt cx="6902" cy="2843"/>
          </a:xfrm>
        </p:grpSpPr>
        <p:sp>
          <p:nvSpPr>
            <p:cNvPr id="16" name="矩形 15"/>
            <p:cNvSpPr/>
            <p:nvPr/>
          </p:nvSpPr>
          <p:spPr>
            <a:xfrm>
              <a:off x="5143" y="1480"/>
              <a:ext cx="3551" cy="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远程库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(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代码托管中心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43" y="3703"/>
              <a:ext cx="1558" cy="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1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36" y="3703"/>
              <a:ext cx="1558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2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60" y="2598"/>
              <a:ext cx="95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42" y="2598"/>
              <a:ext cx="95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28" y="2599"/>
              <a:ext cx="11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clone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710" y="2598"/>
              <a:ext cx="11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曲线连接符 22"/>
            <p:cNvCxnSpPr>
              <a:stCxn id="16" idx="1"/>
              <a:endCxn id="19" idx="0"/>
            </p:cNvCxnSpPr>
            <p:nvPr/>
          </p:nvCxnSpPr>
          <p:spPr>
            <a:xfrm rot="10800000" flipV="1">
              <a:off x="4340" y="1791"/>
              <a:ext cx="803" cy="807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19" idx="2"/>
              <a:endCxn id="17" idx="1"/>
            </p:cNvCxnSpPr>
            <p:nvPr/>
          </p:nvCxnSpPr>
          <p:spPr>
            <a:xfrm rot="5400000" flipV="1">
              <a:off x="4275" y="3146"/>
              <a:ext cx="933" cy="803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17" idx="0"/>
              <a:endCxn id="20" idx="2"/>
            </p:cNvCxnSpPr>
            <p:nvPr/>
          </p:nvCxnSpPr>
          <p:spPr>
            <a:xfrm rot="16200000">
              <a:off x="5611" y="3392"/>
              <a:ext cx="622" cy="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18" idx="3"/>
              <a:endCxn id="22" idx="2"/>
            </p:cNvCxnSpPr>
            <p:nvPr/>
          </p:nvCxnSpPr>
          <p:spPr>
            <a:xfrm flipV="1">
              <a:off x="8694" y="3081"/>
              <a:ext cx="603" cy="933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21" idx="2"/>
              <a:endCxn id="18" idx="0"/>
            </p:cNvCxnSpPr>
            <p:nvPr/>
          </p:nvCxnSpPr>
          <p:spPr>
            <a:xfrm rot="5400000">
              <a:off x="7605" y="3393"/>
              <a:ext cx="621" cy="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>
              <a:off x="5606" y="2409"/>
              <a:ext cx="622" cy="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/>
            <p:nvPr/>
          </p:nvCxnSpPr>
          <p:spPr>
            <a:xfrm rot="5400000">
              <a:off x="7600" y="2409"/>
              <a:ext cx="621" cy="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22" idx="0"/>
              <a:endCxn id="16" idx="3"/>
            </p:cNvCxnSpPr>
            <p:nvPr/>
          </p:nvCxnSpPr>
          <p:spPr>
            <a:xfrm rot="16200000" flipV="1">
              <a:off x="8592" y="1893"/>
              <a:ext cx="807" cy="603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圆角矩形标注 32"/>
            <p:cNvSpPr/>
            <p:nvPr/>
          </p:nvSpPr>
          <p:spPr>
            <a:xfrm>
              <a:off x="9884" y="2517"/>
              <a:ext cx="878" cy="648"/>
            </a:xfrm>
            <a:prstGeom prst="wedgeRoundRectCallout">
              <a:avLst>
                <a:gd name="adj1" fmla="val -74239"/>
                <a:gd name="adj2" fmla="val 416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加入团队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892925" y="523875"/>
            <a:ext cx="5335905" cy="2477770"/>
            <a:chOff x="7794" y="6272"/>
            <a:chExt cx="8403" cy="3902"/>
          </a:xfrm>
        </p:grpSpPr>
        <p:sp>
          <p:nvSpPr>
            <p:cNvPr id="36" name="矩形 35"/>
            <p:cNvSpPr/>
            <p:nvPr/>
          </p:nvSpPr>
          <p:spPr>
            <a:xfrm>
              <a:off x="7794" y="7331"/>
              <a:ext cx="1426" cy="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远程库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849" y="9554"/>
              <a:ext cx="1316" cy="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793" y="9554"/>
              <a:ext cx="1316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79" y="8449"/>
              <a:ext cx="8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pull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239" y="8449"/>
              <a:ext cx="95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push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626" y="8449"/>
              <a:ext cx="11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clone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091" y="7331"/>
              <a:ext cx="2243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远程库</a:t>
              </a:r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(fork)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667" y="7400"/>
              <a:ext cx="77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fork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4" name="直接箭头连接符 53"/>
            <p:cNvCxnSpPr>
              <a:stCxn id="53" idx="3"/>
              <a:endCxn id="52" idx="1"/>
            </p:cNvCxnSpPr>
            <p:nvPr/>
          </p:nvCxnSpPr>
          <p:spPr>
            <a:xfrm>
              <a:off x="11444" y="7642"/>
              <a:ext cx="164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3"/>
              <a:endCxn id="53" idx="1"/>
            </p:cNvCxnSpPr>
            <p:nvPr/>
          </p:nvCxnSpPr>
          <p:spPr>
            <a:xfrm>
              <a:off x="9220" y="7642"/>
              <a:ext cx="144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8886" y="6272"/>
              <a:ext cx="4867" cy="483"/>
              <a:chOff x="10961" y="5772"/>
              <a:chExt cx="4867" cy="483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0961" y="5772"/>
                <a:ext cx="117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merge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2645" y="5773"/>
                <a:ext cx="87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-简" panose="020B0400000000000000" charset="-122"/>
                    <a:ea typeface="苹方-简" panose="020B0400000000000000" charset="-122"/>
                  </a:rPr>
                  <a:t>审核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3960" y="5773"/>
                <a:ext cx="186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苹方-简" panose="020B0400000000000000" charset="-122"/>
                    <a:ea typeface="苹方-简" panose="020B0400000000000000" charset="-122"/>
                  </a:rPr>
                  <a:t>pull request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cxnSp>
            <p:nvCxnSpPr>
              <p:cNvPr id="59" name="直接箭头连接符 58"/>
              <p:cNvCxnSpPr>
                <a:stCxn id="58" idx="1"/>
                <a:endCxn id="57" idx="3"/>
              </p:cNvCxnSpPr>
              <p:nvPr/>
            </p:nvCxnSpPr>
            <p:spPr>
              <a:xfrm flipH="1">
                <a:off x="13519" y="6015"/>
                <a:ext cx="441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7" idx="1"/>
                <a:endCxn id="56" idx="3"/>
              </p:cNvCxnSpPr>
              <p:nvPr/>
            </p:nvCxnSpPr>
            <p:spPr>
              <a:xfrm flipH="1" flipV="1">
                <a:off x="12135" y="6014"/>
                <a:ext cx="510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肘形连接符 61"/>
            <p:cNvCxnSpPr>
              <a:stCxn id="52" idx="0"/>
              <a:endCxn id="58" idx="3"/>
            </p:cNvCxnSpPr>
            <p:nvPr/>
          </p:nvCxnSpPr>
          <p:spPr>
            <a:xfrm rot="16200000" flipV="1">
              <a:off x="13575" y="6693"/>
              <a:ext cx="816" cy="460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56" idx="1"/>
              <a:endCxn id="36" idx="0"/>
            </p:cNvCxnSpPr>
            <p:nvPr/>
          </p:nvCxnSpPr>
          <p:spPr>
            <a:xfrm rot="10800000" flipV="1">
              <a:off x="8507" y="6514"/>
              <a:ext cx="379" cy="817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3554" y="9554"/>
              <a:ext cx="1316" cy="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苹方-简" panose="020B0400000000000000" charset="-122"/>
                  <a:ea typeface="苹方-简" panose="020B0400000000000000" charset="-122"/>
                </a:rPr>
                <a:t>本地库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68" name="直接箭头连接符 67"/>
            <p:cNvCxnSpPr>
              <a:stCxn id="36" idx="2"/>
              <a:endCxn id="39" idx="0"/>
            </p:cNvCxnSpPr>
            <p:nvPr/>
          </p:nvCxnSpPr>
          <p:spPr>
            <a:xfrm>
              <a:off x="8507" y="7952"/>
              <a:ext cx="1" cy="4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9" idx="2"/>
              <a:endCxn id="37" idx="0"/>
            </p:cNvCxnSpPr>
            <p:nvPr/>
          </p:nvCxnSpPr>
          <p:spPr>
            <a:xfrm flipH="1">
              <a:off x="8507" y="8932"/>
              <a:ext cx="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2" idx="2"/>
              <a:endCxn id="41" idx="0"/>
            </p:cNvCxnSpPr>
            <p:nvPr/>
          </p:nvCxnSpPr>
          <p:spPr>
            <a:xfrm>
              <a:off x="14213" y="7952"/>
              <a:ext cx="0" cy="49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1" idx="2"/>
              <a:endCxn id="67" idx="0"/>
            </p:cNvCxnSpPr>
            <p:nvPr/>
          </p:nvCxnSpPr>
          <p:spPr>
            <a:xfrm flipH="1">
              <a:off x="14212" y="8932"/>
              <a:ext cx="1" cy="6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39" idx="3"/>
              <a:endCxn id="38" idx="0"/>
            </p:cNvCxnSpPr>
            <p:nvPr/>
          </p:nvCxnSpPr>
          <p:spPr>
            <a:xfrm>
              <a:off x="8936" y="8691"/>
              <a:ext cx="1515" cy="86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67" idx="3"/>
              <a:endCxn id="40" idx="2"/>
            </p:cNvCxnSpPr>
            <p:nvPr/>
          </p:nvCxnSpPr>
          <p:spPr>
            <a:xfrm flipV="1">
              <a:off x="14870" y="8932"/>
              <a:ext cx="849" cy="93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40" idx="0"/>
              <a:endCxn id="52" idx="3"/>
            </p:cNvCxnSpPr>
            <p:nvPr/>
          </p:nvCxnSpPr>
          <p:spPr>
            <a:xfrm rot="16200000" flipV="1">
              <a:off x="15122" y="7853"/>
              <a:ext cx="807" cy="38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414655"/>
            <a:ext cx="3306445" cy="1751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2166620"/>
            <a:ext cx="3341370" cy="1753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1101090"/>
            <a:ext cx="4445000" cy="237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4535" y="9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Fast forward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83475" y="9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--no-ff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华文宋体</vt:lpstr>
      <vt:lpstr>黑体-简</vt:lpstr>
      <vt:lpstr>苹方-港</vt:lpstr>
      <vt:lpstr>苹方-简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csxiaoyao</cp:lastModifiedBy>
  <cp:revision>7</cp:revision>
  <dcterms:created xsi:type="dcterms:W3CDTF">2020-05-26T18:40:00Z</dcterms:created>
  <dcterms:modified xsi:type="dcterms:W3CDTF">2020-05-26T18:40:00Z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