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62EB2-42D6-47B1-BC99-FAB122E9EC2B}" v="14" dt="2024-07-08T15:22:34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n, David (DLSLtd,RAL,SCI)" userId="dd3e65f4-21c2-46be-b852-3981eec3c282" providerId="ADAL" clId="{FF762EB2-42D6-47B1-BC99-FAB122E9EC2B}"/>
    <pc:docChg chg="custSel addSld modSld">
      <pc:chgData name="Burn, David (DLSLtd,RAL,SCI)" userId="dd3e65f4-21c2-46be-b852-3981eec3c282" providerId="ADAL" clId="{FF762EB2-42D6-47B1-BC99-FAB122E9EC2B}" dt="2024-07-08T15:22:34.734" v="14" actId="14100"/>
      <pc:docMkLst>
        <pc:docMk/>
      </pc:docMkLst>
      <pc:sldChg chg="addSp delSp modSp new mod">
        <pc:chgData name="Burn, David (DLSLtd,RAL,SCI)" userId="dd3e65f4-21c2-46be-b852-3981eec3c282" providerId="ADAL" clId="{FF762EB2-42D6-47B1-BC99-FAB122E9EC2B}" dt="2024-07-08T15:22:34.734" v="14" actId="14100"/>
        <pc:sldMkLst>
          <pc:docMk/>
          <pc:sldMk cId="1571823789" sldId="256"/>
        </pc:sldMkLst>
        <pc:spChg chg="del">
          <ac:chgData name="Burn, David (DLSLtd,RAL,SCI)" userId="dd3e65f4-21c2-46be-b852-3981eec3c282" providerId="ADAL" clId="{FF762EB2-42D6-47B1-BC99-FAB122E9EC2B}" dt="2024-07-08T15:19:37.619" v="1" actId="478"/>
          <ac:spMkLst>
            <pc:docMk/>
            <pc:sldMk cId="1571823789" sldId="256"/>
            <ac:spMk id="2" creationId="{03C4C946-A74F-714C-7CD0-4A80368409D6}"/>
          </ac:spMkLst>
        </pc:spChg>
        <pc:spChg chg="del">
          <ac:chgData name="Burn, David (DLSLtd,RAL,SCI)" userId="dd3e65f4-21c2-46be-b852-3981eec3c282" providerId="ADAL" clId="{FF762EB2-42D6-47B1-BC99-FAB122E9EC2B}" dt="2024-07-08T15:19:37.619" v="1" actId="478"/>
          <ac:spMkLst>
            <pc:docMk/>
            <pc:sldMk cId="1571823789" sldId="256"/>
            <ac:spMk id="3" creationId="{C74E65AC-9195-CB04-38B6-C75D7E22173B}"/>
          </ac:spMkLst>
        </pc:spChg>
        <pc:picChg chg="add mod">
          <ac:chgData name="Burn, David (DLSLtd,RAL,SCI)" userId="dd3e65f4-21c2-46be-b852-3981eec3c282" providerId="ADAL" clId="{FF762EB2-42D6-47B1-BC99-FAB122E9EC2B}" dt="2024-07-08T15:22:34.734" v="14" actId="14100"/>
          <ac:picMkLst>
            <pc:docMk/>
            <pc:sldMk cId="1571823789" sldId="256"/>
            <ac:picMk id="1026" creationId="{1E62671A-D5C9-1335-4F6F-8897BE6DBE90}"/>
          </ac:picMkLst>
        </pc:picChg>
        <pc:picChg chg="add mod">
          <ac:chgData name="Burn, David (DLSLtd,RAL,SCI)" userId="dd3e65f4-21c2-46be-b852-3981eec3c282" providerId="ADAL" clId="{FF762EB2-42D6-47B1-BC99-FAB122E9EC2B}" dt="2024-07-08T15:22:27.639" v="11" actId="1076"/>
          <ac:picMkLst>
            <pc:docMk/>
            <pc:sldMk cId="1571823789" sldId="256"/>
            <ac:picMk id="1028" creationId="{1D305506-FFDE-D58B-59C8-C433D63713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9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3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6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4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0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0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4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94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6DC4D2-AE43-471B-9AE5-88D581B94CB7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EB342-420D-41B1-AF2B-183900233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0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62671A-D5C9-1335-4F6F-8897BE6D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38" y="250902"/>
            <a:ext cx="3967976" cy="39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gmented Reality Projects">
            <a:extLst>
              <a:ext uri="{FF2B5EF4-FFF2-40B4-BE49-F238E27FC236}">
                <a16:creationId xmlns:a16="http://schemas.microsoft.com/office/drawing/2014/main" id="{1D305506-FFDE-D58B-59C8-C433D637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38" y="5687122"/>
            <a:ext cx="3967976" cy="396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2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7ba74-0100-4d0d-81ff-1d728dae8df6}" enabled="0" method="" siteId="{9d27ba74-0100-4d0d-81ff-1d728dae8df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Burn, David (DLSLtd,RAL,SCI)</dc:creator>
  <cp:lastModifiedBy>Burn, David (DLSLtd,RAL,SCI)</cp:lastModifiedBy>
  <cp:revision>1</cp:revision>
  <dcterms:created xsi:type="dcterms:W3CDTF">2024-07-08T15:19:34Z</dcterms:created>
  <dcterms:modified xsi:type="dcterms:W3CDTF">2024-07-08T15:22:38Z</dcterms:modified>
</cp:coreProperties>
</file>