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webp" ContentType="image/webp"/>
  <Override PartName="/ppt/media/image11.webp" ContentType="image/webp"/>
  <Override PartName="/ppt/media/image8.webp" ContentType="image/webp"/>
  <Override PartName="/ppt/media/image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8.webp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10.webp"/><Relationship Id="rId1" Type="http://schemas.openxmlformats.org/officeDocument/2006/relationships/image" Target="../media/image9.webp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8210" y="305435"/>
            <a:ext cx="96069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（三）基于LISA Analysis Tools的数据分析技术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通过看hhttps://github.com/mikekatz04/LATW知道要先安装</a:t>
            </a:r>
            <a:r>
              <a:rPr lang="en-US" altLang="zh-CN"/>
              <a:t>anaconda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通过https://blog.csdn.net/wyf2017/article/details/118676765这个网址进行在</a:t>
            </a:r>
            <a:r>
              <a:rPr lang="en-US" altLang="zh-CN"/>
              <a:t>Linux</a:t>
            </a:r>
            <a:r>
              <a:rPr lang="zh-CN" altLang="en-US"/>
              <a:t>中的</a:t>
            </a:r>
            <a:r>
              <a:rPr lang="en-US" altLang="zh-CN"/>
              <a:t>anaconda</a:t>
            </a:r>
            <a:r>
              <a:rPr lang="zh-CN" altLang="en-US"/>
              <a:t>安装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305050"/>
            <a:ext cx="666750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110" y="4088765"/>
            <a:ext cx="957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第一步：通过这个</a:t>
            </a:r>
            <a:r>
              <a:rPr lang="zh-CN" altLang="en-US" u="sng">
                <a:solidFill>
                  <a:srgbClr val="FF0000"/>
                </a:solidFill>
              </a:rPr>
              <a:t>wget https://repo.anaconda.com/archive/Anaconda3-2024.02-1-Linux-x86_64.sh</a:t>
            </a:r>
            <a:r>
              <a:rPr lang="zh-CN" altLang="en-US"/>
              <a:t>命令进行下载</a:t>
            </a:r>
            <a:r>
              <a:rPr lang="en-US" altLang="zh-CN"/>
              <a:t>anaconda</a:t>
            </a:r>
            <a:r>
              <a:rPr lang="zh-CN" altLang="en-US"/>
              <a:t>版本</a:t>
            </a:r>
            <a:r>
              <a:rPr lang="zh-CN" altLang="en-US"/>
              <a:t>安装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4693285"/>
            <a:ext cx="10951845" cy="1623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3220" y="92710"/>
            <a:ext cx="8780780" cy="3658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使用命令</a:t>
            </a:r>
            <a:r>
              <a:rPr lang="zh-CN" altLang="en-US">
                <a:solidFill>
                  <a:srgbClr val="FF0000"/>
                </a:solidFill>
              </a:rPr>
              <a:t>git add .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      </a:t>
            </a:r>
            <a:r>
              <a:rPr lang="zh-CN" altLang="en-US">
                <a:solidFill>
                  <a:srgbClr val="FF0000"/>
                </a:solidFill>
              </a:rPr>
              <a:t>git commit -m "Add homework for &lt;SpecificHomework&gt;"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885825"/>
            <a:ext cx="8077200" cy="1114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855" y="2324100"/>
            <a:ext cx="11649710" cy="1427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代码中在</a:t>
            </a:r>
            <a:r>
              <a:rPr lang="en-US" altLang="zh-CN"/>
              <a:t>Linux</a:t>
            </a:r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pip install --upgrade lalsuite -i https://mirrors.aliyun.com/pypi/simple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import lal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3231515"/>
            <a:ext cx="8096250" cy="84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982345"/>
            <a:ext cx="10629900" cy="257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030" y="356235"/>
            <a:ext cx="1011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1030" y="391795"/>
            <a:ext cx="1011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第二步：</a:t>
            </a:r>
            <a:r>
              <a:rPr lang="zh-CN" altLang="en-US">
                <a:solidFill>
                  <a:srgbClr val="FF0000"/>
                </a:solidFill>
              </a:rPr>
              <a:t>chmod u+x Anaconda3-2024.02-1-Linux-x86_64.sh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240" y="1407160"/>
            <a:ext cx="854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第三步：</a:t>
            </a:r>
            <a:r>
              <a:rPr lang="zh-CN" altLang="en-US">
                <a:solidFill>
                  <a:srgbClr val="FF0000"/>
                </a:solidFill>
              </a:rPr>
              <a:t>bash Anaconda3-2024.02-1-Linux-x86_64.sh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775460"/>
            <a:ext cx="5010150" cy="581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390" y="2470150"/>
            <a:ext cx="542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</a:t>
            </a:r>
            <a:r>
              <a:rPr lang="en-US" altLang="zh-CN"/>
              <a:t>yes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2892425"/>
            <a:ext cx="5010150" cy="981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4390" y="3927475"/>
            <a:ext cx="664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修改路径到自己规定路径下，</a:t>
            </a:r>
            <a:r>
              <a:rPr lang="en-US" altLang="zh-CN"/>
              <a:t>anaconda</a:t>
            </a:r>
            <a:r>
              <a:rPr lang="zh-CN" altLang="en-US"/>
              <a:t>就安装</a:t>
            </a:r>
            <a:r>
              <a:rPr lang="zh-CN" altLang="en-US"/>
              <a:t>成功了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6915" y="382270"/>
            <a:ext cx="852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通过https://github.com/mikekatz04/LATW/进行步骤</a:t>
            </a:r>
            <a:r>
              <a:rPr lang="zh-CN" altLang="en-US"/>
              <a:t>执行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878840"/>
            <a:ext cx="11029950" cy="962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130" y="2019935"/>
            <a:ext cx="681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命令cd LATW/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7705" y="2518410"/>
            <a:ext cx="893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但是在进行命令bash install.sh时，提醒配额不足，</a:t>
            </a:r>
            <a:r>
              <a:rPr lang="zh-CN" altLang="en-US"/>
              <a:t>只好放弃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6050" y="229235"/>
            <a:ext cx="795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（一）基于机器学习的致密双星并合引力波信号搜寻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1850" y="669290"/>
            <a:ext cx="10335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通过https://zhuanlan.zhihu.com/p/337959303网页我进行了对于</a:t>
            </a:r>
            <a:r>
              <a:rPr lang="en-US" altLang="zh-CN"/>
              <a:t>GitHub</a:t>
            </a:r>
            <a:r>
              <a:rPr lang="zh-CN" altLang="en-US"/>
              <a:t>的学习，学会了</a:t>
            </a:r>
            <a:r>
              <a:rPr lang="en-US" altLang="zh-CN"/>
              <a:t>GitHub</a:t>
            </a:r>
            <a:r>
              <a:rPr lang="zh-CN" altLang="en-US"/>
              <a:t>的常规操作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285240"/>
            <a:ext cx="6712585" cy="231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0900" y="3696335"/>
            <a:ext cx="1090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通过https://zhuanlan.zhihu.com/p/443527549这个软件进行</a:t>
            </a:r>
            <a:r>
              <a:rPr lang="en-US" altLang="zh-CN"/>
              <a:t>git </a:t>
            </a:r>
            <a:r>
              <a:rPr lang="zh-CN" altLang="en-US"/>
              <a:t>的下载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1860" y="4107815"/>
            <a:ext cx="677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打开Git官网下载地址https://git-scm.com/downloads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520" y="4527550"/>
            <a:ext cx="5143500" cy="2203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82980" y="647700"/>
            <a:ext cx="4476750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82980" y="213360"/>
            <a:ext cx="771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进行下载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2500" y="2921635"/>
            <a:ext cx="842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 jupyter notebook的默认文件夹位置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993140" y="3429000"/>
            <a:ext cx="4636770" cy="30092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840740" y="494030"/>
            <a:ext cx="4953000" cy="2996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0730" y="125730"/>
            <a:ext cx="858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将这个修改来修改位置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794375" y="555625"/>
            <a:ext cx="4925695" cy="2934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380105" y="3437255"/>
            <a:ext cx="2073910" cy="3420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6745" y="4518660"/>
            <a:ext cx="521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再将属性里面后面的</a:t>
            </a:r>
            <a:r>
              <a:rPr lang="zh-CN" altLang="en-US"/>
              <a:t>删除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534670"/>
            <a:ext cx="11574145" cy="4953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945" y="94615"/>
            <a:ext cx="932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最后呈现效果</a:t>
            </a:r>
            <a:r>
              <a:rPr lang="zh-CN" altLang="en-US"/>
              <a:t>如下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269875"/>
            <a:ext cx="9434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开始执行https://github.com/iphysresearch/GWData-Bootcamp/?tab=readme-ov-file#kaggle-data-science-competition-hackathon中的</a:t>
            </a:r>
            <a:r>
              <a:rPr lang="zh-CN" altLang="en-US"/>
              <a:t>三步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首先给自己创立账号，</a:t>
            </a:r>
            <a:r>
              <a:rPr lang="en-US" altLang="zh-CN"/>
              <a:t>csy-ssy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1540510"/>
            <a:ext cx="4124325" cy="2155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9295" y="3963035"/>
            <a:ext cx="790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git</a:t>
            </a:r>
            <a:r>
              <a:rPr lang="zh-CN" altLang="en-US"/>
              <a:t>里面</a:t>
            </a:r>
            <a:r>
              <a:rPr lang="zh-CN" altLang="en-US">
                <a:solidFill>
                  <a:srgbClr val="FF0000"/>
                </a:solidFill>
              </a:rPr>
              <a:t>git clone git@github.com:</a:t>
            </a:r>
            <a:r>
              <a:rPr lang="en-US" altLang="zh-CN">
                <a:solidFill>
                  <a:srgbClr val="FF0000"/>
                </a:solidFill>
              </a:rPr>
              <a:t>csy-ssy</a:t>
            </a:r>
            <a:r>
              <a:rPr lang="zh-CN" altLang="en-US">
                <a:solidFill>
                  <a:srgbClr val="FF0000"/>
                </a:solidFill>
              </a:rPr>
              <a:t>/GWData-Bootcamp.git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4331335"/>
            <a:ext cx="6343650" cy="1190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7410" y="210185"/>
            <a:ext cx="6106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命令git switch homework我</a:t>
            </a:r>
            <a:r>
              <a:rPr lang="zh-CN" altLang="en-US"/>
              <a:t>存在问题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717550"/>
            <a:ext cx="9344025" cy="523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1442085"/>
            <a:ext cx="6657975" cy="99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295" y="2502535"/>
            <a:ext cx="920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通过查找资料发现需要添加一个</a:t>
            </a:r>
            <a:r>
              <a:rPr lang="en-US" altLang="zh-CN"/>
              <a:t>-c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2005" y="2870835"/>
            <a:ext cx="8348980" cy="742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ym typeface="+mn-ea"/>
              </a:rPr>
              <a:t>使用命令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git switch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-c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homework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" y="3296285"/>
            <a:ext cx="6819900" cy="52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4845050"/>
            <a:ext cx="8105775" cy="156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3600" y="4148455"/>
            <a:ext cx="788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使用命令</a:t>
            </a:r>
            <a:r>
              <a:rPr lang="zh-CN" altLang="en-US">
                <a:solidFill>
                  <a:srgbClr val="FF0000"/>
                </a:solidFill>
              </a:rPr>
              <a:t>mkdir -p 2023/homework/csy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YmQ3NjQxYmZmN2ZkODIxYWNiNTEzMzQyMTZmNzQ1Mm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演示</Application>
  <PresentationFormat>宽屏</PresentationFormat>
  <Paragraphs>66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谌思严</cp:lastModifiedBy>
  <cp:revision>158</cp:revision>
  <dcterms:created xsi:type="dcterms:W3CDTF">2019-06-19T02:08:00Z</dcterms:created>
  <dcterms:modified xsi:type="dcterms:W3CDTF">2024-04-24T14:09:55Z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999634DD62004F10AFF4B2AD29AE9F27_13</vt:lpwstr>
  </property>
</Properties>
</file>