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60" r:id="rId3"/>
    <p:sldId id="261" r:id="rId4"/>
    <p:sldId id="263" r:id="rId5"/>
    <p:sldId id="264" r:id="rId6"/>
    <p:sldId id="267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image" Target="../media/image4.gif"/><Relationship Id="rId4" Type="http://schemas.openxmlformats.org/officeDocument/2006/relationships/image" Target="../media/image7.gif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image" Target="../media/image8.gif"/><Relationship Id="rId4" Type="http://schemas.openxmlformats.org/officeDocument/2006/relationships/image" Target="../media/image11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image" Target="../media/image4.gif"/><Relationship Id="rId4" Type="http://schemas.openxmlformats.org/officeDocument/2006/relationships/image" Target="../media/image7.gi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image" Target="../media/image8.gif"/><Relationship Id="rId4" Type="http://schemas.openxmlformats.org/officeDocument/2006/relationships/image" Target="../media/image11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572D3-C7E4-43E0-A551-7D7ACC4090F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8A2C68-62B3-43DB-B1AD-FB50E439532A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概况</a:t>
          </a:r>
          <a:endParaRPr lang="zh-CN" altLang="en-US" dirty="0">
            <a:solidFill>
              <a:srgbClr val="C000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0B9F8F8A-E539-48C3-8F32-CF071FC5DE01}" type="parTrans" cxnId="{BB34236E-88B1-444F-B527-C714A6DACE20}">
      <dgm:prSet/>
      <dgm:spPr/>
      <dgm:t>
        <a:bodyPr/>
        <a:lstStyle/>
        <a:p>
          <a:endParaRPr lang="zh-CN" altLang="en-US"/>
        </a:p>
      </dgm:t>
    </dgm:pt>
    <dgm:pt modelId="{4508941E-7632-4575-BAEE-F14FB772F6BB}" type="sibTrans" cxnId="{BB34236E-88B1-444F-B527-C714A6DACE20}">
      <dgm:prSet/>
      <dgm:spPr/>
      <dgm:t>
        <a:bodyPr/>
        <a:lstStyle/>
        <a:p>
          <a:endParaRPr lang="zh-CN" altLang="en-US"/>
        </a:p>
      </dgm:t>
    </dgm:pt>
    <dgm:pt modelId="{5473B060-6DBB-4590-AE96-F8AA5FC38E1D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结构</a:t>
          </a:r>
          <a:endParaRPr lang="zh-CN" altLang="en-US" dirty="0">
            <a:solidFill>
              <a:srgbClr val="C000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A25071C-33E1-4EB8-BE19-A6BB4727D114}" type="parTrans" cxnId="{D6963254-9C1F-4B50-BDA9-7C209774F0A0}">
      <dgm:prSet/>
      <dgm:spPr/>
      <dgm:t>
        <a:bodyPr/>
        <a:lstStyle/>
        <a:p>
          <a:endParaRPr lang="zh-CN" altLang="en-US"/>
        </a:p>
      </dgm:t>
    </dgm:pt>
    <dgm:pt modelId="{FCA2DB0F-69CF-4AE9-9271-B4E9C8244B9C}" type="sibTrans" cxnId="{D6963254-9C1F-4B50-BDA9-7C209774F0A0}">
      <dgm:prSet/>
      <dgm:spPr/>
      <dgm:t>
        <a:bodyPr/>
        <a:lstStyle/>
        <a:p>
          <a:endParaRPr lang="zh-CN" altLang="en-US"/>
        </a:p>
      </dgm:t>
    </dgm:pt>
    <dgm:pt modelId="{ADC68C3A-F64D-47FE-BE8C-22F8F0165648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内容及其功能</a:t>
          </a:r>
          <a:endParaRPr lang="zh-CN" altLang="en-US" dirty="0">
            <a:solidFill>
              <a:srgbClr val="C000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E6D46B0-0C69-4961-8876-05105E96F061}" type="parTrans" cxnId="{E7CA5FBD-0E2D-4AAF-AFFA-959AEA41488B}">
      <dgm:prSet/>
      <dgm:spPr/>
      <dgm:t>
        <a:bodyPr/>
        <a:lstStyle/>
        <a:p>
          <a:endParaRPr lang="zh-CN" altLang="en-US"/>
        </a:p>
      </dgm:t>
    </dgm:pt>
    <dgm:pt modelId="{52A89082-E02E-475F-98A1-C8A32B767308}" type="sibTrans" cxnId="{E7CA5FBD-0E2D-4AAF-AFFA-959AEA41488B}">
      <dgm:prSet/>
      <dgm:spPr/>
      <dgm:t>
        <a:bodyPr/>
        <a:lstStyle/>
        <a:p>
          <a:endParaRPr lang="zh-CN" altLang="en-US"/>
        </a:p>
      </dgm:t>
    </dgm:pt>
    <dgm:pt modelId="{B3CE6F96-F118-4EFF-908C-D9F649452A34}" type="pres">
      <dgm:prSet presAssocID="{27F572D3-C7E4-43E0-A551-7D7ACC4090F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E45D7D-D5E0-4676-AE71-C5D25CD5EEFF}" type="pres">
      <dgm:prSet presAssocID="{848A2C68-62B3-43DB-B1AD-FB50E439532A}" presName="composite" presStyleCnt="0"/>
      <dgm:spPr/>
    </dgm:pt>
    <dgm:pt modelId="{34B880EC-03CA-4E4B-A1B5-E7A064714782}" type="pres">
      <dgm:prSet presAssocID="{848A2C68-62B3-43DB-B1AD-FB50E439532A}" presName="imgShp" presStyleLbl="fgImgPlace1" presStyleIdx="0" presStyleCnt="3" custScaleX="80156" custScaleY="77474" custLinFactNeighborY="-168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/>
        </a:p>
      </dgm:t>
    </dgm:pt>
    <dgm:pt modelId="{2E362979-C3D5-44FF-B13C-645A67F6A913}" type="pres">
      <dgm:prSet presAssocID="{848A2C68-62B3-43DB-B1AD-FB50E439532A}" presName="txShp" presStyleLbl="node1" presStyleIdx="0" presStyleCnt="3" custScaleX="103057" custScaleY="77892" custLinFactNeighborX="1423" custLinFactNeighborY="-12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B08544-727C-4B22-BEA2-6BE04F38678F}" type="pres">
      <dgm:prSet presAssocID="{4508941E-7632-4575-BAEE-F14FB772F6BB}" presName="spacing" presStyleCnt="0"/>
      <dgm:spPr/>
    </dgm:pt>
    <dgm:pt modelId="{B3F76E41-7111-48EC-8793-95022EC10598}" type="pres">
      <dgm:prSet presAssocID="{5473B060-6DBB-4590-AE96-F8AA5FC38E1D}" presName="composite" presStyleCnt="0"/>
      <dgm:spPr/>
    </dgm:pt>
    <dgm:pt modelId="{CC5366C3-B66C-4E4B-98CE-D7EC7B451C4C}" type="pres">
      <dgm:prSet presAssocID="{5473B060-6DBB-4590-AE96-F8AA5FC38E1D}" presName="imgShp" presStyleLbl="fgImgPlace1" presStyleIdx="1" presStyleCnt="3" custScaleX="86431" custScaleY="8022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/>
        </a:p>
      </dgm:t>
    </dgm:pt>
    <dgm:pt modelId="{E84C3185-C3C0-44B0-94A0-A673FBCD9A5C}" type="pres">
      <dgm:prSet presAssocID="{5473B060-6DBB-4590-AE96-F8AA5FC38E1D}" presName="txShp" presStyleLbl="node1" presStyleIdx="1" presStyleCnt="3" custScaleX="103056" custScaleY="75584" custLinFactNeighborX="2133" custLinFactNeighborY="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08E2D-EAA8-4322-8E44-7FEB31F6C105}" type="pres">
      <dgm:prSet presAssocID="{FCA2DB0F-69CF-4AE9-9271-B4E9C8244B9C}" presName="spacing" presStyleCnt="0"/>
      <dgm:spPr/>
    </dgm:pt>
    <dgm:pt modelId="{4DD54005-AF6F-413A-887C-6F1425D932B6}" type="pres">
      <dgm:prSet presAssocID="{ADC68C3A-F64D-47FE-BE8C-22F8F0165648}" presName="composite" presStyleCnt="0"/>
      <dgm:spPr/>
    </dgm:pt>
    <dgm:pt modelId="{236A1DDB-8104-4BA0-A0E5-2B02D486C894}" type="pres">
      <dgm:prSet presAssocID="{ADC68C3A-F64D-47FE-BE8C-22F8F0165648}" presName="imgShp" presStyleLbl="fgImgPlace1" presStyleIdx="2" presStyleCnt="3" custScaleX="82587" custScaleY="8225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69DCD58-5AA0-4097-9E2E-01D5C896D5E2}" type="pres">
      <dgm:prSet presAssocID="{ADC68C3A-F64D-47FE-BE8C-22F8F0165648}" presName="txShp" presStyleLbl="node1" presStyleIdx="2" presStyleCnt="3" custScaleX="104039" custScaleY="79872" custLinFactNeighborX="2311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8337CE-8B8D-49F9-A7D5-68E4F748D4A9}" type="presOf" srcId="{5473B060-6DBB-4590-AE96-F8AA5FC38E1D}" destId="{E84C3185-C3C0-44B0-94A0-A673FBCD9A5C}" srcOrd="0" destOrd="0" presId="urn:microsoft.com/office/officeart/2005/8/layout/vList3"/>
    <dgm:cxn modelId="{C8E14C86-E72E-46FE-8C77-24EF24C77549}" type="presOf" srcId="{27F572D3-C7E4-43E0-A551-7D7ACC4090F8}" destId="{B3CE6F96-F118-4EFF-908C-D9F649452A34}" srcOrd="0" destOrd="0" presId="urn:microsoft.com/office/officeart/2005/8/layout/vList3"/>
    <dgm:cxn modelId="{D6963254-9C1F-4B50-BDA9-7C209774F0A0}" srcId="{27F572D3-C7E4-43E0-A551-7D7ACC4090F8}" destId="{5473B060-6DBB-4590-AE96-F8AA5FC38E1D}" srcOrd="1" destOrd="0" parTransId="{EA25071C-33E1-4EB8-BE19-A6BB4727D114}" sibTransId="{FCA2DB0F-69CF-4AE9-9271-B4E9C8244B9C}"/>
    <dgm:cxn modelId="{7AB9ED0D-D159-4941-AC67-50033716BAFE}" type="presOf" srcId="{ADC68C3A-F64D-47FE-BE8C-22F8F0165648}" destId="{269DCD58-5AA0-4097-9E2E-01D5C896D5E2}" srcOrd="0" destOrd="0" presId="urn:microsoft.com/office/officeart/2005/8/layout/vList3"/>
    <dgm:cxn modelId="{E7CA5FBD-0E2D-4AAF-AFFA-959AEA41488B}" srcId="{27F572D3-C7E4-43E0-A551-7D7ACC4090F8}" destId="{ADC68C3A-F64D-47FE-BE8C-22F8F0165648}" srcOrd="2" destOrd="0" parTransId="{CE6D46B0-0C69-4961-8876-05105E96F061}" sibTransId="{52A89082-E02E-475F-98A1-C8A32B767308}"/>
    <dgm:cxn modelId="{B3A42198-13C6-42C8-837A-0D02C051BC21}" type="presOf" srcId="{848A2C68-62B3-43DB-B1AD-FB50E439532A}" destId="{2E362979-C3D5-44FF-B13C-645A67F6A913}" srcOrd="0" destOrd="0" presId="urn:microsoft.com/office/officeart/2005/8/layout/vList3"/>
    <dgm:cxn modelId="{BB34236E-88B1-444F-B527-C714A6DACE20}" srcId="{27F572D3-C7E4-43E0-A551-7D7ACC4090F8}" destId="{848A2C68-62B3-43DB-B1AD-FB50E439532A}" srcOrd="0" destOrd="0" parTransId="{0B9F8F8A-E539-48C3-8F32-CF071FC5DE01}" sibTransId="{4508941E-7632-4575-BAEE-F14FB772F6BB}"/>
    <dgm:cxn modelId="{0610E40D-B36E-43C0-8AAC-75F81BCB12FF}" type="presParOf" srcId="{B3CE6F96-F118-4EFF-908C-D9F649452A34}" destId="{B6E45D7D-D5E0-4676-AE71-C5D25CD5EEFF}" srcOrd="0" destOrd="0" presId="urn:microsoft.com/office/officeart/2005/8/layout/vList3"/>
    <dgm:cxn modelId="{175CECC8-0416-4DDB-8283-D3356040CE3F}" type="presParOf" srcId="{B6E45D7D-D5E0-4676-AE71-C5D25CD5EEFF}" destId="{34B880EC-03CA-4E4B-A1B5-E7A064714782}" srcOrd="0" destOrd="0" presId="urn:microsoft.com/office/officeart/2005/8/layout/vList3"/>
    <dgm:cxn modelId="{13E6924E-F532-497F-94F5-0C7206FCCE8A}" type="presParOf" srcId="{B6E45D7D-D5E0-4676-AE71-C5D25CD5EEFF}" destId="{2E362979-C3D5-44FF-B13C-645A67F6A913}" srcOrd="1" destOrd="0" presId="urn:microsoft.com/office/officeart/2005/8/layout/vList3"/>
    <dgm:cxn modelId="{86FD395A-3CA3-4470-ABC3-4C2020AB8C3C}" type="presParOf" srcId="{B3CE6F96-F118-4EFF-908C-D9F649452A34}" destId="{62B08544-727C-4B22-BEA2-6BE04F38678F}" srcOrd="1" destOrd="0" presId="urn:microsoft.com/office/officeart/2005/8/layout/vList3"/>
    <dgm:cxn modelId="{9305A094-4346-4461-A649-659B331E32C2}" type="presParOf" srcId="{B3CE6F96-F118-4EFF-908C-D9F649452A34}" destId="{B3F76E41-7111-48EC-8793-95022EC10598}" srcOrd="2" destOrd="0" presId="urn:microsoft.com/office/officeart/2005/8/layout/vList3"/>
    <dgm:cxn modelId="{04EF6859-9141-4042-AEAC-5DEF45D8D18F}" type="presParOf" srcId="{B3F76E41-7111-48EC-8793-95022EC10598}" destId="{CC5366C3-B66C-4E4B-98CE-D7EC7B451C4C}" srcOrd="0" destOrd="0" presId="urn:microsoft.com/office/officeart/2005/8/layout/vList3"/>
    <dgm:cxn modelId="{5590C756-6470-40EB-A6B1-50C60BD447FA}" type="presParOf" srcId="{B3F76E41-7111-48EC-8793-95022EC10598}" destId="{E84C3185-C3C0-44B0-94A0-A673FBCD9A5C}" srcOrd="1" destOrd="0" presId="urn:microsoft.com/office/officeart/2005/8/layout/vList3"/>
    <dgm:cxn modelId="{E056A596-2B24-474B-AFD3-47E6E644D969}" type="presParOf" srcId="{B3CE6F96-F118-4EFF-908C-D9F649452A34}" destId="{B9908E2D-EAA8-4322-8E44-7FEB31F6C105}" srcOrd="3" destOrd="0" presId="urn:microsoft.com/office/officeart/2005/8/layout/vList3"/>
    <dgm:cxn modelId="{9A896817-627D-419E-A658-8FA71404602E}" type="presParOf" srcId="{B3CE6F96-F118-4EFF-908C-D9F649452A34}" destId="{4DD54005-AF6F-413A-887C-6F1425D932B6}" srcOrd="4" destOrd="0" presId="urn:microsoft.com/office/officeart/2005/8/layout/vList3"/>
    <dgm:cxn modelId="{1F3E07B6-9F11-49AA-B1F8-DB59BD41E211}" type="presParOf" srcId="{4DD54005-AF6F-413A-887C-6F1425D932B6}" destId="{236A1DDB-8104-4BA0-A0E5-2B02D486C894}" srcOrd="0" destOrd="0" presId="urn:microsoft.com/office/officeart/2005/8/layout/vList3"/>
    <dgm:cxn modelId="{8620E31F-E63C-4E3C-ABA7-1E8DBEC1D521}" type="presParOf" srcId="{4DD54005-AF6F-413A-887C-6F1425D932B6}" destId="{269DCD58-5AA0-4097-9E2E-01D5C896D5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5AA96-FA54-4694-893F-88D9F9DD1958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23A4A4-98CD-4613-9E28-08E839319EB3}">
      <dgm:prSet phldrT="[文本]"/>
      <dgm:spPr/>
      <dgm:t>
        <a:bodyPr/>
        <a:lstStyle/>
        <a:p>
          <a:r>
            <a:rPr lang="zh-CN" altLang="en-US" dirty="0" smtClean="0"/>
            <a:t>首页</a:t>
          </a:r>
          <a:endParaRPr lang="zh-CN" altLang="en-US" dirty="0"/>
        </a:p>
      </dgm:t>
    </dgm:pt>
    <dgm:pt modelId="{5C7925A2-AD32-46A4-934D-EA15EF7269C8}" type="parTrans" cxnId="{CB4659BE-4785-4BEF-856F-271947268763}">
      <dgm:prSet/>
      <dgm:spPr/>
      <dgm:t>
        <a:bodyPr/>
        <a:lstStyle/>
        <a:p>
          <a:endParaRPr lang="zh-CN" altLang="en-US"/>
        </a:p>
      </dgm:t>
    </dgm:pt>
    <dgm:pt modelId="{B312D651-1090-4CE6-BFA1-617D100D7E13}" type="sibTrans" cxnId="{CB4659BE-4785-4BEF-856F-271947268763}">
      <dgm:prSet/>
      <dgm:spPr/>
      <dgm:t>
        <a:bodyPr/>
        <a:lstStyle/>
        <a:p>
          <a:endParaRPr lang="zh-CN" altLang="en-US"/>
        </a:p>
      </dgm:t>
    </dgm:pt>
    <dgm:pt modelId="{BBDA5AA3-074E-4568-81AC-781303EF10D9}">
      <dgm:prSet phldrT="[文本]"/>
      <dgm:spPr/>
      <dgm:t>
        <a:bodyPr/>
        <a:lstStyle/>
        <a:p>
          <a:r>
            <a:rPr lang="zh-CN" altLang="en-US" dirty="0" smtClean="0"/>
            <a:t>公司金融</a:t>
          </a:r>
          <a:endParaRPr lang="zh-CN" altLang="en-US" dirty="0"/>
        </a:p>
      </dgm:t>
    </dgm:pt>
    <dgm:pt modelId="{06A6E057-BEE7-45DE-B8CD-1F83D457CE33}" type="parTrans" cxnId="{F185D272-4FC0-4C0A-A514-32CDAA18AA10}">
      <dgm:prSet/>
      <dgm:spPr/>
      <dgm:t>
        <a:bodyPr/>
        <a:lstStyle/>
        <a:p>
          <a:endParaRPr lang="zh-CN" altLang="en-US"/>
        </a:p>
      </dgm:t>
    </dgm:pt>
    <dgm:pt modelId="{6B8B1D93-3393-4258-AE93-847EF4F7834D}" type="sibTrans" cxnId="{F185D272-4FC0-4C0A-A514-32CDAA18AA10}">
      <dgm:prSet/>
      <dgm:spPr/>
      <dgm:t>
        <a:bodyPr/>
        <a:lstStyle/>
        <a:p>
          <a:endParaRPr lang="zh-CN" altLang="en-US"/>
        </a:p>
      </dgm:t>
    </dgm:pt>
    <dgm:pt modelId="{449DD855-3985-4648-AB56-7BAC86D9B250}">
      <dgm:prSet phldrT="[文本]"/>
      <dgm:spPr/>
      <dgm:t>
        <a:bodyPr/>
        <a:lstStyle/>
        <a:p>
          <a:r>
            <a:rPr lang="zh-CN" altLang="en-US" dirty="0" smtClean="0"/>
            <a:t>个人金融</a:t>
          </a:r>
          <a:endParaRPr lang="zh-CN" altLang="en-US" dirty="0"/>
        </a:p>
      </dgm:t>
    </dgm:pt>
    <dgm:pt modelId="{683F0F17-580C-4368-9535-0A435A175FD7}" type="parTrans" cxnId="{2B70922B-37E5-4ADF-BDD3-EFB95B0468C1}">
      <dgm:prSet/>
      <dgm:spPr/>
      <dgm:t>
        <a:bodyPr/>
        <a:lstStyle/>
        <a:p>
          <a:endParaRPr lang="zh-CN" altLang="en-US"/>
        </a:p>
      </dgm:t>
    </dgm:pt>
    <dgm:pt modelId="{EB3D04CB-B4FE-4C0C-8B7E-1ABEECC93E9A}" type="sibTrans" cxnId="{2B70922B-37E5-4ADF-BDD3-EFB95B0468C1}">
      <dgm:prSet/>
      <dgm:spPr/>
      <dgm:t>
        <a:bodyPr/>
        <a:lstStyle/>
        <a:p>
          <a:endParaRPr lang="zh-CN" altLang="en-US"/>
        </a:p>
      </dgm:t>
    </dgm:pt>
    <dgm:pt modelId="{6DE2D91B-3121-449D-BF76-725DCEE30DE3}">
      <dgm:prSet phldrT="[文本]"/>
      <dgm:spPr/>
      <dgm:t>
        <a:bodyPr/>
        <a:lstStyle/>
        <a:p>
          <a:r>
            <a:rPr lang="zh-CN" altLang="en-US" dirty="0" smtClean="0"/>
            <a:t>银行卡</a:t>
          </a:r>
          <a:endParaRPr lang="zh-CN" altLang="en-US" dirty="0"/>
        </a:p>
      </dgm:t>
    </dgm:pt>
    <dgm:pt modelId="{634613CE-B658-494B-B5A4-B2362FDE8074}" type="parTrans" cxnId="{082F29A1-288C-4145-A413-CC443FF1A183}">
      <dgm:prSet/>
      <dgm:spPr/>
      <dgm:t>
        <a:bodyPr/>
        <a:lstStyle/>
        <a:p>
          <a:endParaRPr lang="zh-CN" altLang="en-US"/>
        </a:p>
      </dgm:t>
    </dgm:pt>
    <dgm:pt modelId="{B89E6AD0-E570-42E5-ADA0-C4F0B1C3BB2E}" type="sibTrans" cxnId="{082F29A1-288C-4145-A413-CC443FF1A183}">
      <dgm:prSet/>
      <dgm:spPr/>
      <dgm:t>
        <a:bodyPr/>
        <a:lstStyle/>
        <a:p>
          <a:endParaRPr lang="zh-CN" altLang="en-US"/>
        </a:p>
      </dgm:t>
    </dgm:pt>
    <dgm:pt modelId="{93701F82-9EAB-473C-AABC-C09A2A0FE25E}" type="pres">
      <dgm:prSet presAssocID="{BC05AA96-FA54-4694-893F-88D9F9DD19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CEBBB6-12F5-4759-A334-AA8E2EF8DC79}" type="pres">
      <dgm:prSet presAssocID="{1523A4A4-98CD-4613-9E28-08E839319EB3}" presName="compNode" presStyleCnt="0"/>
      <dgm:spPr/>
    </dgm:pt>
    <dgm:pt modelId="{EF52232C-5BBA-4F07-806F-0A0CD6381442}" type="pres">
      <dgm:prSet presAssocID="{1523A4A4-98CD-4613-9E28-08E839319EB3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A9AE4B3E-4FBD-4EF9-9008-76EA624CC92E}" type="pres">
      <dgm:prSet presAssocID="{1523A4A4-98CD-4613-9E28-08E839319EB3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66E19-121D-4907-AE9C-7721DA853570}" type="pres">
      <dgm:prSet presAssocID="{B312D651-1090-4CE6-BFA1-617D100D7E1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8F5534C-E666-4376-8E02-9C798B8039AB}" type="pres">
      <dgm:prSet presAssocID="{BBDA5AA3-074E-4568-81AC-781303EF10D9}" presName="compNode" presStyleCnt="0"/>
      <dgm:spPr/>
    </dgm:pt>
    <dgm:pt modelId="{A8A58283-3185-4409-BF8A-CE2F4024CEE5}" type="pres">
      <dgm:prSet presAssocID="{BBDA5AA3-074E-4568-81AC-781303EF10D9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2A1FDDED-7664-4FF3-AC5B-718867CFE457}" type="pres">
      <dgm:prSet presAssocID="{BBDA5AA3-074E-4568-81AC-781303EF10D9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BC894-902C-4445-964A-E66B3AAD8674}" type="pres">
      <dgm:prSet presAssocID="{6B8B1D93-3393-4258-AE93-847EF4F7834D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C20C569-0778-4A04-A88D-A87ACABB36BA}" type="pres">
      <dgm:prSet presAssocID="{449DD855-3985-4648-AB56-7BAC86D9B250}" presName="compNode" presStyleCnt="0"/>
      <dgm:spPr/>
    </dgm:pt>
    <dgm:pt modelId="{927AB5D0-06D3-433E-BA9B-21DE28B04D64}" type="pres">
      <dgm:prSet presAssocID="{449DD855-3985-4648-AB56-7BAC86D9B250}" presName="pictRect" presStyleLbl="node1" presStyleIdx="2" presStyleCnt="4" custLinFactNeighborX="796" custLinFactNeighborY="11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03048A3-DFD1-4E12-8F63-C43492C31A35}" type="pres">
      <dgm:prSet presAssocID="{449DD855-3985-4648-AB56-7BAC86D9B250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DC349-E822-4DBD-ADF0-FABB80679AAA}" type="pres">
      <dgm:prSet presAssocID="{EB3D04CB-B4FE-4C0C-8B7E-1ABEECC93E9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1BFA581-137C-4915-82EB-E0F1E7CAF753}" type="pres">
      <dgm:prSet presAssocID="{6DE2D91B-3121-449D-BF76-725DCEE30DE3}" presName="compNode" presStyleCnt="0"/>
      <dgm:spPr/>
    </dgm:pt>
    <dgm:pt modelId="{EF77B66B-2BB1-496C-91D6-82001646DBCE}" type="pres">
      <dgm:prSet presAssocID="{6DE2D91B-3121-449D-BF76-725DCEE30DE3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6FF60281-5D62-49FA-B11D-0AFDDDD78F94}" type="pres">
      <dgm:prSet presAssocID="{6DE2D91B-3121-449D-BF76-725DCEE30DE3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4659BE-4785-4BEF-856F-271947268763}" srcId="{BC05AA96-FA54-4694-893F-88D9F9DD1958}" destId="{1523A4A4-98CD-4613-9E28-08E839319EB3}" srcOrd="0" destOrd="0" parTransId="{5C7925A2-AD32-46A4-934D-EA15EF7269C8}" sibTransId="{B312D651-1090-4CE6-BFA1-617D100D7E13}"/>
    <dgm:cxn modelId="{1D0B5742-9FC3-43EA-AD10-80A15773593A}" type="presOf" srcId="{6DE2D91B-3121-449D-BF76-725DCEE30DE3}" destId="{6FF60281-5D62-49FA-B11D-0AFDDDD78F94}" srcOrd="0" destOrd="0" presId="urn:microsoft.com/office/officeart/2005/8/layout/pList1"/>
    <dgm:cxn modelId="{FA3CCB19-442E-48D6-AC8E-690681266E90}" type="presOf" srcId="{1523A4A4-98CD-4613-9E28-08E839319EB3}" destId="{A9AE4B3E-4FBD-4EF9-9008-76EA624CC92E}" srcOrd="0" destOrd="0" presId="urn:microsoft.com/office/officeart/2005/8/layout/pList1"/>
    <dgm:cxn modelId="{F75A6619-8568-4189-9A82-97DFA62B5609}" type="presOf" srcId="{BC05AA96-FA54-4694-893F-88D9F9DD1958}" destId="{93701F82-9EAB-473C-AABC-C09A2A0FE25E}" srcOrd="0" destOrd="0" presId="urn:microsoft.com/office/officeart/2005/8/layout/pList1"/>
    <dgm:cxn modelId="{46371E9C-D55B-44FC-809A-7D565878452E}" type="presOf" srcId="{449DD855-3985-4648-AB56-7BAC86D9B250}" destId="{B03048A3-DFD1-4E12-8F63-C43492C31A35}" srcOrd="0" destOrd="0" presId="urn:microsoft.com/office/officeart/2005/8/layout/pList1"/>
    <dgm:cxn modelId="{F185D272-4FC0-4C0A-A514-32CDAA18AA10}" srcId="{BC05AA96-FA54-4694-893F-88D9F9DD1958}" destId="{BBDA5AA3-074E-4568-81AC-781303EF10D9}" srcOrd="1" destOrd="0" parTransId="{06A6E057-BEE7-45DE-B8CD-1F83D457CE33}" sibTransId="{6B8B1D93-3393-4258-AE93-847EF4F7834D}"/>
    <dgm:cxn modelId="{2997048B-EAFB-4A9D-891B-C5B369C00467}" type="presOf" srcId="{EB3D04CB-B4FE-4C0C-8B7E-1ABEECC93E9A}" destId="{08BDC349-E822-4DBD-ADF0-FABB80679AAA}" srcOrd="0" destOrd="0" presId="urn:microsoft.com/office/officeart/2005/8/layout/pList1"/>
    <dgm:cxn modelId="{3F13C74A-D5DB-4495-B3ED-D55B20DE29E4}" type="presOf" srcId="{B312D651-1090-4CE6-BFA1-617D100D7E13}" destId="{E8466E19-121D-4907-AE9C-7721DA853570}" srcOrd="0" destOrd="0" presId="urn:microsoft.com/office/officeart/2005/8/layout/pList1"/>
    <dgm:cxn modelId="{2B70922B-37E5-4ADF-BDD3-EFB95B0468C1}" srcId="{BC05AA96-FA54-4694-893F-88D9F9DD1958}" destId="{449DD855-3985-4648-AB56-7BAC86D9B250}" srcOrd="2" destOrd="0" parTransId="{683F0F17-580C-4368-9535-0A435A175FD7}" sibTransId="{EB3D04CB-B4FE-4C0C-8B7E-1ABEECC93E9A}"/>
    <dgm:cxn modelId="{082F29A1-288C-4145-A413-CC443FF1A183}" srcId="{BC05AA96-FA54-4694-893F-88D9F9DD1958}" destId="{6DE2D91B-3121-449D-BF76-725DCEE30DE3}" srcOrd="3" destOrd="0" parTransId="{634613CE-B658-494B-B5A4-B2362FDE8074}" sibTransId="{B89E6AD0-E570-42E5-ADA0-C4F0B1C3BB2E}"/>
    <dgm:cxn modelId="{EF71FF1E-2142-460E-92B6-36C252C30A07}" type="presOf" srcId="{BBDA5AA3-074E-4568-81AC-781303EF10D9}" destId="{2A1FDDED-7664-4FF3-AC5B-718867CFE457}" srcOrd="0" destOrd="0" presId="urn:microsoft.com/office/officeart/2005/8/layout/pList1"/>
    <dgm:cxn modelId="{6A6C11BB-B118-486C-9EEE-46562F597A42}" type="presOf" srcId="{6B8B1D93-3393-4258-AE93-847EF4F7834D}" destId="{13CBC894-902C-4445-964A-E66B3AAD8674}" srcOrd="0" destOrd="0" presId="urn:microsoft.com/office/officeart/2005/8/layout/pList1"/>
    <dgm:cxn modelId="{56F9CF29-5112-46D5-A1EC-4DD4FBAE80CA}" type="presParOf" srcId="{93701F82-9EAB-473C-AABC-C09A2A0FE25E}" destId="{8BCEBBB6-12F5-4759-A334-AA8E2EF8DC79}" srcOrd="0" destOrd="0" presId="urn:microsoft.com/office/officeart/2005/8/layout/pList1"/>
    <dgm:cxn modelId="{2B9018AC-EBD2-4E54-ABE7-3D6844C64F10}" type="presParOf" srcId="{8BCEBBB6-12F5-4759-A334-AA8E2EF8DC79}" destId="{EF52232C-5BBA-4F07-806F-0A0CD6381442}" srcOrd="0" destOrd="0" presId="urn:microsoft.com/office/officeart/2005/8/layout/pList1"/>
    <dgm:cxn modelId="{CE2FC428-876C-4F92-BE09-C3C543C1FD6B}" type="presParOf" srcId="{8BCEBBB6-12F5-4759-A334-AA8E2EF8DC79}" destId="{A9AE4B3E-4FBD-4EF9-9008-76EA624CC92E}" srcOrd="1" destOrd="0" presId="urn:microsoft.com/office/officeart/2005/8/layout/pList1"/>
    <dgm:cxn modelId="{AA886979-EF45-4FEF-A855-020B33CCE89A}" type="presParOf" srcId="{93701F82-9EAB-473C-AABC-C09A2A0FE25E}" destId="{E8466E19-121D-4907-AE9C-7721DA853570}" srcOrd="1" destOrd="0" presId="urn:microsoft.com/office/officeart/2005/8/layout/pList1"/>
    <dgm:cxn modelId="{46640BC2-7B6E-4602-9DF8-00A896C4F2B9}" type="presParOf" srcId="{93701F82-9EAB-473C-AABC-C09A2A0FE25E}" destId="{78F5534C-E666-4376-8E02-9C798B8039AB}" srcOrd="2" destOrd="0" presId="urn:microsoft.com/office/officeart/2005/8/layout/pList1"/>
    <dgm:cxn modelId="{061BA5D9-7F7F-4A20-80FE-C864A38CF70B}" type="presParOf" srcId="{78F5534C-E666-4376-8E02-9C798B8039AB}" destId="{A8A58283-3185-4409-BF8A-CE2F4024CEE5}" srcOrd="0" destOrd="0" presId="urn:microsoft.com/office/officeart/2005/8/layout/pList1"/>
    <dgm:cxn modelId="{C6C0029E-38DE-4271-A38B-9CA4D25AE6FC}" type="presParOf" srcId="{78F5534C-E666-4376-8E02-9C798B8039AB}" destId="{2A1FDDED-7664-4FF3-AC5B-718867CFE457}" srcOrd="1" destOrd="0" presId="urn:microsoft.com/office/officeart/2005/8/layout/pList1"/>
    <dgm:cxn modelId="{17A4D34D-6715-44DF-8DB5-6CB15F4DCF96}" type="presParOf" srcId="{93701F82-9EAB-473C-AABC-C09A2A0FE25E}" destId="{13CBC894-902C-4445-964A-E66B3AAD8674}" srcOrd="3" destOrd="0" presId="urn:microsoft.com/office/officeart/2005/8/layout/pList1"/>
    <dgm:cxn modelId="{2C851969-5371-4580-9530-120FB4FABC2E}" type="presParOf" srcId="{93701F82-9EAB-473C-AABC-C09A2A0FE25E}" destId="{0C20C569-0778-4A04-A88D-A87ACABB36BA}" srcOrd="4" destOrd="0" presId="urn:microsoft.com/office/officeart/2005/8/layout/pList1"/>
    <dgm:cxn modelId="{72332E45-7C0C-4FAA-B189-268A270ABD94}" type="presParOf" srcId="{0C20C569-0778-4A04-A88D-A87ACABB36BA}" destId="{927AB5D0-06D3-433E-BA9B-21DE28B04D64}" srcOrd="0" destOrd="0" presId="urn:microsoft.com/office/officeart/2005/8/layout/pList1"/>
    <dgm:cxn modelId="{5AE78201-3720-4F1A-90D4-15872F5A5FF6}" type="presParOf" srcId="{0C20C569-0778-4A04-A88D-A87ACABB36BA}" destId="{B03048A3-DFD1-4E12-8F63-C43492C31A35}" srcOrd="1" destOrd="0" presId="urn:microsoft.com/office/officeart/2005/8/layout/pList1"/>
    <dgm:cxn modelId="{763D4DE4-BAC9-4620-A944-F8746D75F4B3}" type="presParOf" srcId="{93701F82-9EAB-473C-AABC-C09A2A0FE25E}" destId="{08BDC349-E822-4DBD-ADF0-FABB80679AAA}" srcOrd="5" destOrd="0" presId="urn:microsoft.com/office/officeart/2005/8/layout/pList1"/>
    <dgm:cxn modelId="{F62A2A21-1B58-4A1A-BA10-AFE270CBAA8C}" type="presParOf" srcId="{93701F82-9EAB-473C-AABC-C09A2A0FE25E}" destId="{51BFA581-137C-4915-82EB-E0F1E7CAF753}" srcOrd="6" destOrd="0" presId="urn:microsoft.com/office/officeart/2005/8/layout/pList1"/>
    <dgm:cxn modelId="{56EDAB7F-D434-4ECC-BB41-62D3D3F06D9B}" type="presParOf" srcId="{51BFA581-137C-4915-82EB-E0F1E7CAF753}" destId="{EF77B66B-2BB1-496C-91D6-82001646DBCE}" srcOrd="0" destOrd="0" presId="urn:microsoft.com/office/officeart/2005/8/layout/pList1"/>
    <dgm:cxn modelId="{F025B6A0-3075-4B0F-8627-4DB5D011CF5B}" type="presParOf" srcId="{51BFA581-137C-4915-82EB-E0F1E7CAF753}" destId="{6FF60281-5D62-49FA-B11D-0AFDDDD78F9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5AA96-FA54-4694-893F-88D9F9DD1958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23A4A4-98CD-4613-9E28-08E839319EB3}">
      <dgm:prSet phldrT="[文本]"/>
      <dgm:spPr/>
      <dgm:t>
        <a:bodyPr/>
        <a:lstStyle/>
        <a:p>
          <a:r>
            <a:rPr lang="zh-CN" altLang="en-US" dirty="0" smtClean="0"/>
            <a:t>金融市场</a:t>
          </a:r>
          <a:endParaRPr lang="zh-CN" altLang="en-US" dirty="0"/>
        </a:p>
      </dgm:t>
    </dgm:pt>
    <dgm:pt modelId="{5C7925A2-AD32-46A4-934D-EA15EF7269C8}" type="parTrans" cxnId="{CB4659BE-4785-4BEF-856F-271947268763}">
      <dgm:prSet/>
      <dgm:spPr/>
      <dgm:t>
        <a:bodyPr/>
        <a:lstStyle/>
        <a:p>
          <a:endParaRPr lang="zh-CN" altLang="en-US"/>
        </a:p>
      </dgm:t>
    </dgm:pt>
    <dgm:pt modelId="{B312D651-1090-4CE6-BFA1-617D100D7E13}" type="sibTrans" cxnId="{CB4659BE-4785-4BEF-856F-271947268763}">
      <dgm:prSet/>
      <dgm:spPr/>
      <dgm:t>
        <a:bodyPr/>
        <a:lstStyle/>
        <a:p>
          <a:endParaRPr lang="zh-CN" altLang="en-US"/>
        </a:p>
      </dgm:t>
    </dgm:pt>
    <dgm:pt modelId="{BBDA5AA3-074E-4568-81AC-781303EF10D9}">
      <dgm:prSet phldrT="[文本]"/>
      <dgm:spPr/>
      <dgm:t>
        <a:bodyPr/>
        <a:lstStyle/>
        <a:p>
          <a:r>
            <a:rPr lang="zh-CN" altLang="en-US" dirty="0" smtClean="0"/>
            <a:t>电子银行</a:t>
          </a:r>
          <a:endParaRPr lang="zh-CN" altLang="en-US" dirty="0"/>
        </a:p>
      </dgm:t>
    </dgm:pt>
    <dgm:pt modelId="{06A6E057-BEE7-45DE-B8CD-1F83D457CE33}" type="parTrans" cxnId="{F185D272-4FC0-4C0A-A514-32CDAA18AA10}">
      <dgm:prSet/>
      <dgm:spPr/>
      <dgm:t>
        <a:bodyPr/>
        <a:lstStyle/>
        <a:p>
          <a:endParaRPr lang="zh-CN" altLang="en-US"/>
        </a:p>
      </dgm:t>
    </dgm:pt>
    <dgm:pt modelId="{6B8B1D93-3393-4258-AE93-847EF4F7834D}" type="sibTrans" cxnId="{F185D272-4FC0-4C0A-A514-32CDAA18AA10}">
      <dgm:prSet/>
      <dgm:spPr/>
      <dgm:t>
        <a:bodyPr/>
        <a:lstStyle/>
        <a:p>
          <a:endParaRPr lang="zh-CN" altLang="en-US"/>
        </a:p>
      </dgm:t>
    </dgm:pt>
    <dgm:pt modelId="{449DD855-3985-4648-AB56-7BAC86D9B250}">
      <dgm:prSet phldrT="[文本]"/>
      <dgm:spPr/>
      <dgm:t>
        <a:bodyPr/>
        <a:lstStyle/>
        <a:p>
          <a:r>
            <a:rPr lang="zh-CN" altLang="en-US" dirty="0" smtClean="0"/>
            <a:t>投资者关系</a:t>
          </a:r>
          <a:endParaRPr lang="zh-CN" altLang="en-US" dirty="0"/>
        </a:p>
      </dgm:t>
    </dgm:pt>
    <dgm:pt modelId="{683F0F17-580C-4368-9535-0A435A175FD7}" type="parTrans" cxnId="{2B70922B-37E5-4ADF-BDD3-EFB95B0468C1}">
      <dgm:prSet/>
      <dgm:spPr/>
      <dgm:t>
        <a:bodyPr/>
        <a:lstStyle/>
        <a:p>
          <a:endParaRPr lang="zh-CN" altLang="en-US"/>
        </a:p>
      </dgm:t>
    </dgm:pt>
    <dgm:pt modelId="{EB3D04CB-B4FE-4C0C-8B7E-1ABEECC93E9A}" type="sibTrans" cxnId="{2B70922B-37E5-4ADF-BDD3-EFB95B0468C1}">
      <dgm:prSet/>
      <dgm:spPr/>
      <dgm:t>
        <a:bodyPr/>
        <a:lstStyle/>
        <a:p>
          <a:endParaRPr lang="zh-CN" altLang="en-US"/>
        </a:p>
      </dgm:t>
    </dgm:pt>
    <dgm:pt modelId="{6DE2D91B-3121-449D-BF76-725DCEE30DE3}">
      <dgm:prSet phldrT="[文本]"/>
      <dgm:spPr/>
      <dgm:t>
        <a:bodyPr/>
        <a:lstStyle/>
        <a:p>
          <a:r>
            <a:rPr lang="zh-CN" altLang="en-US" dirty="0" smtClean="0"/>
            <a:t>关于中行</a:t>
          </a:r>
          <a:endParaRPr lang="zh-CN" altLang="en-US" dirty="0"/>
        </a:p>
      </dgm:t>
    </dgm:pt>
    <dgm:pt modelId="{634613CE-B658-494B-B5A4-B2362FDE8074}" type="parTrans" cxnId="{082F29A1-288C-4145-A413-CC443FF1A183}">
      <dgm:prSet/>
      <dgm:spPr/>
      <dgm:t>
        <a:bodyPr/>
        <a:lstStyle/>
        <a:p>
          <a:endParaRPr lang="zh-CN" altLang="en-US"/>
        </a:p>
      </dgm:t>
    </dgm:pt>
    <dgm:pt modelId="{B89E6AD0-E570-42E5-ADA0-C4F0B1C3BB2E}" type="sibTrans" cxnId="{082F29A1-288C-4145-A413-CC443FF1A183}">
      <dgm:prSet/>
      <dgm:spPr/>
      <dgm:t>
        <a:bodyPr/>
        <a:lstStyle/>
        <a:p>
          <a:endParaRPr lang="zh-CN" altLang="en-US"/>
        </a:p>
      </dgm:t>
    </dgm:pt>
    <dgm:pt modelId="{93701F82-9EAB-473C-AABC-C09A2A0FE25E}" type="pres">
      <dgm:prSet presAssocID="{BC05AA96-FA54-4694-893F-88D9F9DD19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CEBBB6-12F5-4759-A334-AA8E2EF8DC79}" type="pres">
      <dgm:prSet presAssocID="{1523A4A4-98CD-4613-9E28-08E839319EB3}" presName="compNode" presStyleCnt="0"/>
      <dgm:spPr/>
    </dgm:pt>
    <dgm:pt modelId="{EF52232C-5BBA-4F07-806F-0A0CD6381442}" type="pres">
      <dgm:prSet presAssocID="{1523A4A4-98CD-4613-9E28-08E839319EB3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A9AE4B3E-4FBD-4EF9-9008-76EA624CC92E}" type="pres">
      <dgm:prSet presAssocID="{1523A4A4-98CD-4613-9E28-08E839319EB3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66E19-121D-4907-AE9C-7721DA853570}" type="pres">
      <dgm:prSet presAssocID="{B312D651-1090-4CE6-BFA1-617D100D7E1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8F5534C-E666-4376-8E02-9C798B8039AB}" type="pres">
      <dgm:prSet presAssocID="{BBDA5AA3-074E-4568-81AC-781303EF10D9}" presName="compNode" presStyleCnt="0"/>
      <dgm:spPr/>
    </dgm:pt>
    <dgm:pt modelId="{A8A58283-3185-4409-BF8A-CE2F4024CEE5}" type="pres">
      <dgm:prSet presAssocID="{BBDA5AA3-074E-4568-81AC-781303EF10D9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2A1FDDED-7664-4FF3-AC5B-718867CFE457}" type="pres">
      <dgm:prSet presAssocID="{BBDA5AA3-074E-4568-81AC-781303EF10D9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BC894-902C-4445-964A-E66B3AAD8674}" type="pres">
      <dgm:prSet presAssocID="{6B8B1D93-3393-4258-AE93-847EF4F7834D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C20C569-0778-4A04-A88D-A87ACABB36BA}" type="pres">
      <dgm:prSet presAssocID="{449DD855-3985-4648-AB56-7BAC86D9B250}" presName="compNode" presStyleCnt="0"/>
      <dgm:spPr/>
    </dgm:pt>
    <dgm:pt modelId="{927AB5D0-06D3-433E-BA9B-21DE28B04D64}" type="pres">
      <dgm:prSet presAssocID="{449DD855-3985-4648-AB56-7BAC86D9B250}" presName="pictRect" presStyleLbl="node1" presStyleIdx="2" presStyleCnt="4" custLinFactNeighborX="796" custLinFactNeighborY="11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03048A3-DFD1-4E12-8F63-C43492C31A35}" type="pres">
      <dgm:prSet presAssocID="{449DD855-3985-4648-AB56-7BAC86D9B250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DC349-E822-4DBD-ADF0-FABB80679AAA}" type="pres">
      <dgm:prSet presAssocID="{EB3D04CB-B4FE-4C0C-8B7E-1ABEECC93E9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1BFA581-137C-4915-82EB-E0F1E7CAF753}" type="pres">
      <dgm:prSet presAssocID="{6DE2D91B-3121-449D-BF76-725DCEE30DE3}" presName="compNode" presStyleCnt="0"/>
      <dgm:spPr/>
    </dgm:pt>
    <dgm:pt modelId="{EF77B66B-2BB1-496C-91D6-82001646DBCE}" type="pres">
      <dgm:prSet presAssocID="{6DE2D91B-3121-449D-BF76-725DCEE30DE3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6FF60281-5D62-49FA-B11D-0AFDDDD78F94}" type="pres">
      <dgm:prSet presAssocID="{6DE2D91B-3121-449D-BF76-725DCEE30DE3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4659BE-4785-4BEF-856F-271947268763}" srcId="{BC05AA96-FA54-4694-893F-88D9F9DD1958}" destId="{1523A4A4-98CD-4613-9E28-08E839319EB3}" srcOrd="0" destOrd="0" parTransId="{5C7925A2-AD32-46A4-934D-EA15EF7269C8}" sibTransId="{B312D651-1090-4CE6-BFA1-617D100D7E13}"/>
    <dgm:cxn modelId="{B734DB14-185B-4CDD-A455-D9B7D98CFB0F}" type="presOf" srcId="{B312D651-1090-4CE6-BFA1-617D100D7E13}" destId="{E8466E19-121D-4907-AE9C-7721DA853570}" srcOrd="0" destOrd="0" presId="urn:microsoft.com/office/officeart/2005/8/layout/pList1"/>
    <dgm:cxn modelId="{8EDF33E4-CC84-46EA-A891-41A53BF221D3}" type="presOf" srcId="{EB3D04CB-B4FE-4C0C-8B7E-1ABEECC93E9A}" destId="{08BDC349-E822-4DBD-ADF0-FABB80679AAA}" srcOrd="0" destOrd="0" presId="urn:microsoft.com/office/officeart/2005/8/layout/pList1"/>
    <dgm:cxn modelId="{6B24A746-7ADD-40D9-8662-162CA052ED78}" type="presOf" srcId="{449DD855-3985-4648-AB56-7BAC86D9B250}" destId="{B03048A3-DFD1-4E12-8F63-C43492C31A35}" srcOrd="0" destOrd="0" presId="urn:microsoft.com/office/officeart/2005/8/layout/pList1"/>
    <dgm:cxn modelId="{F185D272-4FC0-4C0A-A514-32CDAA18AA10}" srcId="{BC05AA96-FA54-4694-893F-88D9F9DD1958}" destId="{BBDA5AA3-074E-4568-81AC-781303EF10D9}" srcOrd="1" destOrd="0" parTransId="{06A6E057-BEE7-45DE-B8CD-1F83D457CE33}" sibTransId="{6B8B1D93-3393-4258-AE93-847EF4F7834D}"/>
    <dgm:cxn modelId="{9035DBEE-BC88-4803-A25D-55A3C01A06C5}" type="presOf" srcId="{1523A4A4-98CD-4613-9E28-08E839319EB3}" destId="{A9AE4B3E-4FBD-4EF9-9008-76EA624CC92E}" srcOrd="0" destOrd="0" presId="urn:microsoft.com/office/officeart/2005/8/layout/pList1"/>
    <dgm:cxn modelId="{051F57C7-2091-4D6A-AAB0-9AE6B1E8A962}" type="presOf" srcId="{BC05AA96-FA54-4694-893F-88D9F9DD1958}" destId="{93701F82-9EAB-473C-AABC-C09A2A0FE25E}" srcOrd="0" destOrd="0" presId="urn:microsoft.com/office/officeart/2005/8/layout/pList1"/>
    <dgm:cxn modelId="{636245B0-91DA-48B4-B77A-7A898FBF45E2}" type="presOf" srcId="{6DE2D91B-3121-449D-BF76-725DCEE30DE3}" destId="{6FF60281-5D62-49FA-B11D-0AFDDDD78F94}" srcOrd="0" destOrd="0" presId="urn:microsoft.com/office/officeart/2005/8/layout/pList1"/>
    <dgm:cxn modelId="{95B767B0-3757-4D90-87DC-741ECE97A324}" type="presOf" srcId="{6B8B1D93-3393-4258-AE93-847EF4F7834D}" destId="{13CBC894-902C-4445-964A-E66B3AAD8674}" srcOrd="0" destOrd="0" presId="urn:microsoft.com/office/officeart/2005/8/layout/pList1"/>
    <dgm:cxn modelId="{2B70922B-37E5-4ADF-BDD3-EFB95B0468C1}" srcId="{BC05AA96-FA54-4694-893F-88D9F9DD1958}" destId="{449DD855-3985-4648-AB56-7BAC86D9B250}" srcOrd="2" destOrd="0" parTransId="{683F0F17-580C-4368-9535-0A435A175FD7}" sibTransId="{EB3D04CB-B4FE-4C0C-8B7E-1ABEECC93E9A}"/>
    <dgm:cxn modelId="{082F29A1-288C-4145-A413-CC443FF1A183}" srcId="{BC05AA96-FA54-4694-893F-88D9F9DD1958}" destId="{6DE2D91B-3121-449D-BF76-725DCEE30DE3}" srcOrd="3" destOrd="0" parTransId="{634613CE-B658-494B-B5A4-B2362FDE8074}" sibTransId="{B89E6AD0-E570-42E5-ADA0-C4F0B1C3BB2E}"/>
    <dgm:cxn modelId="{C93770BD-1320-459A-B3EF-44DE854B5342}" type="presOf" srcId="{BBDA5AA3-074E-4568-81AC-781303EF10D9}" destId="{2A1FDDED-7664-4FF3-AC5B-718867CFE457}" srcOrd="0" destOrd="0" presId="urn:microsoft.com/office/officeart/2005/8/layout/pList1"/>
    <dgm:cxn modelId="{FD76F957-43DD-42E7-973E-999C2A9766A1}" type="presParOf" srcId="{93701F82-9EAB-473C-AABC-C09A2A0FE25E}" destId="{8BCEBBB6-12F5-4759-A334-AA8E2EF8DC79}" srcOrd="0" destOrd="0" presId="urn:microsoft.com/office/officeart/2005/8/layout/pList1"/>
    <dgm:cxn modelId="{462BA234-D51D-47C5-800E-8374642FC4E1}" type="presParOf" srcId="{8BCEBBB6-12F5-4759-A334-AA8E2EF8DC79}" destId="{EF52232C-5BBA-4F07-806F-0A0CD6381442}" srcOrd="0" destOrd="0" presId="urn:microsoft.com/office/officeart/2005/8/layout/pList1"/>
    <dgm:cxn modelId="{90395B47-350C-4C5D-AC24-88C50DE36CFF}" type="presParOf" srcId="{8BCEBBB6-12F5-4759-A334-AA8E2EF8DC79}" destId="{A9AE4B3E-4FBD-4EF9-9008-76EA624CC92E}" srcOrd="1" destOrd="0" presId="urn:microsoft.com/office/officeart/2005/8/layout/pList1"/>
    <dgm:cxn modelId="{518A295C-A002-4E75-919E-A30143BA3316}" type="presParOf" srcId="{93701F82-9EAB-473C-AABC-C09A2A0FE25E}" destId="{E8466E19-121D-4907-AE9C-7721DA853570}" srcOrd="1" destOrd="0" presId="urn:microsoft.com/office/officeart/2005/8/layout/pList1"/>
    <dgm:cxn modelId="{F94526FD-390A-48E6-BECB-6EA2103913A9}" type="presParOf" srcId="{93701F82-9EAB-473C-AABC-C09A2A0FE25E}" destId="{78F5534C-E666-4376-8E02-9C798B8039AB}" srcOrd="2" destOrd="0" presId="urn:microsoft.com/office/officeart/2005/8/layout/pList1"/>
    <dgm:cxn modelId="{001043E3-5BFC-4DFE-A387-0F023903390B}" type="presParOf" srcId="{78F5534C-E666-4376-8E02-9C798B8039AB}" destId="{A8A58283-3185-4409-BF8A-CE2F4024CEE5}" srcOrd="0" destOrd="0" presId="urn:microsoft.com/office/officeart/2005/8/layout/pList1"/>
    <dgm:cxn modelId="{7D024B3D-E3E2-4EAD-B79F-ACD9073DF5B1}" type="presParOf" srcId="{78F5534C-E666-4376-8E02-9C798B8039AB}" destId="{2A1FDDED-7664-4FF3-AC5B-718867CFE457}" srcOrd="1" destOrd="0" presId="urn:microsoft.com/office/officeart/2005/8/layout/pList1"/>
    <dgm:cxn modelId="{C65A81EA-A269-484B-949D-9B47D1637C58}" type="presParOf" srcId="{93701F82-9EAB-473C-AABC-C09A2A0FE25E}" destId="{13CBC894-902C-4445-964A-E66B3AAD8674}" srcOrd="3" destOrd="0" presId="urn:microsoft.com/office/officeart/2005/8/layout/pList1"/>
    <dgm:cxn modelId="{2606F0C5-2F4C-485F-9DD0-A243648EFA29}" type="presParOf" srcId="{93701F82-9EAB-473C-AABC-C09A2A0FE25E}" destId="{0C20C569-0778-4A04-A88D-A87ACABB36BA}" srcOrd="4" destOrd="0" presId="urn:microsoft.com/office/officeart/2005/8/layout/pList1"/>
    <dgm:cxn modelId="{E9EA8EE7-E447-48F7-886A-8410B045F1D8}" type="presParOf" srcId="{0C20C569-0778-4A04-A88D-A87ACABB36BA}" destId="{927AB5D0-06D3-433E-BA9B-21DE28B04D64}" srcOrd="0" destOrd="0" presId="urn:microsoft.com/office/officeart/2005/8/layout/pList1"/>
    <dgm:cxn modelId="{371A7D86-19A6-47CD-B192-8693B4CCBC71}" type="presParOf" srcId="{0C20C569-0778-4A04-A88D-A87ACABB36BA}" destId="{B03048A3-DFD1-4E12-8F63-C43492C31A35}" srcOrd="1" destOrd="0" presId="urn:microsoft.com/office/officeart/2005/8/layout/pList1"/>
    <dgm:cxn modelId="{760BF1E3-8994-4836-AA20-D8F79388FD7E}" type="presParOf" srcId="{93701F82-9EAB-473C-AABC-C09A2A0FE25E}" destId="{08BDC349-E822-4DBD-ADF0-FABB80679AAA}" srcOrd="5" destOrd="0" presId="urn:microsoft.com/office/officeart/2005/8/layout/pList1"/>
    <dgm:cxn modelId="{13FE2E9E-5D9C-4B11-90D6-BE28EAC2EED0}" type="presParOf" srcId="{93701F82-9EAB-473C-AABC-C09A2A0FE25E}" destId="{51BFA581-137C-4915-82EB-E0F1E7CAF753}" srcOrd="6" destOrd="0" presId="urn:microsoft.com/office/officeart/2005/8/layout/pList1"/>
    <dgm:cxn modelId="{C45B564E-CC6F-4979-9B35-35F7B2AC36BE}" type="presParOf" srcId="{51BFA581-137C-4915-82EB-E0F1E7CAF753}" destId="{EF77B66B-2BB1-496C-91D6-82001646DBCE}" srcOrd="0" destOrd="0" presId="urn:microsoft.com/office/officeart/2005/8/layout/pList1"/>
    <dgm:cxn modelId="{289C4B3E-F63C-439D-B021-9C9DD0DB6642}" type="presParOf" srcId="{51BFA581-137C-4915-82EB-E0F1E7CAF753}" destId="{6FF60281-5D62-49FA-B11D-0AFDDDD78F9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62979-C3D5-44FF-B13C-645A67F6A913}">
      <dsp:nvSpPr>
        <dsp:cNvPr id="0" name=""/>
        <dsp:cNvSpPr/>
      </dsp:nvSpPr>
      <dsp:spPr>
        <a:xfrm rot="10800000">
          <a:off x="2311520" y="0"/>
          <a:ext cx="8687355" cy="1016756"/>
        </a:xfrm>
        <a:prstGeom prst="homePlat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619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rgbClr val="C00000"/>
              </a:solidFill>
            </a:rPr>
            <a:t>概况</a:t>
          </a:r>
          <a:endParaRPr lang="zh-CN" altLang="en-US" sz="3900" kern="1200" dirty="0">
            <a:solidFill>
              <a:srgbClr val="C00000"/>
            </a:solidFill>
          </a:endParaRPr>
        </a:p>
      </dsp:txBody>
      <dsp:txXfrm rot="10800000">
        <a:off x="2565709" y="0"/>
        <a:ext cx="8433166" cy="1016756"/>
      </dsp:txXfrm>
    </dsp:sp>
    <dsp:sp modelId="{34B880EC-03CA-4E4B-A1B5-E7A064714782}">
      <dsp:nvSpPr>
        <dsp:cNvPr id="0" name=""/>
        <dsp:cNvSpPr/>
      </dsp:nvSpPr>
      <dsp:spPr>
        <a:xfrm>
          <a:off x="1797259" y="0"/>
          <a:ext cx="1046309" cy="10112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C3185-C3C0-44B0-94A0-A673FBCD9A5C}">
      <dsp:nvSpPr>
        <dsp:cNvPr id="0" name=""/>
        <dsp:cNvSpPr/>
      </dsp:nvSpPr>
      <dsp:spPr>
        <a:xfrm rot="10800000">
          <a:off x="2391911" y="1376582"/>
          <a:ext cx="8687270" cy="986628"/>
        </a:xfrm>
        <a:prstGeom prst="homePlat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619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rgbClr val="C00000"/>
              </a:solidFill>
            </a:rPr>
            <a:t>结构</a:t>
          </a:r>
          <a:endParaRPr lang="zh-CN" altLang="en-US" sz="3900" kern="1200" dirty="0">
            <a:solidFill>
              <a:srgbClr val="C00000"/>
            </a:solidFill>
          </a:endParaRPr>
        </a:p>
      </dsp:txBody>
      <dsp:txXfrm rot="10800000">
        <a:off x="2638568" y="1376582"/>
        <a:ext cx="8440613" cy="986628"/>
      </dsp:txXfrm>
    </dsp:sp>
    <dsp:sp modelId="{CC5366C3-B66C-4E4B-98CE-D7EC7B451C4C}">
      <dsp:nvSpPr>
        <dsp:cNvPr id="0" name=""/>
        <dsp:cNvSpPr/>
      </dsp:nvSpPr>
      <dsp:spPr>
        <a:xfrm>
          <a:off x="1776802" y="1343910"/>
          <a:ext cx="1128219" cy="10472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DCD58-5AA0-4097-9E2E-01D5C896D5E2}">
      <dsp:nvSpPr>
        <dsp:cNvPr id="0" name=""/>
        <dsp:cNvSpPr/>
      </dsp:nvSpPr>
      <dsp:spPr>
        <a:xfrm rot="10800000">
          <a:off x="2332224" y="2733021"/>
          <a:ext cx="8770134" cy="1042601"/>
        </a:xfrm>
        <a:prstGeom prst="homePlat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619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rgbClr val="C00000"/>
              </a:solidFill>
            </a:rPr>
            <a:t>内容及其功能</a:t>
          </a:r>
          <a:endParaRPr lang="zh-CN" altLang="en-US" sz="3900" kern="1200" dirty="0">
            <a:solidFill>
              <a:srgbClr val="C00000"/>
            </a:solidFill>
          </a:endParaRPr>
        </a:p>
      </dsp:txBody>
      <dsp:txXfrm rot="10800000">
        <a:off x="2592874" y="2733021"/>
        <a:ext cx="8509484" cy="1042601"/>
      </dsp:txXfrm>
    </dsp:sp>
    <dsp:sp modelId="{236A1DDB-8104-4BA0-A0E5-2B02D486C894}">
      <dsp:nvSpPr>
        <dsp:cNvPr id="0" name=""/>
        <dsp:cNvSpPr/>
      </dsp:nvSpPr>
      <dsp:spPr>
        <a:xfrm>
          <a:off x="1768631" y="2717494"/>
          <a:ext cx="1078041" cy="10736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2232C-5BBA-4F07-806F-0A0CD6381442}">
      <dsp:nvSpPr>
        <dsp:cNvPr id="0" name=""/>
        <dsp:cNvSpPr/>
      </dsp:nvSpPr>
      <dsp:spPr>
        <a:xfrm>
          <a:off x="315779" y="298"/>
          <a:ext cx="1913423" cy="131834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E4B3E-4FBD-4EF9-9008-76EA624CC92E}">
      <dsp:nvSpPr>
        <dsp:cNvPr id="0" name=""/>
        <dsp:cNvSpPr/>
      </dsp:nvSpPr>
      <dsp:spPr>
        <a:xfrm>
          <a:off x="315779" y="1318646"/>
          <a:ext cx="1913423" cy="70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首页</a:t>
          </a:r>
          <a:endParaRPr lang="zh-CN" altLang="en-US" sz="2800" kern="1200" dirty="0"/>
        </a:p>
      </dsp:txBody>
      <dsp:txXfrm>
        <a:off x="315779" y="1318646"/>
        <a:ext cx="1913423" cy="709880"/>
      </dsp:txXfrm>
    </dsp:sp>
    <dsp:sp modelId="{A8A58283-3185-4409-BF8A-CE2F4024CEE5}">
      <dsp:nvSpPr>
        <dsp:cNvPr id="0" name=""/>
        <dsp:cNvSpPr/>
      </dsp:nvSpPr>
      <dsp:spPr>
        <a:xfrm>
          <a:off x="2420625" y="298"/>
          <a:ext cx="1913423" cy="1318348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FDDED-7664-4FF3-AC5B-718867CFE457}">
      <dsp:nvSpPr>
        <dsp:cNvPr id="0" name=""/>
        <dsp:cNvSpPr/>
      </dsp:nvSpPr>
      <dsp:spPr>
        <a:xfrm>
          <a:off x="2420625" y="1318646"/>
          <a:ext cx="1913423" cy="70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公司金融</a:t>
          </a:r>
          <a:endParaRPr lang="zh-CN" altLang="en-US" sz="2800" kern="1200" dirty="0"/>
        </a:p>
      </dsp:txBody>
      <dsp:txXfrm>
        <a:off x="2420625" y="1318646"/>
        <a:ext cx="1913423" cy="709880"/>
      </dsp:txXfrm>
    </dsp:sp>
    <dsp:sp modelId="{927AB5D0-06D3-433E-BA9B-21DE28B04D64}">
      <dsp:nvSpPr>
        <dsp:cNvPr id="0" name=""/>
        <dsp:cNvSpPr/>
      </dsp:nvSpPr>
      <dsp:spPr>
        <a:xfrm>
          <a:off x="4540702" y="15538"/>
          <a:ext cx="1913423" cy="1318348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048A3-DFD1-4E12-8F63-C43492C31A35}">
      <dsp:nvSpPr>
        <dsp:cNvPr id="0" name=""/>
        <dsp:cNvSpPr/>
      </dsp:nvSpPr>
      <dsp:spPr>
        <a:xfrm>
          <a:off x="4525471" y="1318646"/>
          <a:ext cx="1913423" cy="70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个人金融</a:t>
          </a:r>
          <a:endParaRPr lang="zh-CN" altLang="en-US" sz="2800" kern="1200" dirty="0"/>
        </a:p>
      </dsp:txBody>
      <dsp:txXfrm>
        <a:off x="4525471" y="1318646"/>
        <a:ext cx="1913423" cy="709880"/>
      </dsp:txXfrm>
    </dsp:sp>
    <dsp:sp modelId="{EF77B66B-2BB1-496C-91D6-82001646DBCE}">
      <dsp:nvSpPr>
        <dsp:cNvPr id="0" name=""/>
        <dsp:cNvSpPr/>
      </dsp:nvSpPr>
      <dsp:spPr>
        <a:xfrm>
          <a:off x="6630317" y="298"/>
          <a:ext cx="1913423" cy="1318348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0281-5D62-49FA-B11D-0AFDDDD78F94}">
      <dsp:nvSpPr>
        <dsp:cNvPr id="0" name=""/>
        <dsp:cNvSpPr/>
      </dsp:nvSpPr>
      <dsp:spPr>
        <a:xfrm>
          <a:off x="6630317" y="1318646"/>
          <a:ext cx="1913423" cy="70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银行卡</a:t>
          </a:r>
          <a:endParaRPr lang="zh-CN" altLang="en-US" sz="2800" kern="1200" dirty="0"/>
        </a:p>
      </dsp:txBody>
      <dsp:txXfrm>
        <a:off x="6630317" y="1318646"/>
        <a:ext cx="1913423" cy="709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2232C-5BBA-4F07-806F-0A0CD6381442}">
      <dsp:nvSpPr>
        <dsp:cNvPr id="0" name=""/>
        <dsp:cNvSpPr/>
      </dsp:nvSpPr>
      <dsp:spPr>
        <a:xfrm>
          <a:off x="315779" y="298"/>
          <a:ext cx="1913423" cy="131834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E4B3E-4FBD-4EF9-9008-76EA624CC92E}">
      <dsp:nvSpPr>
        <dsp:cNvPr id="0" name=""/>
        <dsp:cNvSpPr/>
      </dsp:nvSpPr>
      <dsp:spPr>
        <a:xfrm>
          <a:off x="315779" y="1318646"/>
          <a:ext cx="1913423" cy="70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金融市场</a:t>
          </a:r>
          <a:endParaRPr lang="zh-CN" altLang="en-US" sz="2400" kern="1200" dirty="0"/>
        </a:p>
      </dsp:txBody>
      <dsp:txXfrm>
        <a:off x="315779" y="1318646"/>
        <a:ext cx="1913423" cy="709880"/>
      </dsp:txXfrm>
    </dsp:sp>
    <dsp:sp modelId="{A8A58283-3185-4409-BF8A-CE2F4024CEE5}">
      <dsp:nvSpPr>
        <dsp:cNvPr id="0" name=""/>
        <dsp:cNvSpPr/>
      </dsp:nvSpPr>
      <dsp:spPr>
        <a:xfrm>
          <a:off x="2420625" y="298"/>
          <a:ext cx="1913423" cy="1318348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FDDED-7664-4FF3-AC5B-718867CFE457}">
      <dsp:nvSpPr>
        <dsp:cNvPr id="0" name=""/>
        <dsp:cNvSpPr/>
      </dsp:nvSpPr>
      <dsp:spPr>
        <a:xfrm>
          <a:off x="2420625" y="1318646"/>
          <a:ext cx="1913423" cy="70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电子银行</a:t>
          </a:r>
          <a:endParaRPr lang="zh-CN" altLang="en-US" sz="2400" kern="1200" dirty="0"/>
        </a:p>
      </dsp:txBody>
      <dsp:txXfrm>
        <a:off x="2420625" y="1318646"/>
        <a:ext cx="1913423" cy="709880"/>
      </dsp:txXfrm>
    </dsp:sp>
    <dsp:sp modelId="{927AB5D0-06D3-433E-BA9B-21DE28B04D64}">
      <dsp:nvSpPr>
        <dsp:cNvPr id="0" name=""/>
        <dsp:cNvSpPr/>
      </dsp:nvSpPr>
      <dsp:spPr>
        <a:xfrm>
          <a:off x="4540702" y="15538"/>
          <a:ext cx="1913423" cy="1318348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048A3-DFD1-4E12-8F63-C43492C31A35}">
      <dsp:nvSpPr>
        <dsp:cNvPr id="0" name=""/>
        <dsp:cNvSpPr/>
      </dsp:nvSpPr>
      <dsp:spPr>
        <a:xfrm>
          <a:off x="4525471" y="1318646"/>
          <a:ext cx="1913423" cy="70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投资者关系</a:t>
          </a:r>
          <a:endParaRPr lang="zh-CN" altLang="en-US" sz="2400" kern="1200" dirty="0"/>
        </a:p>
      </dsp:txBody>
      <dsp:txXfrm>
        <a:off x="4525471" y="1318646"/>
        <a:ext cx="1913423" cy="709880"/>
      </dsp:txXfrm>
    </dsp:sp>
    <dsp:sp modelId="{EF77B66B-2BB1-496C-91D6-82001646DBCE}">
      <dsp:nvSpPr>
        <dsp:cNvPr id="0" name=""/>
        <dsp:cNvSpPr/>
      </dsp:nvSpPr>
      <dsp:spPr>
        <a:xfrm>
          <a:off x="6630317" y="298"/>
          <a:ext cx="1913423" cy="1318348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0281-5D62-49FA-B11D-0AFDDDD78F94}">
      <dsp:nvSpPr>
        <dsp:cNvPr id="0" name=""/>
        <dsp:cNvSpPr/>
      </dsp:nvSpPr>
      <dsp:spPr>
        <a:xfrm>
          <a:off x="6630317" y="1318646"/>
          <a:ext cx="1913423" cy="70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关于中行</a:t>
          </a:r>
          <a:endParaRPr lang="zh-CN" altLang="en-US" sz="2400" kern="1200" dirty="0"/>
        </a:p>
      </dsp:txBody>
      <dsp:txXfrm>
        <a:off x="6630317" y="1318646"/>
        <a:ext cx="1913423" cy="709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7419" y="3701893"/>
            <a:ext cx="9597163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32115" y="1983923"/>
            <a:ext cx="9727771" cy="1219604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9232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5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4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08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2620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2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6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122717" y="48257"/>
            <a:ext cx="9492143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EDBE-2996-42B8-A2CE-F4EB860DE996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9D67-2D3B-44F8-8816-86A191B7B3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551214"/>
            <a:ext cx="11056060" cy="466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9145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slide" Target="slide4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Relationship Id="rId1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4.png"/><Relationship Id="rId7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4772" y="4554102"/>
            <a:ext cx="7175499" cy="42827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760" y="2183611"/>
            <a:ext cx="8667482" cy="1324779"/>
          </a:xfrm>
        </p:spPr>
        <p:txBody>
          <a:bodyPr/>
          <a:lstStyle/>
          <a:p>
            <a:r>
              <a:rPr lang="zh-CN" altLang="en-US" sz="6600" b="0" dirty="0" smtClean="0">
                <a:solidFill>
                  <a:srgbClr val="C00000"/>
                </a:solidFill>
                <a:latin typeface="+mn-ea"/>
                <a:ea typeface="+mn-ea"/>
              </a:rPr>
              <a:t>猜猜我们做的什么项目</a:t>
            </a:r>
            <a:endParaRPr lang="zh-CN" altLang="en-US" sz="6600" b="0" dirty="0">
              <a:solidFill>
                <a:srgbClr val="C00000"/>
              </a:solidFill>
              <a:latin typeface="+mn-ea"/>
              <a:ea typeface="+mn-ea"/>
              <a:hlinkClick r:id="rId2" action="ppaction://hlinksldjump" tooltip="知道的小伙伴也装作不知道，我们一起来猜一猜好吗，既然大家猜不到那就由我来揭晓了哈哈哈，，，"/>
            </a:endParaRPr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0764162" y="6400800"/>
            <a:ext cx="365760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>
            <a:hlinkClick r:id="rId3" action="ppaction://hlinksldjump"/>
          </p:cNvPr>
          <p:cNvSpPr/>
          <p:nvPr/>
        </p:nvSpPr>
        <p:spPr>
          <a:xfrm>
            <a:off x="11541402" y="6400800"/>
            <a:ext cx="345798" cy="441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7223" y="3502558"/>
            <a:ext cx="7175499" cy="428277"/>
          </a:xfrm>
        </p:spPr>
        <p:txBody>
          <a:bodyPr/>
          <a:lstStyle/>
          <a:p>
            <a:r>
              <a:rPr lang="zh-CN" altLang="en-US" sz="3600" dirty="0" smtClean="0"/>
              <a:t>对，就是这么高大上</a:t>
            </a:r>
            <a:endParaRPr lang="zh-CN" altLang="en-US" sz="3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2312" y="1890470"/>
            <a:ext cx="3941471" cy="1390186"/>
          </a:xfrm>
        </p:spPr>
        <p:txBody>
          <a:bodyPr/>
          <a:lstStyle/>
          <a:p>
            <a:r>
              <a:rPr lang="zh-CN" altLang="en-US" sz="7200" b="0" dirty="0" smtClean="0">
                <a:solidFill>
                  <a:srgbClr val="C00000"/>
                </a:solidFill>
                <a:latin typeface="+mn-ea"/>
                <a:ea typeface="+mn-ea"/>
              </a:rPr>
              <a:t>中国银行</a:t>
            </a:r>
            <a:endParaRPr lang="zh-CN" altLang="en-US" sz="7200" b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0764162" y="6400800"/>
            <a:ext cx="365760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>
            <a:hlinkClick r:id="rId3" action="ppaction://hlinksldjump"/>
          </p:cNvPr>
          <p:cNvSpPr/>
          <p:nvPr/>
        </p:nvSpPr>
        <p:spPr>
          <a:xfrm>
            <a:off x="11541402" y="6400800"/>
            <a:ext cx="345798" cy="441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1600" y="3399527"/>
            <a:ext cx="7175499" cy="428277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1981" y="2151375"/>
            <a:ext cx="8925061" cy="1248152"/>
          </a:xfrm>
        </p:spPr>
        <p:txBody>
          <a:bodyPr/>
          <a:lstStyle/>
          <a:p>
            <a:r>
              <a:rPr lang="zh-CN" altLang="en-US" sz="6600" b="0" dirty="0" smtClean="0">
                <a:solidFill>
                  <a:srgbClr val="C00000"/>
                </a:solidFill>
                <a:latin typeface="+mn-ea"/>
                <a:ea typeface="+mn-ea"/>
              </a:rPr>
              <a:t>中国银行是用来干嘛的</a:t>
            </a:r>
            <a:endParaRPr lang="zh-CN" altLang="en-US" sz="6600" b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0764162" y="6400800"/>
            <a:ext cx="365760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>
            <a:hlinkClick r:id="rId3" action="ppaction://hlinksldjump"/>
          </p:cNvPr>
          <p:cNvSpPr/>
          <p:nvPr/>
        </p:nvSpPr>
        <p:spPr>
          <a:xfrm>
            <a:off x="11541402" y="6400800"/>
            <a:ext cx="345798" cy="441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00746" y="627806"/>
            <a:ext cx="9492143" cy="699595"/>
          </a:xfrm>
        </p:spPr>
        <p:txBody>
          <a:bodyPr>
            <a:noAutofit/>
          </a:bodyPr>
          <a:lstStyle/>
          <a:p>
            <a:r>
              <a:rPr lang="zh-CN" altLang="en-US" sz="4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项目介绍</a:t>
            </a:r>
            <a:endParaRPr lang="zh-CN" altLang="en-US" sz="4800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58060"/>
              </p:ext>
            </p:extLst>
          </p:nvPr>
        </p:nvGraphicFramePr>
        <p:xfrm>
          <a:off x="-865181" y="1481071"/>
          <a:ext cx="12676181" cy="379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五边形 4"/>
          <p:cNvSpPr/>
          <p:nvPr/>
        </p:nvSpPr>
        <p:spPr>
          <a:xfrm>
            <a:off x="1729173" y="5569853"/>
            <a:ext cx="8603546" cy="10472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2709" tIns="167640" rIns="312928" bIns="16764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kern="1200"/>
          </a:p>
        </p:txBody>
      </p:sp>
      <p:sp>
        <p:nvSpPr>
          <p:cNvPr id="19" name="左箭头 18">
            <a:hlinkClick r:id="rId7" action="ppaction://hlinksldjump"/>
          </p:cNvPr>
          <p:cNvSpPr/>
          <p:nvPr/>
        </p:nvSpPr>
        <p:spPr>
          <a:xfrm>
            <a:off x="10764162" y="6400800"/>
            <a:ext cx="365760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>
            <a:hlinkClick r:id="rId8" action="ppaction://hlinksldjump"/>
          </p:cNvPr>
          <p:cNvSpPr/>
          <p:nvPr/>
        </p:nvSpPr>
        <p:spPr>
          <a:xfrm>
            <a:off x="11541402" y="6400800"/>
            <a:ext cx="345798" cy="441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0895" y="167640"/>
            <a:ext cx="2858386" cy="866319"/>
          </a:xfrm>
        </p:spPr>
        <p:txBody>
          <a:bodyPr>
            <a:normAutofit fontScale="90000"/>
          </a:bodyPr>
          <a:lstStyle/>
          <a:p>
            <a:r>
              <a:rPr lang="zh-CN" altLang="en-US" sz="6600" b="0" dirty="0" smtClean="0">
                <a:solidFill>
                  <a:srgbClr val="C00000"/>
                </a:solidFill>
                <a:latin typeface="+mn-ea"/>
                <a:ea typeface="+mn-ea"/>
              </a:rPr>
              <a:t>概况</a:t>
            </a:r>
            <a:endParaRPr lang="zh-CN" altLang="en-US" sz="6600" b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+mn-ea"/>
                <a:ea typeface="+mn-ea"/>
              </a:rPr>
              <a:t>整体介绍：</a:t>
            </a:r>
            <a:r>
              <a:rPr lang="zh-CN" altLang="en-US" sz="2400" dirty="0" smtClean="0">
                <a:latin typeface="+mn-ea"/>
                <a:ea typeface="+mn-ea"/>
              </a:rPr>
              <a:t>中国银行</a:t>
            </a:r>
            <a:r>
              <a:rPr lang="zh-CN" altLang="en-US" sz="2400" dirty="0">
                <a:latin typeface="+mn-ea"/>
                <a:ea typeface="+mn-ea"/>
              </a:rPr>
              <a:t>全称是中国银行股份有限公司（</a:t>
            </a:r>
            <a:r>
              <a:rPr lang="en-US" altLang="zh-CN" sz="2400" dirty="0">
                <a:latin typeface="+mn-ea"/>
                <a:ea typeface="+mn-ea"/>
              </a:rPr>
              <a:t>Bank of China Limited</a:t>
            </a:r>
            <a:r>
              <a:rPr lang="zh-CN" altLang="en-US" sz="2400" dirty="0">
                <a:latin typeface="+mn-ea"/>
                <a:ea typeface="+mn-ea"/>
              </a:rPr>
              <a:t>，简称</a:t>
            </a:r>
            <a:r>
              <a:rPr lang="en-US" altLang="zh-CN" sz="2400" dirty="0">
                <a:latin typeface="+mn-ea"/>
                <a:ea typeface="+mn-ea"/>
              </a:rPr>
              <a:t>BOC</a:t>
            </a:r>
            <a:r>
              <a:rPr lang="zh-CN" altLang="en-US" sz="2400" dirty="0">
                <a:latin typeface="+mn-ea"/>
                <a:ea typeface="+mn-ea"/>
              </a:rPr>
              <a:t>），是五大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国有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ea typeface="+mn-ea"/>
              </a:rPr>
              <a:t>商业银行</a:t>
            </a: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之一。</a:t>
            </a:r>
            <a:r>
              <a:rPr lang="zh-CN" altLang="en-US" sz="2400" dirty="0">
                <a:latin typeface="+mn-ea"/>
                <a:ea typeface="+mn-ea"/>
              </a:rPr>
              <a:t>中国银行于</a:t>
            </a:r>
            <a:r>
              <a:rPr lang="en-US" altLang="zh-CN" sz="2400" dirty="0">
                <a:latin typeface="+mn-ea"/>
                <a:ea typeface="+mn-ea"/>
              </a:rPr>
              <a:t>1912</a:t>
            </a:r>
            <a:r>
              <a:rPr lang="zh-CN" altLang="en-US" sz="2400" dirty="0">
                <a:latin typeface="+mn-ea"/>
                <a:ea typeface="+mn-ea"/>
              </a:rPr>
              <a:t>年经孙中山先生批准在上海成立，是中国历史最为悠久的银行之一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+mn-ea"/>
                <a:ea typeface="+mn-ea"/>
              </a:rPr>
              <a:t>文化：</a:t>
            </a:r>
            <a:endParaRPr lang="en-US" altLang="zh-CN" sz="24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ea typeface="+mn-ea"/>
              </a:rPr>
              <a:t>银行标志：</a:t>
            </a:r>
            <a:r>
              <a:rPr lang="zh-CN" altLang="en-US" sz="2400" dirty="0" smtClean="0">
                <a:latin typeface="+mn-ea"/>
                <a:ea typeface="+mn-ea"/>
              </a:rPr>
              <a:t>由</a:t>
            </a:r>
            <a:r>
              <a:rPr lang="zh-CN" altLang="en-US" sz="2400" dirty="0">
                <a:latin typeface="+mn-ea"/>
                <a:ea typeface="+mn-ea"/>
              </a:rPr>
              <a:t>香港著名设计师靳埭强先生设计，采用了中国古钱与“中”字为基本形，古钱图形是圆与形的框线设计，中间方孔，上下加垂直线，成为“中”字形状，寓意天方地圆，经济为本，给人的感觉是简洁、稳重、易识别，寓意深刻，颇具中国风格。</a:t>
            </a:r>
            <a:endParaRPr lang="en-US" altLang="zh-CN" sz="2400" dirty="0" smtClean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ea typeface="+mn-ea"/>
              </a:rPr>
              <a:t>战略目标：</a:t>
            </a:r>
            <a:r>
              <a:rPr lang="zh-CN" altLang="en-US" sz="2400" dirty="0">
                <a:latin typeface="+mn-ea"/>
                <a:ea typeface="+mn-ea"/>
              </a:rPr>
              <a:t>追求卓越，持续增长，建设国际一流的大型跨国银行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09667" y="167640"/>
            <a:ext cx="1001227" cy="866319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左箭头 10">
            <a:hlinkClick r:id="rId3" action="ppaction://hlinksldjump"/>
          </p:cNvPr>
          <p:cNvSpPr/>
          <p:nvPr/>
        </p:nvSpPr>
        <p:spPr>
          <a:xfrm>
            <a:off x="10764162" y="6400800"/>
            <a:ext cx="365760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>
            <a:hlinkClick r:id="rId4" action="ppaction://hlinksldjump"/>
          </p:cNvPr>
          <p:cNvSpPr/>
          <p:nvPr/>
        </p:nvSpPr>
        <p:spPr>
          <a:xfrm>
            <a:off x="11541402" y="6400800"/>
            <a:ext cx="345798" cy="441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0895" y="167640"/>
            <a:ext cx="2858386" cy="866319"/>
          </a:xfrm>
        </p:spPr>
        <p:txBody>
          <a:bodyPr>
            <a:normAutofit fontScale="90000"/>
          </a:bodyPr>
          <a:lstStyle/>
          <a:p>
            <a:r>
              <a:rPr lang="zh-CN" altLang="en-US" sz="6600" b="0" dirty="0">
                <a:solidFill>
                  <a:srgbClr val="C00000"/>
                </a:solidFill>
                <a:latin typeface="+mn-ea"/>
                <a:ea typeface="+mn-ea"/>
              </a:rPr>
              <a:t>结构</a:t>
            </a: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835271"/>
              </p:ext>
            </p:extLst>
          </p:nvPr>
        </p:nvGraphicFramePr>
        <p:xfrm>
          <a:off x="1488440" y="1508760"/>
          <a:ext cx="8859520" cy="202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椭圆 9"/>
          <p:cNvSpPr/>
          <p:nvPr/>
        </p:nvSpPr>
        <p:spPr>
          <a:xfrm>
            <a:off x="1809667" y="167640"/>
            <a:ext cx="1001227" cy="866319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2" name="内容占位符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542195"/>
              </p:ext>
            </p:extLst>
          </p:nvPr>
        </p:nvGraphicFramePr>
        <p:xfrm>
          <a:off x="1488440" y="3962400"/>
          <a:ext cx="8859520" cy="202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左箭头 12">
            <a:hlinkClick r:id="rId13" action="ppaction://hlinksldjump"/>
          </p:cNvPr>
          <p:cNvSpPr/>
          <p:nvPr/>
        </p:nvSpPr>
        <p:spPr>
          <a:xfrm>
            <a:off x="10764162" y="6400800"/>
            <a:ext cx="365760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>
            <a:hlinkClick r:id="rId14" action="ppaction://hlinksldjump"/>
          </p:cNvPr>
          <p:cNvSpPr/>
          <p:nvPr/>
        </p:nvSpPr>
        <p:spPr>
          <a:xfrm>
            <a:off x="11541402" y="6400800"/>
            <a:ext cx="345798" cy="441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0894" y="167640"/>
            <a:ext cx="5632066" cy="866319"/>
          </a:xfrm>
        </p:spPr>
        <p:txBody>
          <a:bodyPr>
            <a:normAutofit fontScale="90000"/>
          </a:bodyPr>
          <a:lstStyle/>
          <a:p>
            <a:r>
              <a:rPr lang="zh-CN" altLang="en-US" sz="6600" b="0" dirty="0" smtClean="0">
                <a:solidFill>
                  <a:srgbClr val="C00000"/>
                </a:solidFill>
                <a:latin typeface="+mn-ea"/>
                <a:ea typeface="+mn-ea"/>
              </a:rPr>
              <a:t>内容及其功能</a:t>
            </a:r>
            <a:endParaRPr lang="zh-CN" altLang="en-US" sz="6600" b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09667" y="167640"/>
            <a:ext cx="1001227" cy="866319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7" y="2542196"/>
            <a:ext cx="10378375" cy="1905337"/>
          </a:xfrm>
        </p:spPr>
      </p:pic>
      <p:sp>
        <p:nvSpPr>
          <p:cNvPr id="7" name="文本框 6"/>
          <p:cNvSpPr txBox="1"/>
          <p:nvPr/>
        </p:nvSpPr>
        <p:spPr>
          <a:xfrm>
            <a:off x="385787" y="1576295"/>
            <a:ext cx="4850213" cy="7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smtClean="0">
                <a:solidFill>
                  <a:srgbClr val="C00000"/>
                </a:solidFill>
                <a:latin typeface="华文仿宋"/>
              </a:rPr>
              <a:t>1.</a:t>
            </a:r>
            <a:r>
              <a:rPr lang="zh-CN" altLang="en-US" sz="3600" dirty="0" smtClean="0">
                <a:solidFill>
                  <a:srgbClr val="C00000"/>
                </a:solidFill>
                <a:latin typeface="华文仿宋"/>
              </a:rPr>
              <a:t>首页功能模块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6998" y="4760949"/>
            <a:ext cx="1214535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rgbClr val="665EA2">
                    <a:lumMod val="75000"/>
                  </a:srgbClr>
                </a:solidFill>
                <a:latin typeface="华文仿宋"/>
              </a:rPr>
              <a:t>用户可以快速的找到自己想要办理的业务，结构清晰，页面简洁，简单明了（简单</a:t>
            </a:r>
            <a:r>
              <a:rPr lang="en-US" altLang="zh-CN" sz="2400" dirty="0" smtClean="0">
                <a:solidFill>
                  <a:srgbClr val="665EA2">
                    <a:lumMod val="75000"/>
                  </a:srgbClr>
                </a:solidFill>
                <a:latin typeface="华文仿宋"/>
              </a:rPr>
              <a:t>+</a:t>
            </a:r>
            <a:r>
              <a:rPr lang="zh-CN" altLang="en-US" sz="2400" dirty="0" smtClean="0">
                <a:solidFill>
                  <a:srgbClr val="665EA2">
                    <a:lumMod val="75000"/>
                  </a:srgbClr>
                </a:solidFill>
                <a:latin typeface="华文仿宋"/>
              </a:rPr>
              <a:t>便捷）</a:t>
            </a:r>
          </a:p>
        </p:txBody>
      </p:sp>
      <p:sp>
        <p:nvSpPr>
          <p:cNvPr id="14" name="左箭头 13">
            <a:hlinkClick r:id="rId4" action="ppaction://hlinksldjump"/>
          </p:cNvPr>
          <p:cNvSpPr/>
          <p:nvPr/>
        </p:nvSpPr>
        <p:spPr>
          <a:xfrm>
            <a:off x="10764162" y="6400800"/>
            <a:ext cx="365760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右箭头 14">
            <a:hlinkClick r:id="rId5" action="ppaction://hlinksldjump"/>
          </p:cNvPr>
          <p:cNvSpPr/>
          <p:nvPr/>
        </p:nvSpPr>
        <p:spPr>
          <a:xfrm>
            <a:off x="11541402" y="6400800"/>
            <a:ext cx="345798" cy="441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0894" y="167640"/>
            <a:ext cx="5632066" cy="866319"/>
          </a:xfrm>
        </p:spPr>
        <p:txBody>
          <a:bodyPr>
            <a:normAutofit fontScale="90000"/>
          </a:bodyPr>
          <a:lstStyle/>
          <a:p>
            <a:r>
              <a:rPr lang="zh-CN" altLang="en-US" sz="6600" b="0" dirty="0" smtClean="0">
                <a:solidFill>
                  <a:srgbClr val="C00000"/>
                </a:solidFill>
                <a:latin typeface="+mn-ea"/>
                <a:ea typeface="+mn-ea"/>
              </a:rPr>
              <a:t>内容及其功能</a:t>
            </a:r>
            <a:endParaRPr lang="zh-CN" altLang="en-US" sz="6600" b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09667" y="167640"/>
            <a:ext cx="1001227" cy="866319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文本框 10"/>
          <p:cNvSpPr txBox="1"/>
          <p:nvPr/>
        </p:nvSpPr>
        <p:spPr>
          <a:xfrm>
            <a:off x="776714" y="1420479"/>
            <a:ext cx="4850213" cy="7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smtClean="0">
                <a:solidFill>
                  <a:srgbClr val="C00000"/>
                </a:solidFill>
                <a:latin typeface="+mn-ea"/>
              </a:rPr>
              <a:t>2.</a:t>
            </a:r>
            <a:r>
              <a:rPr lang="zh-CN" altLang="en-US" sz="3600" dirty="0" smtClean="0">
                <a:solidFill>
                  <a:srgbClr val="C00000"/>
                </a:solidFill>
                <a:latin typeface="+mn-ea"/>
              </a:rPr>
              <a:t>动弹窗口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14" y="2457914"/>
            <a:ext cx="6336985" cy="22127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2859" y="4946974"/>
            <a:ext cx="10485120" cy="538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中国银行的一些商业广告，主要用来吸引用户的眼球，诱导消费者。</a:t>
            </a:r>
          </a:p>
        </p:txBody>
      </p:sp>
      <p:sp>
        <p:nvSpPr>
          <p:cNvPr id="14" name="左箭头 13">
            <a:hlinkClick r:id="rId4" action="ppaction://hlinksldjump"/>
          </p:cNvPr>
          <p:cNvSpPr/>
          <p:nvPr/>
        </p:nvSpPr>
        <p:spPr>
          <a:xfrm>
            <a:off x="10764162" y="6400800"/>
            <a:ext cx="365760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>
            <a:hlinkClick r:id="rId5" action="ppaction://hlinksldjump"/>
          </p:cNvPr>
          <p:cNvSpPr/>
          <p:nvPr/>
        </p:nvSpPr>
        <p:spPr>
          <a:xfrm>
            <a:off x="11541402" y="6400800"/>
            <a:ext cx="345798" cy="441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0894" y="167640"/>
            <a:ext cx="5632066" cy="866319"/>
          </a:xfrm>
        </p:spPr>
        <p:txBody>
          <a:bodyPr>
            <a:normAutofit fontScale="90000"/>
          </a:bodyPr>
          <a:lstStyle/>
          <a:p>
            <a:r>
              <a:rPr lang="zh-CN" altLang="en-US" sz="6600" b="0" dirty="0" smtClean="0">
                <a:solidFill>
                  <a:srgbClr val="C00000"/>
                </a:solidFill>
                <a:latin typeface="+mn-ea"/>
                <a:ea typeface="+mn-ea"/>
              </a:rPr>
              <a:t>内容及其功能</a:t>
            </a:r>
            <a:endParaRPr lang="zh-CN" altLang="en-US" sz="6600" b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09667" y="167640"/>
            <a:ext cx="1001227" cy="866319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文本框 6"/>
          <p:cNvSpPr txBox="1"/>
          <p:nvPr/>
        </p:nvSpPr>
        <p:spPr>
          <a:xfrm>
            <a:off x="632602" y="1274829"/>
            <a:ext cx="4850213" cy="7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smtClean="0">
                <a:solidFill>
                  <a:srgbClr val="C00000"/>
                </a:solidFill>
                <a:latin typeface="华文仿宋"/>
              </a:rPr>
              <a:t>3.</a:t>
            </a:r>
            <a:r>
              <a:rPr lang="zh-CN" altLang="en-US" sz="3600" dirty="0" smtClean="0">
                <a:solidFill>
                  <a:srgbClr val="C00000"/>
                </a:solidFill>
                <a:latin typeface="华文仿宋"/>
              </a:rPr>
              <a:t>子</a:t>
            </a:r>
            <a:r>
              <a:rPr lang="zh-CN" altLang="en-US" sz="3600" dirty="0">
                <a:solidFill>
                  <a:srgbClr val="C00000"/>
                </a:solidFill>
                <a:latin typeface="华文仿宋"/>
              </a:rPr>
              <a:t>页</a:t>
            </a:r>
            <a:r>
              <a:rPr lang="zh-CN" altLang="en-US" sz="3600" dirty="0" smtClean="0">
                <a:solidFill>
                  <a:srgbClr val="C00000"/>
                </a:solidFill>
                <a:latin typeface="华文仿宋"/>
              </a:rPr>
              <a:t>功能</a:t>
            </a:r>
            <a:r>
              <a:rPr lang="zh-CN" altLang="en-US" sz="3600" dirty="0">
                <a:solidFill>
                  <a:srgbClr val="C00000"/>
                </a:solidFill>
                <a:latin typeface="华文仿宋"/>
              </a:rPr>
              <a:t>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5787" y="4228072"/>
            <a:ext cx="4850213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华文仿宋"/>
              </a:rPr>
              <a:t>2.</a:t>
            </a:r>
            <a:r>
              <a:rPr lang="zh-CN" altLang="en-US" sz="2800" dirty="0">
                <a:solidFill>
                  <a:srgbClr val="C00000"/>
                </a:solidFill>
                <a:latin typeface="华文仿宋"/>
              </a:rPr>
              <a:t>动弹窗口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1922" y="5849996"/>
            <a:ext cx="10485120" cy="538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华文仿宋"/>
              </a:rPr>
              <a:t>各种业务都用单独的窗格来显示，用户登录的同时还能了解各种不同的信息。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华文仿宋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3" y="2228781"/>
            <a:ext cx="2194536" cy="356571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65" y="2228781"/>
            <a:ext cx="2196761" cy="35657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28" y="2228781"/>
            <a:ext cx="2499642" cy="36386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17" y="2228781"/>
            <a:ext cx="2241970" cy="3565719"/>
          </a:xfrm>
          <a:prstGeom prst="rect">
            <a:avLst/>
          </a:prstGeom>
        </p:spPr>
      </p:pic>
      <p:sp>
        <p:nvSpPr>
          <p:cNvPr id="15" name="左箭头 14">
            <a:hlinkClick r:id="rId7" action="ppaction://hlinksldjump"/>
          </p:cNvPr>
          <p:cNvSpPr/>
          <p:nvPr/>
        </p:nvSpPr>
        <p:spPr>
          <a:xfrm>
            <a:off x="10764162" y="6400800"/>
            <a:ext cx="365760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>
            <a:hlinkClick r:id="rId8" action="ppaction://hlinksldjump"/>
          </p:cNvPr>
          <p:cNvSpPr/>
          <p:nvPr/>
        </p:nvSpPr>
        <p:spPr>
          <a:xfrm>
            <a:off x="11541402" y="6400800"/>
            <a:ext cx="345798" cy="441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121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7C8AB0"/>
      </a:accent1>
      <a:accent2>
        <a:srgbClr val="665EA2"/>
      </a:accent2>
      <a:accent3>
        <a:srgbClr val="75A3D1"/>
      </a:accent3>
      <a:accent4>
        <a:srgbClr val="3C63E0"/>
      </a:accent4>
      <a:accent5>
        <a:srgbClr val="FFC000"/>
      </a:accent5>
      <a:accent6>
        <a:srgbClr val="19B3E8"/>
      </a:accent6>
      <a:hlink>
        <a:srgbClr val="8D8173"/>
      </a:hlink>
      <a:folHlink>
        <a:srgbClr val="CC99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A000120140929A70KPBG</Template>
  <TotalTime>172</TotalTime>
  <Words>181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华文仿宋</vt:lpstr>
      <vt:lpstr>微软雅黑</vt:lpstr>
      <vt:lpstr>幼圆</vt:lpstr>
      <vt:lpstr>Arial</vt:lpstr>
      <vt:lpstr>Arial Black</vt:lpstr>
      <vt:lpstr>Wingdings 2</vt:lpstr>
      <vt:lpstr>A000120140530A99PPBG</vt:lpstr>
      <vt:lpstr>猜猜我们做的什么项目</vt:lpstr>
      <vt:lpstr>中国银行</vt:lpstr>
      <vt:lpstr>中国银行是用来干嘛的</vt:lpstr>
      <vt:lpstr>项目介绍</vt:lpstr>
      <vt:lpstr>概况</vt:lpstr>
      <vt:lpstr>结构</vt:lpstr>
      <vt:lpstr>内容及其功能</vt:lpstr>
      <vt:lpstr>内容及其功能</vt:lpstr>
      <vt:lpstr>内容及其功能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Sealin</dc:creator>
  <cp:lastModifiedBy>Sealin</cp:lastModifiedBy>
  <cp:revision>22</cp:revision>
  <dcterms:created xsi:type="dcterms:W3CDTF">2016-03-22T03:01:38Z</dcterms:created>
  <dcterms:modified xsi:type="dcterms:W3CDTF">2016-03-22T11:35:07Z</dcterms:modified>
</cp:coreProperties>
</file>