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37"/>
  </p:notesMasterIdLst>
  <p:handoutMasterIdLst>
    <p:handoutMasterId r:id="rId38"/>
  </p:handoutMasterIdLst>
  <p:sldIdLst>
    <p:sldId id="380" r:id="rId3"/>
    <p:sldId id="399" r:id="rId4"/>
    <p:sldId id="400" r:id="rId5"/>
    <p:sldId id="401" r:id="rId6"/>
    <p:sldId id="402" r:id="rId7"/>
    <p:sldId id="406" r:id="rId8"/>
    <p:sldId id="403" r:id="rId9"/>
    <p:sldId id="407" r:id="rId10"/>
    <p:sldId id="408" r:id="rId11"/>
    <p:sldId id="409" r:id="rId12"/>
    <p:sldId id="397" r:id="rId13"/>
    <p:sldId id="367" r:id="rId14"/>
    <p:sldId id="372" r:id="rId15"/>
    <p:sldId id="261" r:id="rId16"/>
    <p:sldId id="323" r:id="rId17"/>
    <p:sldId id="322" r:id="rId18"/>
    <p:sldId id="292" r:id="rId19"/>
    <p:sldId id="392" r:id="rId20"/>
    <p:sldId id="327" r:id="rId21"/>
    <p:sldId id="275" r:id="rId22"/>
    <p:sldId id="258" r:id="rId23"/>
    <p:sldId id="386" r:id="rId24"/>
    <p:sldId id="394" r:id="rId25"/>
    <p:sldId id="393" r:id="rId26"/>
    <p:sldId id="382" r:id="rId27"/>
    <p:sldId id="259" r:id="rId28"/>
    <p:sldId id="365" r:id="rId29"/>
    <p:sldId id="395" r:id="rId30"/>
    <p:sldId id="286" r:id="rId31"/>
    <p:sldId id="390" r:id="rId32"/>
    <p:sldId id="285" r:id="rId33"/>
    <p:sldId id="396" r:id="rId34"/>
    <p:sldId id="364" r:id="rId35"/>
    <p:sldId id="398" r:id="rId36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E30"/>
    <a:srgbClr val="363636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59" y="552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0386651409666E-2"/>
          <c:y val="5.4412442026113686E-2"/>
          <c:w val="0.93034886680684292"/>
          <c:h val="0.7756847077473463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Sheet1!$A$2:$A$11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bubbleSize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0EE6-4636-B3D6-6FD4D7DF09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38626144"/>
        <c:axId val="38626704"/>
      </c:bubbleChart>
      <c:valAx>
        <c:axId val="38626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38626704"/>
        <c:crosses val="autoZero"/>
        <c:crossBetween val="midCat"/>
      </c:valAx>
      <c:valAx>
        <c:axId val="38626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38626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21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9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4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02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73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0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61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60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35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1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42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91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6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p:transition spd="slow" advTm="4043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p:transition spd="slow" advTm="4043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p:transition spd="slow" advTm="4043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p:transition spd="slow" advTm="4043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p:transition spd="slow" advTm="4043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p:transition spd="slow" advTm="4043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p:transition spd="slow" advTm="4043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p:transition spd="slow" advTm="4043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p:transition spd="slow" advTm="4043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87974"/>
      </p:ext>
    </p:extLst>
  </p:cSld>
  <p:clrMapOvr>
    <a:masterClrMapping/>
  </p:clrMapOvr>
  <p:transition spd="slow" advTm="4043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9623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p:transition spd="slow" advTm="4043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81316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36139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48396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0447"/>
      </p:ext>
    </p:extLst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06987"/>
      </p:ext>
    </p:extLst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04904"/>
      </p:ext>
    </p:extLst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61937"/>
      </p:ext>
    </p:extLst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11641"/>
      </p:ext>
    </p:extLst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23133"/>
      </p:ext>
    </p:extLst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77074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p:transition spd="slow" advTm="4043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p:transition spd="slow" advTm="4043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p:transition spd="slow" advTm="4043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p:transition spd="slow" advTm="4043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p:transition spd="slow" advTm="4043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p:transition spd="slow" advTm="4043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p:transition spd="slow" advTm="4043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61" r:id="rId6"/>
    <p:sldLayoutId id="2147483662" r:id="rId7"/>
    <p:sldLayoutId id="2147483667" r:id="rId8"/>
    <p:sldLayoutId id="2147483663" r:id="rId9"/>
    <p:sldLayoutId id="2147483664" r:id="rId10"/>
    <p:sldLayoutId id="2147483665" r:id="rId11"/>
    <p:sldLayoutId id="2147483666" r:id="rId12"/>
    <p:sldLayoutId id="2147483651" r:id="rId13"/>
    <p:sldLayoutId id="2147483652" r:id="rId14"/>
    <p:sldLayoutId id="2147483668" r:id="rId15"/>
    <p:sldLayoutId id="2147483669" r:id="rId16"/>
    <p:sldLayoutId id="2147483655" r:id="rId17"/>
    <p:sldLayoutId id="2147483670" r:id="rId18"/>
  </p:sldLayoutIdLst>
  <p:transition spd="slow" advTm="4043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9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ject_html/map_index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4.jp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842479" y="1454365"/>
            <a:ext cx="7345409" cy="153888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 matching</a:t>
            </a:r>
          </a:p>
          <a:p>
            <a:pPr algn="ctr"/>
            <a:r>
              <a:rPr lang="en-US" altLang="zh-CN" sz="4000" dirty="0">
                <a:solidFill>
                  <a:srgbClr val="7F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text processing tech</a:t>
            </a:r>
            <a:endParaRPr lang="zh-CN" altLang="en-US" sz="40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65493" y="3753614"/>
            <a:ext cx="479009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Shuyang Cao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Jianfei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 Zhao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973DABC9-6496-4C4A-902F-68062E6C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A7704-DE1E-4FDB-8AAC-A9FDD60B1DE9}"/>
              </a:ext>
            </a:extLst>
          </p:cNvPr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3200" dirty="0">
                <a:solidFill>
                  <a:srgbClr val="3C3C3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Demo</a:t>
            </a:r>
            <a:endParaRPr lang="en-GB" altLang="zh-CN" sz="3200" dirty="0">
              <a:solidFill>
                <a:srgbClr val="3C3C3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WIT - Data Visualization">
            <a:hlinkClick r:id="rId3" action="ppaction://hlinkfile"/>
            <a:extLst>
              <a:ext uri="{FF2B5EF4-FFF2-40B4-BE49-F238E27FC236}">
                <a16:creationId xmlns:a16="http://schemas.microsoft.com/office/drawing/2014/main" id="{9A909DBC-B11C-4312-8D59-64387540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1633538"/>
            <a:ext cx="48863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70170"/>
      </p:ext>
    </p:extLst>
  </p:cSld>
  <p:clrMapOvr>
    <a:masterClrMapping/>
  </p:clrMapOvr>
  <p:transition spd="slow" advTm="4043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60213" y="2551837"/>
            <a:ext cx="3871573" cy="175432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</a:t>
            </a:r>
          </a:p>
          <a:p>
            <a:pPr algn="ctr"/>
            <a:r>
              <a:rPr lang="en-US" altLang="zh-CN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watching </a:t>
            </a:r>
            <a:endParaRPr lang="zh-CN" altLang="en-US" sz="5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29643"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443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54543" y="4801036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AU" altLang="en-US" sz="16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5123989" y="4801036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zh-CN" sz="1600">
              <a:solidFill>
                <a:srgbClr val="FFFFFF"/>
              </a:solidFill>
            </a:endParaRPr>
          </a:p>
        </p:txBody>
      </p: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8424810" y="4801036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zh-CN" sz="16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1659650" y="4888482"/>
            <a:ext cx="460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01</a:t>
            </a: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5130529" y="4888482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02</a:t>
            </a: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3" name="TextBox 15"/>
          <p:cNvSpPr txBox="1">
            <a:spLocks noChangeArrowheads="1"/>
          </p:cNvSpPr>
          <p:nvPr/>
        </p:nvSpPr>
        <p:spPr bwMode="auto">
          <a:xfrm>
            <a:off x="8430556" y="4888482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03</a:t>
            </a: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8" name="文本框 57"/>
          <p:cNvSpPr txBox="1">
            <a:spLocks noChangeAspect="1"/>
          </p:cNvSpPr>
          <p:nvPr/>
        </p:nvSpPr>
        <p:spPr>
          <a:xfrm>
            <a:off x="2053571" y="4699898"/>
            <a:ext cx="1528762" cy="4847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ctr"/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/>
            <a:r>
              <a:rPr lang="en-US" altLang="zh-CN" sz="950" noProof="1">
                <a:latin typeface="Arial" panose="020B0604020202020204" pitchFamily="34" charset="0"/>
                <a:ea typeface="黑体" panose="02010609060101010101" charset="-122"/>
              </a:rPr>
              <a:t> 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2680633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1647171" y="5157098"/>
            <a:ext cx="23415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根据分类输入内容</a:t>
            </a:r>
            <a:endParaRPr lang="en-US" altLang="zh-CN" sz="1000" dirty="0"/>
          </a:p>
        </p:txBody>
      </p:sp>
      <p:sp>
        <p:nvSpPr>
          <p:cNvPr id="61" name="文本框 60"/>
          <p:cNvSpPr txBox="1">
            <a:spLocks noChangeAspect="1"/>
          </p:cNvSpPr>
          <p:nvPr/>
        </p:nvSpPr>
        <p:spPr>
          <a:xfrm>
            <a:off x="5700253" y="4699898"/>
            <a:ext cx="1528762" cy="4847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ctr"/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/>
            <a:r>
              <a:rPr lang="en-US" altLang="zh-CN" sz="950" noProof="1">
                <a:latin typeface="Arial" panose="020B0604020202020204" pitchFamily="34" charset="0"/>
                <a:ea typeface="黑体" panose="02010609060101010101" charset="-122"/>
              </a:rPr>
              <a:t> 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6327315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5293853" y="5157098"/>
            <a:ext cx="23415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根据分类输入内容</a:t>
            </a:r>
            <a:endParaRPr lang="en-US" altLang="zh-CN" sz="1000" dirty="0"/>
          </a:p>
        </p:txBody>
      </p:sp>
      <p:sp>
        <p:nvSpPr>
          <p:cNvPr id="64" name="文本框 63"/>
          <p:cNvSpPr txBox="1">
            <a:spLocks noChangeAspect="1"/>
          </p:cNvSpPr>
          <p:nvPr/>
        </p:nvSpPr>
        <p:spPr>
          <a:xfrm>
            <a:off x="8988954" y="4699898"/>
            <a:ext cx="1528762" cy="4847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ctr"/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/>
            <a:r>
              <a:rPr lang="en-US" altLang="zh-CN" sz="950" noProof="1">
                <a:latin typeface="Arial" panose="020B0604020202020204" pitchFamily="34" charset="0"/>
                <a:ea typeface="黑体" panose="02010609060101010101" charset="-122"/>
              </a:rPr>
              <a:t> 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9616016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>
            <a:spLocks noChangeArrowheads="1"/>
          </p:cNvSpPr>
          <p:nvPr/>
        </p:nvSpPr>
        <p:spPr bwMode="auto">
          <a:xfrm>
            <a:off x="8582554" y="5157098"/>
            <a:ext cx="23415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根据分类输入内容</a:t>
            </a:r>
            <a:endParaRPr lang="en-US" altLang="zh-CN" sz="1000" dirty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897867" y="2080368"/>
            <a:ext cx="3474141" cy="220157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 sz="5400">
              <a:solidFill>
                <a:srgbClr val="FFFFFF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7819992" y="2080368"/>
            <a:ext cx="3474141" cy="2201575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54" name="TextBox 13"/>
          <p:cNvSpPr txBox="1">
            <a:spLocks noChangeArrowheads="1"/>
          </p:cNvSpPr>
          <p:nvPr/>
        </p:nvSpPr>
        <p:spPr bwMode="auto">
          <a:xfrm>
            <a:off x="1264407" y="2618859"/>
            <a:ext cx="2581937" cy="3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" name="TextBox 13"/>
          <p:cNvSpPr txBox="1">
            <a:spLocks noChangeArrowheads="1"/>
          </p:cNvSpPr>
          <p:nvPr/>
        </p:nvSpPr>
        <p:spPr bwMode="auto">
          <a:xfrm>
            <a:off x="1506105" y="3146360"/>
            <a:ext cx="2257663" cy="7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8280049" y="2618859"/>
            <a:ext cx="2580184" cy="3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TextBox 13"/>
          <p:cNvSpPr txBox="1">
            <a:spLocks noChangeArrowheads="1"/>
          </p:cNvSpPr>
          <p:nvPr/>
        </p:nvSpPr>
        <p:spPr bwMode="auto">
          <a:xfrm>
            <a:off x="8440432" y="3146360"/>
            <a:ext cx="2259418" cy="7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33" y="2049007"/>
            <a:ext cx="3445132" cy="226429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2245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3" grpId="0"/>
      <p:bldP spid="64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Shape 1534"/>
          <p:cNvSpPr/>
          <p:nvPr/>
        </p:nvSpPr>
        <p:spPr>
          <a:xfrm>
            <a:off x="1228422" y="2376771"/>
            <a:ext cx="3173248" cy="3173248"/>
          </a:xfrm>
          <a:prstGeom prst="pie">
            <a:avLst>
              <a:gd name="adj1" fmla="val 15835664"/>
              <a:gd name="adj2" fmla="val 8625628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54" name="Shape 1535"/>
          <p:cNvSpPr/>
          <p:nvPr/>
        </p:nvSpPr>
        <p:spPr>
          <a:xfrm>
            <a:off x="954083" y="2312307"/>
            <a:ext cx="3173248" cy="3173248"/>
          </a:xfrm>
          <a:prstGeom prst="pie">
            <a:avLst>
              <a:gd name="adj1" fmla="val 9043918"/>
              <a:gd name="adj2" fmla="val 15728894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55" name="Shape 1536"/>
          <p:cNvSpPr txBox="1"/>
          <p:nvPr/>
        </p:nvSpPr>
        <p:spPr>
          <a:xfrm>
            <a:off x="608927" y="3221390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30%</a:t>
            </a:r>
          </a:p>
        </p:txBody>
      </p:sp>
      <p:sp>
        <p:nvSpPr>
          <p:cNvPr id="56" name="Shape 1537"/>
          <p:cNvSpPr txBox="1"/>
          <p:nvPr/>
        </p:nvSpPr>
        <p:spPr>
          <a:xfrm>
            <a:off x="2295700" y="3963395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70%</a:t>
            </a:r>
          </a:p>
        </p:txBody>
      </p:sp>
      <p:sp>
        <p:nvSpPr>
          <p:cNvPr id="57" name="Shape 1540"/>
          <p:cNvSpPr txBox="1"/>
          <p:nvPr/>
        </p:nvSpPr>
        <p:spPr>
          <a:xfrm>
            <a:off x="6202344" y="2590700"/>
            <a:ext cx="5337186" cy="1179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persons.</a:t>
            </a:r>
          </a:p>
        </p:txBody>
      </p:sp>
      <p:sp>
        <p:nvSpPr>
          <p:cNvPr id="58" name="Shape 1541"/>
          <p:cNvSpPr txBox="1"/>
          <p:nvPr/>
        </p:nvSpPr>
        <p:spPr>
          <a:xfrm>
            <a:off x="6202344" y="2344236"/>
            <a:ext cx="5125200" cy="8313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添加标题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60" name="Shape 1544"/>
          <p:cNvSpPr/>
          <p:nvPr/>
        </p:nvSpPr>
        <p:spPr>
          <a:xfrm flipH="1">
            <a:off x="5397237" y="2365903"/>
            <a:ext cx="566175" cy="566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031D05"/>
          </a:solidFill>
          <a:ln>
            <a:solidFill>
              <a:srgbClr val="363636"/>
            </a:solidFill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1" name="Shape 1545"/>
          <p:cNvSpPr/>
          <p:nvPr/>
        </p:nvSpPr>
        <p:spPr>
          <a:xfrm flipH="1">
            <a:off x="5510985" y="3915203"/>
            <a:ext cx="408884" cy="4998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031D05"/>
          </a:solidFill>
          <a:ln>
            <a:solidFill>
              <a:srgbClr val="363636"/>
            </a:solidFill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3" name="Shape 1540"/>
          <p:cNvSpPr txBox="1"/>
          <p:nvPr/>
        </p:nvSpPr>
        <p:spPr>
          <a:xfrm>
            <a:off x="6202344" y="4161667"/>
            <a:ext cx="5337186" cy="1179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persons.</a:t>
            </a:r>
          </a:p>
        </p:txBody>
      </p:sp>
      <p:sp>
        <p:nvSpPr>
          <p:cNvPr id="64" name="Shape 1541"/>
          <p:cNvSpPr txBox="1"/>
          <p:nvPr/>
        </p:nvSpPr>
        <p:spPr>
          <a:xfrm>
            <a:off x="6202344" y="3915203"/>
            <a:ext cx="5125200" cy="8313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添加标题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331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0" grpId="0" animBg="1"/>
      <p:bldP spid="61" grpId="0" animBg="1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291" y="2029940"/>
            <a:ext cx="2269165" cy="3275714"/>
            <a:chOff x="1066291" y="2029940"/>
            <a:chExt cx="2269165" cy="3275714"/>
          </a:xfrm>
        </p:grpSpPr>
        <p:sp>
          <p:nvSpPr>
            <p:cNvPr id="4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291" y="4412519"/>
              <a:ext cx="2269165" cy="457200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08509" y="2195103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93877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Conveniently iterate top-line alignments for wireless metrics.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7939" y="44795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39250" y="2761602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63042" y="2029940"/>
            <a:ext cx="2269165" cy="3275714"/>
            <a:chOff x="3663042" y="2029940"/>
            <a:chExt cx="2269165" cy="3275714"/>
          </a:xfrm>
        </p:grpSpPr>
        <p:sp>
          <p:nvSpPr>
            <p:cNvPr id="25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63042" y="4412519"/>
              <a:ext cx="2269165" cy="457200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90628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Conveniently iterate top-line alignments for wireless metrics.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63587" y="448875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438119" y="2759576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9793" y="2029940"/>
            <a:ext cx="2269165" cy="3275714"/>
            <a:chOff x="6259793" y="2029940"/>
            <a:chExt cx="2269165" cy="3275714"/>
          </a:xfrm>
        </p:grpSpPr>
        <p:sp>
          <p:nvSpPr>
            <p:cNvPr id="31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379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Conveniently iterate top-line alignments for wireless metrics.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83847" y="447028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036225" y="2751717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56544" y="2029940"/>
            <a:ext cx="2269165" cy="3275714"/>
            <a:chOff x="8856544" y="2029940"/>
            <a:chExt cx="2269165" cy="3275714"/>
          </a:xfrm>
        </p:grpSpPr>
        <p:sp>
          <p:nvSpPr>
            <p:cNvPr id="37" name="Rounded Rectangle 36"/>
            <p:cNvSpPr/>
            <p:nvPr/>
          </p:nvSpPr>
          <p:spPr>
            <a:xfrm>
              <a:off x="8856544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56544" y="4412519"/>
              <a:ext cx="2269165" cy="457200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84130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Conveniently iterate top-line alignments for wireless metrics.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25370" y="446105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z="14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9630698" y="2751717"/>
              <a:ext cx="714360" cy="70507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306125" y="5639061"/>
            <a:ext cx="75797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ctr"/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46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79" y="1934455"/>
            <a:ext cx="5577816" cy="392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1247773" y="2524326"/>
            <a:ext cx="5596179" cy="1444438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602762" y="2979691"/>
            <a:ext cx="3945683" cy="59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663967" y="4624577"/>
            <a:ext cx="3635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1663967" y="4289071"/>
            <a:ext cx="26542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363636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单击编辑标题</a:t>
            </a:r>
            <a:endParaRPr lang="en-US" dirty="0">
              <a:solidFill>
                <a:srgbClr val="363636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4867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29643"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33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24500" y="1493874"/>
            <a:ext cx="6667500" cy="2329416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4500" y="3823290"/>
            <a:ext cx="6667500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23290"/>
            <a:ext cx="5522976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404" y="4380610"/>
            <a:ext cx="44199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Dramatically repurpose interoperable infrastructures whereas principle-centered architectures. Compellingly build diverse sources and real-time intellectual capital. Credibly fashion out-of-the-box solutions before high standards in quality vectors.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Monotonectally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fashion cross functional platforms before highly efficient intellectual capital. Professionally transition process-centric e-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tailers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dynamic ROI.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64404" y="5284625"/>
            <a:ext cx="44199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Dramatically repurpose interoperable infrastructures whereas principle-centered architectures. Compellingly build diverse sources and real-time intellectual capital. Credibly fashion out-of-the-box solutions before high standards in quality vectors. Monotonectally fashion cross functional platforms before highly efficient intellectual capital. Professionally transition process-centric e-tailers and dynamic ROI.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69553" y="2085844"/>
            <a:ext cx="157739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1176924"/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sz="1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77380126"/>
              </p:ext>
            </p:extLst>
          </p:nvPr>
        </p:nvGraphicFramePr>
        <p:xfrm>
          <a:off x="5586138" y="4343080"/>
          <a:ext cx="5653361" cy="186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5" b="-22450"/>
          <a:stretch/>
        </p:blipFill>
        <p:spPr>
          <a:xfrm>
            <a:off x="0" y="1493874"/>
            <a:ext cx="5522913" cy="30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056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4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7" grpId="0"/>
      <p:bldP spid="26" grpId="0"/>
      <p:bldP spid="31" grpId="0" build="p"/>
      <p:bldGraphic spid="41" grpId="0">
        <p:bldSub>
          <a:bldChart bld="category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973DABC9-6496-4C4A-902F-68062E6C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A7704-DE1E-4FDB-8AAC-A9FDD60B1DE9}"/>
              </a:ext>
            </a:extLst>
          </p:cNvPr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3200" dirty="0">
                <a:solidFill>
                  <a:srgbClr val="3C3C3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Introduction</a:t>
            </a:r>
            <a:endParaRPr lang="en-GB" altLang="zh-CN" sz="3200" dirty="0">
              <a:solidFill>
                <a:srgbClr val="3C3C3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851147-94B5-43FF-94D8-805BDE3DC574}"/>
              </a:ext>
            </a:extLst>
          </p:cNvPr>
          <p:cNvGrpSpPr/>
          <p:nvPr/>
        </p:nvGrpSpPr>
        <p:grpSpPr>
          <a:xfrm>
            <a:off x="1535743" y="3103124"/>
            <a:ext cx="2014590" cy="2373522"/>
            <a:chOff x="767521" y="2762656"/>
            <a:chExt cx="2014590" cy="2373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D1584E-6F96-4F43-8325-5BC5D691738F}"/>
                </a:ext>
              </a:extLst>
            </p:cNvPr>
            <p:cNvGrpSpPr/>
            <p:nvPr/>
          </p:nvGrpSpPr>
          <p:grpSpPr>
            <a:xfrm>
              <a:off x="865761" y="2762656"/>
              <a:ext cx="1848255" cy="1848255"/>
              <a:chOff x="1031132" y="3035030"/>
              <a:chExt cx="1848255" cy="18482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21BCF65-CA2C-4840-981E-CAF801438B62}"/>
                  </a:ext>
                </a:extLst>
              </p:cNvPr>
              <p:cNvSpPr/>
              <p:nvPr/>
            </p:nvSpPr>
            <p:spPr>
              <a:xfrm>
                <a:off x="1031132" y="3035030"/>
                <a:ext cx="1848255" cy="1848255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8E10BAF-9929-4B5B-849A-81B812B95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447" y="3696599"/>
                <a:ext cx="1659624" cy="525115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802B3D-66D8-40FE-93AA-F25E98B17BB3}"/>
                </a:ext>
              </a:extLst>
            </p:cNvPr>
            <p:cNvSpPr txBox="1"/>
            <p:nvPr/>
          </p:nvSpPr>
          <p:spPr>
            <a:xfrm>
              <a:off x="767521" y="4766846"/>
              <a:ext cx="2014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www.monster.com</a:t>
              </a:r>
              <a:endParaRPr lang="zh-CN" altLang="en-US" dirty="0"/>
            </a:p>
          </p:txBody>
        </p:sp>
      </p:grpSp>
      <p:sp>
        <p:nvSpPr>
          <p:cNvPr id="11" name="Freeform 46">
            <a:extLst>
              <a:ext uri="{FF2B5EF4-FFF2-40B4-BE49-F238E27FC236}">
                <a16:creationId xmlns:a16="http://schemas.microsoft.com/office/drawing/2014/main" id="{527EB679-1417-4A70-971C-B232F4EEB8B0}"/>
              </a:ext>
            </a:extLst>
          </p:cNvPr>
          <p:cNvSpPr/>
          <p:nvPr/>
        </p:nvSpPr>
        <p:spPr>
          <a:xfrm>
            <a:off x="7067353" y="1809641"/>
            <a:ext cx="1755634" cy="1755634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44">
            <a:extLst>
              <a:ext uri="{FF2B5EF4-FFF2-40B4-BE49-F238E27FC236}">
                <a16:creationId xmlns:a16="http://schemas.microsoft.com/office/drawing/2014/main" id="{2D5EA693-A80B-4ED1-A263-42EDC9721E55}"/>
              </a:ext>
            </a:extLst>
          </p:cNvPr>
          <p:cNvSpPr/>
          <p:nvPr/>
        </p:nvSpPr>
        <p:spPr>
          <a:xfrm>
            <a:off x="7152727" y="4535423"/>
            <a:ext cx="1584886" cy="157116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F337CF8-F5C0-45F7-8F16-59E1DDF4F817}"/>
              </a:ext>
            </a:extLst>
          </p:cNvPr>
          <p:cNvSpPr/>
          <p:nvPr/>
        </p:nvSpPr>
        <p:spPr>
          <a:xfrm rot="15068610">
            <a:off x="4940678" y="2826654"/>
            <a:ext cx="736330" cy="1322962"/>
          </a:xfrm>
          <a:prstGeom prst="downArrow">
            <a:avLst/>
          </a:prstGeom>
          <a:noFill/>
          <a:ln w="57150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D15ED02-9C45-4D06-A9D5-62030912D32C}"/>
              </a:ext>
            </a:extLst>
          </p:cNvPr>
          <p:cNvSpPr/>
          <p:nvPr/>
        </p:nvSpPr>
        <p:spPr>
          <a:xfrm rot="17269720">
            <a:off x="4916174" y="4170202"/>
            <a:ext cx="736330" cy="1322962"/>
          </a:xfrm>
          <a:prstGeom prst="downArrow">
            <a:avLst/>
          </a:prstGeom>
          <a:noFill/>
          <a:ln w="57150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17800-664E-49C3-9D18-E17470A54CF9}"/>
              </a:ext>
            </a:extLst>
          </p:cNvPr>
          <p:cNvSpPr txBox="1"/>
          <p:nvPr/>
        </p:nvSpPr>
        <p:spPr>
          <a:xfrm>
            <a:off x="9387190" y="2080209"/>
            <a:ext cx="1527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Job</a:t>
            </a:r>
          </a:p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E6947-9FAF-457C-A973-24D76F829F8D}"/>
              </a:ext>
            </a:extLst>
          </p:cNvPr>
          <p:cNvSpPr txBox="1"/>
          <p:nvPr/>
        </p:nvSpPr>
        <p:spPr>
          <a:xfrm>
            <a:off x="9387190" y="4753371"/>
            <a:ext cx="1756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Resume</a:t>
            </a:r>
          </a:p>
          <a:p>
            <a:r>
              <a:rPr lang="en-US" altLang="zh-CN" sz="3200" dirty="0"/>
              <a:t>Matching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5726133"/>
      </p:ext>
    </p:extLst>
  </p:cSld>
  <p:clrMapOvr>
    <a:masterClrMapping/>
  </p:clrMapOvr>
  <p:transition spd="slow" advTm="404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006600" y="1813716"/>
            <a:ext cx="1524886" cy="1524886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86%</a:t>
            </a:r>
          </a:p>
        </p:txBody>
      </p:sp>
      <p:sp>
        <p:nvSpPr>
          <p:cNvPr id="27" name="Oval 26"/>
          <p:cNvSpPr/>
          <p:nvPr/>
        </p:nvSpPr>
        <p:spPr>
          <a:xfrm>
            <a:off x="4985933" y="2680542"/>
            <a:ext cx="2001134" cy="2001134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886500" y="3101800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18790" y="3474394"/>
            <a:ext cx="15354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115.5k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AVERAGE</a:t>
            </a:r>
          </a:p>
        </p:txBody>
      </p:sp>
      <p:sp>
        <p:nvSpPr>
          <p:cNvPr id="30" name="Oval 29"/>
          <p:cNvSpPr/>
          <p:nvPr/>
        </p:nvSpPr>
        <p:spPr>
          <a:xfrm>
            <a:off x="4348421" y="4886525"/>
            <a:ext cx="1524886" cy="152488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86%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159886" y="5234740"/>
            <a:ext cx="1828800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SOCIAL BOX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531486" y="5234741"/>
            <a:ext cx="457200" cy="274320"/>
          </a:xfrm>
          <a:prstGeom prst="round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ontAwesome" pitchFamily="2" charset="0"/>
              </a:rPr>
              <a:t>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9886" y="5558393"/>
            <a:ext cx="1893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</a:p>
          <a:p>
            <a:pPr algn="r"/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62591" y="2478589"/>
            <a:ext cx="1559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64398" y="5882347"/>
            <a:ext cx="1559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125" y="5509060"/>
            <a:ext cx="11079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35%</a:t>
            </a:r>
          </a:p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MUSIC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59769" y="3746856"/>
            <a:ext cx="30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Conveniently procrastinate client-centric technology via highly efficient manufactured products. Seamlessly productivate go forward benefits without interdependentinfrastructures.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54777" y="3101800"/>
            <a:ext cx="2286000" cy="640080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87572" y="324023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71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  <p:bldP spid="35" grpId="0"/>
      <p:bldP spid="40" grpId="0"/>
      <p:bldP spid="41" grpId="0"/>
      <p:bldP spid="47" grpId="0"/>
      <p:bldP spid="48" grpId="0" animBg="1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6771263" y="251390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01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7443243" y="2506042"/>
            <a:ext cx="2041329" cy="763663"/>
            <a:chOff x="509993" y="4146958"/>
            <a:chExt cx="2041329" cy="763663"/>
          </a:xfrm>
        </p:grpSpPr>
        <p:sp>
          <p:nvSpPr>
            <p:cNvPr id="50" name="TextBox 18"/>
            <p:cNvSpPr txBox="1"/>
            <p:nvPr/>
          </p:nvSpPr>
          <p:spPr>
            <a:xfrm>
              <a:off x="509993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Rectangle 19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6771263" y="363773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02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6771263" y="47615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03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54" name="Group 32"/>
          <p:cNvGrpSpPr/>
          <p:nvPr/>
        </p:nvGrpSpPr>
        <p:grpSpPr>
          <a:xfrm>
            <a:off x="7429676" y="4753702"/>
            <a:ext cx="2054896" cy="763663"/>
            <a:chOff x="496426" y="4146958"/>
            <a:chExt cx="2054896" cy="763663"/>
          </a:xfrm>
        </p:grpSpPr>
        <p:sp>
          <p:nvSpPr>
            <p:cNvPr id="55" name="TextBox 33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6" name="Rectangle 34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7429676" y="3629873"/>
            <a:ext cx="2054896" cy="763663"/>
            <a:chOff x="496426" y="4146958"/>
            <a:chExt cx="2054896" cy="763663"/>
          </a:xfrm>
        </p:grpSpPr>
        <p:sp>
          <p:nvSpPr>
            <p:cNvPr id="58" name="TextBox 36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Rectangle 37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grpSp>
        <p:nvGrpSpPr>
          <p:cNvPr id="60" name="Group 38"/>
          <p:cNvGrpSpPr/>
          <p:nvPr/>
        </p:nvGrpSpPr>
        <p:grpSpPr>
          <a:xfrm>
            <a:off x="2300317" y="1930716"/>
            <a:ext cx="3984565" cy="3965059"/>
            <a:chOff x="3685337" y="1514384"/>
            <a:chExt cx="4821324" cy="4797722"/>
          </a:xfrm>
        </p:grpSpPr>
        <p:sp>
          <p:nvSpPr>
            <p:cNvPr id="61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4884" tIns="1030563" rIns="593276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2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rgbClr val="36363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84" tIns="3035723" rIns="1112096" bIns="488951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6500" kern="1200"/>
            </a:p>
          </p:txBody>
        </p:sp>
        <p:sp>
          <p:nvSpPr>
            <p:cNvPr id="63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3277" tIns="1030563" rIns="2464883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4" name="Circular Arrow 42"/>
            <p:cNvSpPr/>
            <p:nvPr/>
          </p:nvSpPr>
          <p:spPr>
            <a:xfrm>
              <a:off x="3856461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ircular Arrow 43"/>
            <p:cNvSpPr/>
            <p:nvPr/>
          </p:nvSpPr>
          <p:spPr>
            <a:xfrm>
              <a:off x="3770899" y="166190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Circular Arrow 44"/>
            <p:cNvSpPr/>
            <p:nvPr/>
          </p:nvSpPr>
          <p:spPr>
            <a:xfrm>
              <a:off x="3685337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3918652" y="4710814"/>
            <a:ext cx="747894" cy="437182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68" name="Group 46"/>
          <p:cNvGrpSpPr/>
          <p:nvPr/>
        </p:nvGrpSpPr>
        <p:grpSpPr>
          <a:xfrm>
            <a:off x="3087282" y="3170503"/>
            <a:ext cx="657786" cy="515595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69" name="Freeform 47"/>
            <p:cNvSpPr/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8"/>
            <p:cNvSpPr/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9"/>
            <p:cNvSpPr/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2" name="Freeform 50"/>
          <p:cNvSpPr/>
          <p:nvPr/>
        </p:nvSpPr>
        <p:spPr bwMode="auto">
          <a:xfrm>
            <a:off x="4836978" y="3039002"/>
            <a:ext cx="487583" cy="721834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66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/>
      <p:bldP spid="53" grpId="0"/>
      <p:bldP spid="67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803854" y="2321585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54151" y="2440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43701" y="3021631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43700" y="3806532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03854" y="403736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4703" y="417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43701" y="4737410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3" y="1951749"/>
            <a:ext cx="5573486" cy="37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4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29643"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943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33538"/>
            <a:ext cx="12192000" cy="395439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16726" y="1941761"/>
            <a:ext cx="3826997" cy="3646170"/>
          </a:xfrm>
          <a:prstGeom prst="rect">
            <a:avLst/>
          </a:prstGeom>
          <a:solidFill>
            <a:srgbClr val="3636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216726" y="2691684"/>
            <a:ext cx="3826997" cy="523220"/>
          </a:xfrm>
          <a:prstGeom prst="rect">
            <a:avLst/>
          </a:prstGeom>
          <a:solidFill>
            <a:srgbClr val="7F2E30"/>
          </a:solidFill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3135" y="3427903"/>
            <a:ext cx="3134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solidFill>
                  <a:schemeClr val="bg1"/>
                </a:solidFill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sit </a:t>
            </a:r>
            <a:r>
              <a:rPr lang="en-GB" sz="1200" dirty="0" err="1">
                <a:solidFill>
                  <a:schemeClr val="bg1"/>
                </a:solidFill>
              </a:rPr>
              <a:t>amet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adipiscing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elit</a:t>
            </a:r>
            <a:r>
              <a:rPr lang="en-GB" sz="1200" dirty="0">
                <a:solidFill>
                  <a:schemeClr val="bg1"/>
                </a:solidFill>
              </a:rPr>
              <a:t>. Integer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quam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placerat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, semper et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turpis</a:t>
            </a:r>
            <a:r>
              <a:rPr lang="en-GB" sz="1200" dirty="0">
                <a:solidFill>
                  <a:schemeClr val="bg1"/>
                </a:solidFill>
              </a:rPr>
              <a:t> dictum,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mi </a:t>
            </a:r>
            <a:r>
              <a:rPr lang="en-GB" sz="1200" dirty="0" err="1">
                <a:solidFill>
                  <a:schemeClr val="bg1"/>
                </a:solidFill>
              </a:rPr>
              <a:t>quis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lorem.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porttitor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 in </a:t>
            </a:r>
            <a:r>
              <a:rPr lang="en-GB" sz="1200" dirty="0" err="1">
                <a:solidFill>
                  <a:schemeClr val="bg1"/>
                </a:solidFill>
              </a:rPr>
              <a:t>tempor</a:t>
            </a:r>
            <a:r>
              <a:rPr lang="en-GB" sz="1200" dirty="0">
                <a:solidFill>
                  <a:schemeClr val="bg1"/>
                </a:solidFill>
              </a:rPr>
              <a:t>. Cras vitae </a:t>
            </a:r>
            <a:r>
              <a:rPr lang="en-GB" sz="1200" dirty="0" err="1">
                <a:solidFill>
                  <a:schemeClr val="bg1"/>
                </a:solidFill>
              </a:rPr>
              <a:t>venenatis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17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6344" y="2007442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8" name="Oval 7"/>
          <p:cNvSpPr/>
          <p:nvPr/>
        </p:nvSpPr>
        <p:spPr>
          <a:xfrm>
            <a:off x="1295310" y="3404926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8954" y="3354968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0" name="Oval 9"/>
          <p:cNvSpPr/>
          <p:nvPr/>
        </p:nvSpPr>
        <p:spPr>
          <a:xfrm>
            <a:off x="1282700" y="4702494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6344" y="4652536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0044" y="2007442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4" name="Oval 13"/>
          <p:cNvSpPr/>
          <p:nvPr/>
        </p:nvSpPr>
        <p:spPr>
          <a:xfrm>
            <a:off x="6769010" y="3404926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2654" y="3354968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6" name="Oval 15"/>
          <p:cNvSpPr/>
          <p:nvPr/>
        </p:nvSpPr>
        <p:spPr>
          <a:xfrm>
            <a:off x="6756400" y="4702494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0044" y="4652536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recaptiualize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clicks-and-mortar 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whereas premier content. 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400"/>
                            </p:stCondLst>
                            <p:childTnLst>
                              <p:par>
                                <p:cTn id="6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9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8" grpId="0" animBg="1"/>
      <p:bldP spid="9" grpId="0" build="p"/>
      <p:bldP spid="10" grpId="0" animBg="1"/>
      <p:bldP spid="11" grpId="0" build="p"/>
      <p:bldP spid="12" grpId="0" animBg="1"/>
      <p:bldP spid="13" grpId="0" build="p"/>
      <p:bldP spid="14" grpId="0" animBg="1"/>
      <p:bldP spid="15" grpId="0" build="p"/>
      <p:bldP spid="16" grpId="0" animBg="1"/>
      <p:bldP spid="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877454" y="3179412"/>
            <a:ext cx="984871" cy="32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标题内容</a:t>
            </a: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5291798" y="2482883"/>
            <a:ext cx="2352675" cy="269200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877454" y="3571127"/>
            <a:ext cx="4034637" cy="96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右键点击图片选择设置图片格式可直接替换图片。您可以点击文字框输入您的描述说明，或者通过复制粘贴，在此录入您的描述说明。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3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1" name="组合 19"/>
          <p:cNvGrpSpPr>
            <a:grpSpLocks/>
          </p:cNvGrpSpPr>
          <p:nvPr/>
        </p:nvGrpSpPr>
        <p:grpSpPr bwMode="auto">
          <a:xfrm>
            <a:off x="8228522" y="4520042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219119" y="227439"/>
              <a:ext cx="354646" cy="342557"/>
              <a:chOff x="0" y="0"/>
              <a:chExt cx="439257" cy="424283"/>
            </a:xfrm>
            <a:grpFill/>
          </p:grpSpPr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3210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083829211 w 176"/>
                  <a:gd name="T1" fmla="*/ 0 h 158"/>
                  <a:gd name="T2" fmla="*/ 934337076 w 176"/>
                  <a:gd name="T3" fmla="*/ 0 h 158"/>
                  <a:gd name="T4" fmla="*/ 934337076 w 176"/>
                  <a:gd name="T5" fmla="*/ 99661426 h 158"/>
                  <a:gd name="T6" fmla="*/ 784842445 w 176"/>
                  <a:gd name="T7" fmla="*/ 99661426 h 158"/>
                  <a:gd name="T8" fmla="*/ 784842445 w 176"/>
                  <a:gd name="T9" fmla="*/ 0 h 158"/>
                  <a:gd name="T10" fmla="*/ 323902122 w 176"/>
                  <a:gd name="T11" fmla="*/ 0 h 158"/>
                  <a:gd name="T12" fmla="*/ 323902122 w 176"/>
                  <a:gd name="T13" fmla="*/ 99661426 h 158"/>
                  <a:gd name="T14" fmla="*/ 174409987 w 176"/>
                  <a:gd name="T15" fmla="*/ 99661426 h 158"/>
                  <a:gd name="T16" fmla="*/ 174409987 w 176"/>
                  <a:gd name="T17" fmla="*/ 0 h 158"/>
                  <a:gd name="T18" fmla="*/ 0 w 176"/>
                  <a:gd name="T19" fmla="*/ 0 h 158"/>
                  <a:gd name="T20" fmla="*/ 0 w 176"/>
                  <a:gd name="T21" fmla="*/ 984167816 h 158"/>
                  <a:gd name="T22" fmla="*/ 80975530 w 176"/>
                  <a:gd name="T23" fmla="*/ 984167816 h 158"/>
                  <a:gd name="T24" fmla="*/ 1009083143 w 176"/>
                  <a:gd name="T25" fmla="*/ 984167816 h 158"/>
                  <a:gd name="T26" fmla="*/ 1096288137 w 176"/>
                  <a:gd name="T27" fmla="*/ 984167816 h 158"/>
                  <a:gd name="T28" fmla="*/ 1083829211 w 176"/>
                  <a:gd name="T29" fmla="*/ 0 h 158"/>
                  <a:gd name="T30" fmla="*/ 1009083143 w 176"/>
                  <a:gd name="T31" fmla="*/ 896962820 h 158"/>
                  <a:gd name="T32" fmla="*/ 80975530 w 176"/>
                  <a:gd name="T33" fmla="*/ 896962820 h 158"/>
                  <a:gd name="T34" fmla="*/ 80975530 w 176"/>
                  <a:gd name="T35" fmla="*/ 274071418 h 158"/>
                  <a:gd name="T36" fmla="*/ 1009083143 w 176"/>
                  <a:gd name="T37" fmla="*/ 274071418 h 158"/>
                  <a:gd name="T38" fmla="*/ 1009083143 w 176"/>
                  <a:gd name="T39" fmla="*/ 896962820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8" name="组合 18"/>
          <p:cNvGrpSpPr>
            <a:grpSpLocks/>
          </p:cNvGrpSpPr>
          <p:nvPr/>
        </p:nvGrpSpPr>
        <p:grpSpPr bwMode="auto">
          <a:xfrm>
            <a:off x="8228522" y="2572179"/>
            <a:ext cx="595313" cy="598885"/>
            <a:chOff x="0" y="0"/>
            <a:chExt cx="792885" cy="797434"/>
          </a:xfrm>
          <a:solidFill>
            <a:srgbClr val="FF6699"/>
          </a:solidFill>
        </p:grpSpPr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Freeform 35"/>
            <p:cNvSpPr>
              <a:spLocks noEditPoints="1" noChangeArrowheads="1"/>
            </p:cNvSpPr>
            <p:nvPr/>
          </p:nvSpPr>
          <p:spPr bwMode="auto">
            <a:xfrm>
              <a:off x="185871" y="256657"/>
              <a:ext cx="421143" cy="284121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71" name="矩形 67"/>
          <p:cNvSpPr>
            <a:spLocks noChangeArrowheads="1"/>
          </p:cNvSpPr>
          <p:nvPr/>
        </p:nvSpPr>
        <p:spPr bwMode="auto">
          <a:xfrm>
            <a:off x="8870270" y="25721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8870270" y="2848404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sp>
        <p:nvSpPr>
          <p:cNvPr id="73" name="矩形 69"/>
          <p:cNvSpPr>
            <a:spLocks noChangeArrowheads="1"/>
          </p:cNvSpPr>
          <p:nvPr/>
        </p:nvSpPr>
        <p:spPr bwMode="auto">
          <a:xfrm>
            <a:off x="8870270" y="354372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8870270" y="3821145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sp>
        <p:nvSpPr>
          <p:cNvPr id="75" name="矩形 71"/>
          <p:cNvSpPr>
            <a:spLocks noChangeArrowheads="1"/>
          </p:cNvSpPr>
          <p:nvPr/>
        </p:nvSpPr>
        <p:spPr bwMode="auto">
          <a:xfrm>
            <a:off x="8870270" y="45152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8870270" y="4781979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grpSp>
        <p:nvGrpSpPr>
          <p:cNvPr id="77" name="组合 17"/>
          <p:cNvGrpSpPr>
            <a:grpSpLocks/>
          </p:cNvGrpSpPr>
          <p:nvPr/>
        </p:nvGrpSpPr>
        <p:grpSpPr bwMode="auto">
          <a:xfrm>
            <a:off x="8228522" y="3546110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9" name="任意多边形 75"/>
            <p:cNvSpPr>
              <a:spLocks noChangeArrowheads="1"/>
            </p:cNvSpPr>
            <p:nvPr/>
          </p:nvSpPr>
          <p:spPr bwMode="auto">
            <a:xfrm>
              <a:off x="125808" y="205049"/>
              <a:ext cx="541268" cy="387337"/>
            </a:xfrm>
            <a:custGeom>
              <a:avLst/>
              <a:gdLst>
                <a:gd name="T0" fmla="*/ 302178 w 613253"/>
                <a:gd name="T1" fmla="*/ 189810 h 438850"/>
                <a:gd name="T2" fmla="*/ 308446 w 613253"/>
                <a:gd name="T3" fmla="*/ 211231 h 438850"/>
                <a:gd name="T4" fmla="*/ 273991 w 613253"/>
                <a:gd name="T5" fmla="*/ 287948 h 438850"/>
                <a:gd name="T6" fmla="*/ 273506 w 613253"/>
                <a:gd name="T7" fmla="*/ 287948 h 438850"/>
                <a:gd name="T8" fmla="*/ 273846 w 613253"/>
                <a:gd name="T9" fmla="*/ 288271 h 438850"/>
                <a:gd name="T10" fmla="*/ 273506 w 613253"/>
                <a:gd name="T11" fmla="*/ 289027 h 438850"/>
                <a:gd name="T12" fmla="*/ 274642 w 613253"/>
                <a:gd name="T13" fmla="*/ 289027 h 438850"/>
                <a:gd name="T14" fmla="*/ 313223 w 613253"/>
                <a:gd name="T15" fmla="*/ 325694 h 438850"/>
                <a:gd name="T16" fmla="*/ 351804 w 613253"/>
                <a:gd name="T17" fmla="*/ 289027 h 438850"/>
                <a:gd name="T18" fmla="*/ 352939 w 613253"/>
                <a:gd name="T19" fmla="*/ 289027 h 438850"/>
                <a:gd name="T20" fmla="*/ 352600 w 613253"/>
                <a:gd name="T21" fmla="*/ 288270 h 438850"/>
                <a:gd name="T22" fmla="*/ 352939 w 613253"/>
                <a:gd name="T23" fmla="*/ 287948 h 438850"/>
                <a:gd name="T24" fmla="*/ 352455 w 613253"/>
                <a:gd name="T25" fmla="*/ 287948 h 438850"/>
                <a:gd name="T26" fmla="*/ 317999 w 613253"/>
                <a:gd name="T27" fmla="*/ 211229 h 438850"/>
                <a:gd name="T28" fmla="*/ 324267 w 613253"/>
                <a:gd name="T29" fmla="*/ 189810 h 438850"/>
                <a:gd name="T30" fmla="*/ 122621 w 613253"/>
                <a:gd name="T31" fmla="*/ 168497 h 438850"/>
                <a:gd name="T32" fmla="*/ 127701 w 613253"/>
                <a:gd name="T33" fmla="*/ 185855 h 438850"/>
                <a:gd name="T34" fmla="*/ 99783 w 613253"/>
                <a:gd name="T35" fmla="*/ 248016 h 438850"/>
                <a:gd name="T36" fmla="*/ 99389 w 613253"/>
                <a:gd name="T37" fmla="*/ 248016 h 438850"/>
                <a:gd name="T38" fmla="*/ 99664 w 613253"/>
                <a:gd name="T39" fmla="*/ 248278 h 438850"/>
                <a:gd name="T40" fmla="*/ 99390 w 613253"/>
                <a:gd name="T41" fmla="*/ 248890 h 438850"/>
                <a:gd name="T42" fmla="*/ 100310 w 613253"/>
                <a:gd name="T43" fmla="*/ 248890 h 438850"/>
                <a:gd name="T44" fmla="*/ 131571 w 613253"/>
                <a:gd name="T45" fmla="*/ 278601 h 438850"/>
                <a:gd name="T46" fmla="*/ 162832 w 613253"/>
                <a:gd name="T47" fmla="*/ 248890 h 438850"/>
                <a:gd name="T48" fmla="*/ 163753 w 613253"/>
                <a:gd name="T49" fmla="*/ 248890 h 438850"/>
                <a:gd name="T50" fmla="*/ 163477 w 613253"/>
                <a:gd name="T51" fmla="*/ 248278 h 438850"/>
                <a:gd name="T52" fmla="*/ 163752 w 613253"/>
                <a:gd name="T53" fmla="*/ 248016 h 438850"/>
                <a:gd name="T54" fmla="*/ 163360 w 613253"/>
                <a:gd name="T55" fmla="*/ 248016 h 438850"/>
                <a:gd name="T56" fmla="*/ 135441 w 613253"/>
                <a:gd name="T57" fmla="*/ 185853 h 438850"/>
                <a:gd name="T58" fmla="*/ 140519 w 613253"/>
                <a:gd name="T59" fmla="*/ 168497 h 438850"/>
                <a:gd name="T60" fmla="*/ 313647 w 613253"/>
                <a:gd name="T61" fmla="*/ 0 h 438850"/>
                <a:gd name="T62" fmla="*/ 401789 w 613253"/>
                <a:gd name="T63" fmla="*/ 89512 h 438850"/>
                <a:gd name="T64" fmla="*/ 354002 w 613253"/>
                <a:gd name="T65" fmla="*/ 167851 h 438850"/>
                <a:gd name="T66" fmla="*/ 354002 w 613253"/>
                <a:gd name="T67" fmla="*/ 179987 h 438850"/>
                <a:gd name="T68" fmla="*/ 477733 w 613253"/>
                <a:gd name="T69" fmla="*/ 304984 h 438850"/>
                <a:gd name="T70" fmla="*/ 310462 w 613253"/>
                <a:gd name="T71" fmla="*/ 341871 h 438850"/>
                <a:gd name="T72" fmla="*/ 150844 w 613253"/>
                <a:gd name="T73" fmla="*/ 308256 h 438850"/>
                <a:gd name="T74" fmla="*/ 158358 w 613253"/>
                <a:gd name="T75" fmla="*/ 288582 h 438850"/>
                <a:gd name="T76" fmla="*/ 129334 w 613253"/>
                <a:gd name="T77" fmla="*/ 291708 h 438850"/>
                <a:gd name="T78" fmla="*/ 0 w 613253"/>
                <a:gd name="T79" fmla="*/ 264471 h 438850"/>
                <a:gd name="T80" fmla="*/ 97497 w 613253"/>
                <a:gd name="T81" fmla="*/ 161659 h 438850"/>
                <a:gd name="T82" fmla="*/ 97497 w 613253"/>
                <a:gd name="T83" fmla="*/ 149528 h 438850"/>
                <a:gd name="T84" fmla="*/ 60496 w 613253"/>
                <a:gd name="T85" fmla="*/ 87229 h 438850"/>
                <a:gd name="T86" fmla="*/ 131914 w 613253"/>
                <a:gd name="T87" fmla="*/ 14700 h 438850"/>
                <a:gd name="T88" fmla="*/ 203334 w 613253"/>
                <a:gd name="T89" fmla="*/ 87229 h 438850"/>
                <a:gd name="T90" fmla="*/ 164614 w 613253"/>
                <a:gd name="T91" fmla="*/ 150705 h 438850"/>
                <a:gd name="T92" fmla="*/ 164614 w 613253"/>
                <a:gd name="T93" fmla="*/ 160538 h 438850"/>
                <a:gd name="T94" fmla="*/ 228121 w 613253"/>
                <a:gd name="T95" fmla="*/ 196732 h 438850"/>
                <a:gd name="T96" fmla="*/ 229847 w 613253"/>
                <a:gd name="T97" fmla="*/ 199013 h 438850"/>
                <a:gd name="T98" fmla="*/ 271170 w 613253"/>
                <a:gd name="T99" fmla="*/ 181372 h 438850"/>
                <a:gd name="T100" fmla="*/ 271170 w 613253"/>
                <a:gd name="T101" fmla="*/ 166399 h 438850"/>
                <a:gd name="T102" fmla="*/ 225504 w 613253"/>
                <a:gd name="T103" fmla="*/ 89512 h 438850"/>
                <a:gd name="T104" fmla="*/ 313647 w 613253"/>
                <a:gd name="T105" fmla="*/ 0 h 4388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3253"/>
                <a:gd name="T160" fmla="*/ 0 h 438850"/>
                <a:gd name="T161" fmla="*/ 613253 w 613253"/>
                <a:gd name="T162" fmla="*/ 438850 h 4388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lnTo>
                    <a:pt x="387898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lnTo>
                    <a:pt x="157406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996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5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utoUpdateAnimBg="0"/>
      <p:bldP spid="49" grpId="0" bldLvl="0" animBg="1" autoUpdateAnimBg="0"/>
      <p:bldP spid="5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06625" y="228923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28" name="Freeform 27"/>
          <p:cNvSpPr/>
          <p:nvPr/>
        </p:nvSpPr>
        <p:spPr>
          <a:xfrm rot="20070184">
            <a:off x="4665270" y="2557149"/>
            <a:ext cx="745646" cy="803005"/>
          </a:xfrm>
          <a:custGeom>
            <a:avLst/>
            <a:gdLst/>
            <a:ahLst/>
            <a:cxnLst/>
            <a:rect l="l" t="t" r="r" b="b"/>
            <a:pathLst>
              <a:path w="212271" h="228600">
                <a:moveTo>
                  <a:pt x="16328" y="81643"/>
                </a:moveTo>
                <a:lnTo>
                  <a:pt x="16328" y="212272"/>
                </a:lnTo>
                <a:lnTo>
                  <a:pt x="195943" y="212272"/>
                </a:lnTo>
                <a:lnTo>
                  <a:pt x="195943" y="81643"/>
                </a:lnTo>
                <a:close/>
                <a:moveTo>
                  <a:pt x="151039" y="16329"/>
                </a:moveTo>
                <a:cubicBezTo>
                  <a:pt x="149848" y="16329"/>
                  <a:pt x="148870" y="16712"/>
                  <a:pt x="148105" y="17477"/>
                </a:cubicBezTo>
                <a:cubicBezTo>
                  <a:pt x="147340" y="18242"/>
                  <a:pt x="146957" y="19220"/>
                  <a:pt x="146957" y="20411"/>
                </a:cubicBezTo>
                <a:lnTo>
                  <a:pt x="146957" y="57150"/>
                </a:lnTo>
                <a:cubicBezTo>
                  <a:pt x="146957" y="58341"/>
                  <a:pt x="147340" y="59319"/>
                  <a:pt x="148105" y="60084"/>
                </a:cubicBezTo>
                <a:cubicBezTo>
                  <a:pt x="148870" y="60850"/>
                  <a:pt x="149848" y="61232"/>
                  <a:pt x="151039" y="61232"/>
                </a:cubicBezTo>
                <a:lnTo>
                  <a:pt x="159203" y="61232"/>
                </a:lnTo>
                <a:cubicBezTo>
                  <a:pt x="160394" y="61232"/>
                  <a:pt x="161372" y="60850"/>
                  <a:pt x="162137" y="60084"/>
                </a:cubicBezTo>
                <a:cubicBezTo>
                  <a:pt x="162903" y="59319"/>
                  <a:pt x="163285" y="58341"/>
                  <a:pt x="163285" y="57150"/>
                </a:cubicBezTo>
                <a:lnTo>
                  <a:pt x="163285" y="20411"/>
                </a:lnTo>
                <a:cubicBezTo>
                  <a:pt x="163285" y="19220"/>
                  <a:pt x="162903" y="18242"/>
                  <a:pt x="162137" y="17477"/>
                </a:cubicBezTo>
                <a:cubicBezTo>
                  <a:pt x="161372" y="16712"/>
                  <a:pt x="160394" y="16329"/>
                  <a:pt x="159203" y="16329"/>
                </a:cubicBezTo>
                <a:close/>
                <a:moveTo>
                  <a:pt x="53068" y="16329"/>
                </a:moveTo>
                <a:cubicBezTo>
                  <a:pt x="51877" y="16329"/>
                  <a:pt x="50899" y="16712"/>
                  <a:pt x="50134" y="17477"/>
                </a:cubicBezTo>
                <a:cubicBezTo>
                  <a:pt x="49368" y="18242"/>
                  <a:pt x="48985" y="19220"/>
                  <a:pt x="48985" y="20411"/>
                </a:cubicBezTo>
                <a:lnTo>
                  <a:pt x="48985" y="57150"/>
                </a:lnTo>
                <a:cubicBezTo>
                  <a:pt x="48985" y="58341"/>
                  <a:pt x="49368" y="59319"/>
                  <a:pt x="50134" y="60084"/>
                </a:cubicBezTo>
                <a:cubicBezTo>
                  <a:pt x="50899" y="60850"/>
                  <a:pt x="51877" y="61232"/>
                  <a:pt x="53068" y="61232"/>
                </a:cubicBezTo>
                <a:lnTo>
                  <a:pt x="61232" y="61232"/>
                </a:lnTo>
                <a:cubicBezTo>
                  <a:pt x="62423" y="61232"/>
                  <a:pt x="63401" y="60850"/>
                  <a:pt x="64166" y="60084"/>
                </a:cubicBezTo>
                <a:cubicBezTo>
                  <a:pt x="64931" y="59319"/>
                  <a:pt x="65314" y="58341"/>
                  <a:pt x="65314" y="57150"/>
                </a:cubicBezTo>
                <a:lnTo>
                  <a:pt x="65314" y="20411"/>
                </a:lnTo>
                <a:cubicBezTo>
                  <a:pt x="65314" y="19220"/>
                  <a:pt x="64931" y="18242"/>
                  <a:pt x="64166" y="17477"/>
                </a:cubicBezTo>
                <a:cubicBezTo>
                  <a:pt x="63401" y="16712"/>
                  <a:pt x="62423" y="16329"/>
                  <a:pt x="61232" y="16329"/>
                </a:cubicBezTo>
                <a:close/>
                <a:moveTo>
                  <a:pt x="53068" y="0"/>
                </a:moveTo>
                <a:lnTo>
                  <a:pt x="61232" y="0"/>
                </a:lnTo>
                <a:cubicBezTo>
                  <a:pt x="66845" y="0"/>
                  <a:pt x="71650" y="1999"/>
                  <a:pt x="75647" y="5996"/>
                </a:cubicBezTo>
                <a:cubicBezTo>
                  <a:pt x="79644" y="9993"/>
                  <a:pt x="81643" y="14798"/>
                  <a:pt x="81643" y="20411"/>
                </a:cubicBezTo>
                <a:lnTo>
                  <a:pt x="81643" y="32657"/>
                </a:lnTo>
                <a:lnTo>
                  <a:pt x="130628" y="32657"/>
                </a:lnTo>
                <a:lnTo>
                  <a:pt x="130628" y="20411"/>
                </a:lnTo>
                <a:cubicBezTo>
                  <a:pt x="130628" y="14798"/>
                  <a:pt x="132627" y="9993"/>
                  <a:pt x="136624" y="5996"/>
                </a:cubicBezTo>
                <a:cubicBezTo>
                  <a:pt x="140621" y="1999"/>
                  <a:pt x="145426" y="0"/>
                  <a:pt x="151039" y="0"/>
                </a:cubicBezTo>
                <a:lnTo>
                  <a:pt x="159203" y="0"/>
                </a:lnTo>
                <a:cubicBezTo>
                  <a:pt x="164816" y="0"/>
                  <a:pt x="169621" y="1999"/>
                  <a:pt x="173618" y="5996"/>
                </a:cubicBezTo>
                <a:cubicBezTo>
                  <a:pt x="177615" y="9993"/>
                  <a:pt x="179614" y="14798"/>
                  <a:pt x="179614" y="20411"/>
                </a:cubicBezTo>
                <a:lnTo>
                  <a:pt x="179614" y="32657"/>
                </a:lnTo>
                <a:lnTo>
                  <a:pt x="195943" y="32657"/>
                </a:lnTo>
                <a:cubicBezTo>
                  <a:pt x="200365" y="32657"/>
                  <a:pt x="204192" y="34273"/>
                  <a:pt x="207424" y="37505"/>
                </a:cubicBezTo>
                <a:cubicBezTo>
                  <a:pt x="210655" y="40737"/>
                  <a:pt x="212271" y="44564"/>
                  <a:pt x="212271" y="48986"/>
                </a:cubicBezTo>
                <a:lnTo>
                  <a:pt x="212271" y="212272"/>
                </a:lnTo>
                <a:cubicBezTo>
                  <a:pt x="212271" y="216694"/>
                  <a:pt x="210655" y="220521"/>
                  <a:pt x="207424" y="223753"/>
                </a:cubicBezTo>
                <a:cubicBezTo>
                  <a:pt x="204192" y="226984"/>
                  <a:pt x="200365" y="228600"/>
                  <a:pt x="195943" y="228600"/>
                </a:cubicBezTo>
                <a:lnTo>
                  <a:pt x="16328" y="228600"/>
                </a:lnTo>
                <a:cubicBezTo>
                  <a:pt x="11906" y="228600"/>
                  <a:pt x="8079" y="226984"/>
                  <a:pt x="4847" y="223753"/>
                </a:cubicBezTo>
                <a:cubicBezTo>
                  <a:pt x="1616" y="220521"/>
                  <a:pt x="0" y="216694"/>
                  <a:pt x="0" y="212272"/>
                </a:cubicBezTo>
                <a:lnTo>
                  <a:pt x="0" y="48986"/>
                </a:lnTo>
                <a:cubicBezTo>
                  <a:pt x="0" y="44564"/>
                  <a:pt x="1616" y="40737"/>
                  <a:pt x="4847" y="37505"/>
                </a:cubicBezTo>
                <a:cubicBezTo>
                  <a:pt x="8079" y="34273"/>
                  <a:pt x="11906" y="32657"/>
                  <a:pt x="16328" y="32657"/>
                </a:cubicBezTo>
                <a:lnTo>
                  <a:pt x="32657" y="32657"/>
                </a:lnTo>
                <a:lnTo>
                  <a:pt x="32657" y="20411"/>
                </a:lnTo>
                <a:cubicBezTo>
                  <a:pt x="32657" y="14798"/>
                  <a:pt x="34655" y="9993"/>
                  <a:pt x="38653" y="5996"/>
                </a:cubicBezTo>
                <a:cubicBezTo>
                  <a:pt x="42650" y="1999"/>
                  <a:pt x="47455" y="0"/>
                  <a:pt x="53068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6625" y="4388004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32" name="Freeform 31"/>
          <p:cNvSpPr/>
          <p:nvPr/>
        </p:nvSpPr>
        <p:spPr>
          <a:xfrm>
            <a:off x="4665425" y="4684750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940" y="228923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35" name="Freeform 34"/>
          <p:cNvSpPr/>
          <p:nvPr/>
        </p:nvSpPr>
        <p:spPr>
          <a:xfrm rot="1053240">
            <a:off x="10393027" y="2540656"/>
            <a:ext cx="1014924" cy="879606"/>
          </a:xfrm>
          <a:custGeom>
            <a:avLst/>
            <a:gdLst/>
            <a:ahLst/>
            <a:cxnLst/>
            <a:rect l="l" t="t" r="r" b="b"/>
            <a:pathLst>
              <a:path w="244928" h="212272">
                <a:moveTo>
                  <a:pt x="20410" y="16329"/>
                </a:moveTo>
                <a:cubicBezTo>
                  <a:pt x="19305" y="16329"/>
                  <a:pt x="18348" y="16733"/>
                  <a:pt x="17540" y="17541"/>
                </a:cubicBezTo>
                <a:cubicBezTo>
                  <a:pt x="16732" y="18349"/>
                  <a:pt x="16328" y="19305"/>
                  <a:pt x="16328" y="20411"/>
                </a:cubicBezTo>
                <a:lnTo>
                  <a:pt x="16328" y="126547"/>
                </a:lnTo>
                <a:cubicBezTo>
                  <a:pt x="16328" y="127652"/>
                  <a:pt x="16732" y="128609"/>
                  <a:pt x="17540" y="129417"/>
                </a:cubicBezTo>
                <a:cubicBezTo>
                  <a:pt x="18348" y="130225"/>
                  <a:pt x="19305" y="130629"/>
                  <a:pt x="20410" y="130629"/>
                </a:cubicBezTo>
                <a:lnTo>
                  <a:pt x="224517" y="130629"/>
                </a:lnTo>
                <a:cubicBezTo>
                  <a:pt x="225623" y="130629"/>
                  <a:pt x="226580" y="130225"/>
                  <a:pt x="227388" y="129417"/>
                </a:cubicBezTo>
                <a:cubicBezTo>
                  <a:pt x="228196" y="128609"/>
                  <a:pt x="228600" y="127652"/>
                  <a:pt x="228600" y="126547"/>
                </a:cubicBezTo>
                <a:lnTo>
                  <a:pt x="228600" y="20411"/>
                </a:lnTo>
                <a:cubicBezTo>
                  <a:pt x="228600" y="19305"/>
                  <a:pt x="228196" y="18349"/>
                  <a:pt x="227388" y="17541"/>
                </a:cubicBezTo>
                <a:cubicBezTo>
                  <a:pt x="226580" y="16733"/>
                  <a:pt x="225623" y="16329"/>
                  <a:pt x="224517" y="16329"/>
                </a:cubicBezTo>
                <a:close/>
                <a:moveTo>
                  <a:pt x="20410" y="0"/>
                </a:moveTo>
                <a:lnTo>
                  <a:pt x="224517" y="0"/>
                </a:lnTo>
                <a:cubicBezTo>
                  <a:pt x="230130" y="0"/>
                  <a:pt x="234935" y="1999"/>
                  <a:pt x="238932" y="5996"/>
                </a:cubicBezTo>
                <a:cubicBezTo>
                  <a:pt x="242930" y="9993"/>
                  <a:pt x="244928" y="14798"/>
                  <a:pt x="244928" y="20411"/>
                </a:cubicBezTo>
                <a:lnTo>
                  <a:pt x="244928" y="159204"/>
                </a:lnTo>
                <a:cubicBezTo>
                  <a:pt x="244928" y="164817"/>
                  <a:pt x="242930" y="169622"/>
                  <a:pt x="238932" y="173619"/>
                </a:cubicBezTo>
                <a:cubicBezTo>
                  <a:pt x="234935" y="177616"/>
                  <a:pt x="230130" y="179615"/>
                  <a:pt x="224517" y="179615"/>
                </a:cubicBezTo>
                <a:lnTo>
                  <a:pt x="155121" y="179615"/>
                </a:lnTo>
                <a:cubicBezTo>
                  <a:pt x="155121" y="182761"/>
                  <a:pt x="155801" y="186057"/>
                  <a:pt x="157162" y="189501"/>
                </a:cubicBezTo>
                <a:cubicBezTo>
                  <a:pt x="158523" y="192945"/>
                  <a:pt x="159883" y="195965"/>
                  <a:pt x="161244" y="198558"/>
                </a:cubicBezTo>
                <a:cubicBezTo>
                  <a:pt x="162605" y="201152"/>
                  <a:pt x="163285" y="203002"/>
                  <a:pt x="163285" y="204108"/>
                </a:cubicBezTo>
                <a:cubicBezTo>
                  <a:pt x="163285" y="206319"/>
                  <a:pt x="162477" y="208232"/>
                  <a:pt x="160861" y="209848"/>
                </a:cubicBezTo>
                <a:cubicBezTo>
                  <a:pt x="159246" y="211464"/>
                  <a:pt x="157332" y="212272"/>
                  <a:pt x="155121" y="212272"/>
                </a:cubicBezTo>
                <a:lnTo>
                  <a:pt x="89807" y="212272"/>
                </a:lnTo>
                <a:cubicBezTo>
                  <a:pt x="87595" y="212272"/>
                  <a:pt x="85682" y="211464"/>
                  <a:pt x="84066" y="209848"/>
                </a:cubicBezTo>
                <a:cubicBezTo>
                  <a:pt x="82450" y="208232"/>
                  <a:pt x="81642" y="206319"/>
                  <a:pt x="81642" y="204108"/>
                </a:cubicBezTo>
                <a:cubicBezTo>
                  <a:pt x="81642" y="202917"/>
                  <a:pt x="82323" y="201046"/>
                  <a:pt x="83683" y="198495"/>
                </a:cubicBezTo>
                <a:cubicBezTo>
                  <a:pt x="85044" y="195943"/>
                  <a:pt x="86405" y="192967"/>
                  <a:pt x="87766" y="189565"/>
                </a:cubicBezTo>
                <a:cubicBezTo>
                  <a:pt x="89126" y="186163"/>
                  <a:pt x="89807" y="182846"/>
                  <a:pt x="89807" y="179615"/>
                </a:cubicBezTo>
                <a:lnTo>
                  <a:pt x="20410" y="179615"/>
                </a:lnTo>
                <a:cubicBezTo>
                  <a:pt x="14797" y="179615"/>
                  <a:pt x="9992" y="177616"/>
                  <a:pt x="5995" y="173619"/>
                </a:cubicBezTo>
                <a:cubicBezTo>
                  <a:pt x="1998" y="169622"/>
                  <a:pt x="0" y="164817"/>
                  <a:pt x="0" y="159204"/>
                </a:cubicBezTo>
                <a:lnTo>
                  <a:pt x="0" y="20411"/>
                </a:lnTo>
                <a:cubicBezTo>
                  <a:pt x="0" y="14798"/>
                  <a:pt x="1998" y="9993"/>
                  <a:pt x="5995" y="5996"/>
                </a:cubicBezTo>
                <a:cubicBezTo>
                  <a:pt x="9992" y="1999"/>
                  <a:pt x="14797" y="0"/>
                  <a:pt x="20410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4049" y="2378704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5189" y="4450483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01705" y="237870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4281" y="438279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1705" y="445048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43" name="Freeform 42"/>
          <p:cNvSpPr/>
          <p:nvPr/>
        </p:nvSpPr>
        <p:spPr>
          <a:xfrm>
            <a:off x="10403356" y="4555076"/>
            <a:ext cx="994265" cy="994270"/>
          </a:xfrm>
          <a:custGeom>
            <a:avLst/>
            <a:gdLst/>
            <a:ahLst/>
            <a:cxnLst/>
            <a:rect l="l" t="t" r="r" b="b"/>
            <a:pathLst>
              <a:path w="212271" h="212272">
                <a:moveTo>
                  <a:pt x="118637" y="78837"/>
                </a:moveTo>
                <a:lnTo>
                  <a:pt x="79091" y="92486"/>
                </a:lnTo>
                <a:lnTo>
                  <a:pt x="92486" y="132415"/>
                </a:lnTo>
                <a:lnTo>
                  <a:pt x="132031" y="119020"/>
                </a:lnTo>
                <a:close/>
                <a:moveTo>
                  <a:pt x="117744" y="0"/>
                </a:moveTo>
                <a:cubicBezTo>
                  <a:pt x="121741" y="0"/>
                  <a:pt x="125377" y="1170"/>
                  <a:pt x="128651" y="3508"/>
                </a:cubicBezTo>
                <a:cubicBezTo>
                  <a:pt x="131925" y="5847"/>
                  <a:pt x="134200" y="8887"/>
                  <a:pt x="135476" y="12629"/>
                </a:cubicBezTo>
                <a:lnTo>
                  <a:pt x="142237" y="33168"/>
                </a:lnTo>
                <a:lnTo>
                  <a:pt x="162902" y="26151"/>
                </a:lnTo>
                <a:cubicBezTo>
                  <a:pt x="164688" y="25641"/>
                  <a:pt x="166517" y="25386"/>
                  <a:pt x="168388" y="25386"/>
                </a:cubicBezTo>
                <a:cubicBezTo>
                  <a:pt x="173491" y="25386"/>
                  <a:pt x="177849" y="27066"/>
                  <a:pt x="181464" y="30425"/>
                </a:cubicBezTo>
                <a:cubicBezTo>
                  <a:pt x="185078" y="33784"/>
                  <a:pt x="186885" y="37973"/>
                  <a:pt x="186885" y="42990"/>
                </a:cubicBezTo>
                <a:cubicBezTo>
                  <a:pt x="186885" y="46817"/>
                  <a:pt x="185609" y="50283"/>
                  <a:pt x="183058" y="53387"/>
                </a:cubicBezTo>
                <a:cubicBezTo>
                  <a:pt x="180507" y="56491"/>
                  <a:pt x="177360" y="58681"/>
                  <a:pt x="173618" y="59957"/>
                </a:cubicBezTo>
                <a:lnTo>
                  <a:pt x="153590" y="66845"/>
                </a:lnTo>
                <a:lnTo>
                  <a:pt x="166985" y="107157"/>
                </a:lnTo>
                <a:lnTo>
                  <a:pt x="187906" y="100013"/>
                </a:lnTo>
                <a:cubicBezTo>
                  <a:pt x="189947" y="99332"/>
                  <a:pt x="191903" y="98992"/>
                  <a:pt x="193774" y="98992"/>
                </a:cubicBezTo>
                <a:cubicBezTo>
                  <a:pt x="199046" y="98992"/>
                  <a:pt x="203448" y="100714"/>
                  <a:pt x="206977" y="104159"/>
                </a:cubicBezTo>
                <a:cubicBezTo>
                  <a:pt x="210506" y="107603"/>
                  <a:pt x="212271" y="111919"/>
                  <a:pt x="212271" y="117107"/>
                </a:cubicBezTo>
                <a:cubicBezTo>
                  <a:pt x="212271" y="125356"/>
                  <a:pt x="208316" y="130884"/>
                  <a:pt x="200407" y="133690"/>
                </a:cubicBezTo>
                <a:lnTo>
                  <a:pt x="178466" y="141217"/>
                </a:lnTo>
                <a:lnTo>
                  <a:pt x="185609" y="162521"/>
                </a:lnTo>
                <a:cubicBezTo>
                  <a:pt x="186205" y="164307"/>
                  <a:pt x="186502" y="166305"/>
                  <a:pt x="186502" y="168516"/>
                </a:cubicBezTo>
                <a:cubicBezTo>
                  <a:pt x="186502" y="173534"/>
                  <a:pt x="184716" y="177871"/>
                  <a:pt x="181145" y="181528"/>
                </a:cubicBezTo>
                <a:cubicBezTo>
                  <a:pt x="177573" y="185185"/>
                  <a:pt x="173278" y="187013"/>
                  <a:pt x="168260" y="187013"/>
                </a:cubicBezTo>
                <a:cubicBezTo>
                  <a:pt x="164263" y="187013"/>
                  <a:pt x="160628" y="185865"/>
                  <a:pt x="157353" y="183569"/>
                </a:cubicBezTo>
                <a:cubicBezTo>
                  <a:pt x="154079" y="181273"/>
                  <a:pt x="151804" y="178211"/>
                  <a:pt x="150529" y="174384"/>
                </a:cubicBezTo>
                <a:lnTo>
                  <a:pt x="143512" y="153336"/>
                </a:lnTo>
                <a:lnTo>
                  <a:pt x="103967" y="166858"/>
                </a:lnTo>
                <a:lnTo>
                  <a:pt x="110983" y="187779"/>
                </a:lnTo>
                <a:cubicBezTo>
                  <a:pt x="111663" y="189820"/>
                  <a:pt x="112003" y="191818"/>
                  <a:pt x="112003" y="193774"/>
                </a:cubicBezTo>
                <a:cubicBezTo>
                  <a:pt x="112003" y="198792"/>
                  <a:pt x="110217" y="203129"/>
                  <a:pt x="106645" y="206786"/>
                </a:cubicBezTo>
                <a:cubicBezTo>
                  <a:pt x="103074" y="210443"/>
                  <a:pt x="98736" y="212272"/>
                  <a:pt x="93634" y="212272"/>
                </a:cubicBezTo>
                <a:cubicBezTo>
                  <a:pt x="89637" y="212272"/>
                  <a:pt x="86022" y="211124"/>
                  <a:pt x="82790" y="208827"/>
                </a:cubicBezTo>
                <a:cubicBezTo>
                  <a:pt x="79559" y="206531"/>
                  <a:pt x="77305" y="203470"/>
                  <a:pt x="76029" y="199643"/>
                </a:cubicBezTo>
                <a:lnTo>
                  <a:pt x="69013" y="178849"/>
                </a:lnTo>
                <a:lnTo>
                  <a:pt x="49495" y="185610"/>
                </a:lnTo>
                <a:cubicBezTo>
                  <a:pt x="47029" y="186376"/>
                  <a:pt x="44903" y="186758"/>
                  <a:pt x="43117" y="186758"/>
                </a:cubicBezTo>
                <a:cubicBezTo>
                  <a:pt x="37929" y="186758"/>
                  <a:pt x="33613" y="185057"/>
                  <a:pt x="30169" y="181656"/>
                </a:cubicBezTo>
                <a:cubicBezTo>
                  <a:pt x="26725" y="178254"/>
                  <a:pt x="25003" y="173959"/>
                  <a:pt x="25003" y="168771"/>
                </a:cubicBezTo>
                <a:cubicBezTo>
                  <a:pt x="25003" y="164774"/>
                  <a:pt x="26172" y="161160"/>
                  <a:pt x="28511" y="157928"/>
                </a:cubicBezTo>
                <a:cubicBezTo>
                  <a:pt x="30849" y="154696"/>
                  <a:pt x="33890" y="152443"/>
                  <a:pt x="37632" y="151167"/>
                </a:cubicBezTo>
                <a:lnTo>
                  <a:pt x="57532" y="144406"/>
                </a:lnTo>
                <a:lnTo>
                  <a:pt x="44138" y="104478"/>
                </a:lnTo>
                <a:lnTo>
                  <a:pt x="24237" y="111366"/>
                </a:lnTo>
                <a:cubicBezTo>
                  <a:pt x="22026" y="112047"/>
                  <a:pt x="19985" y="112387"/>
                  <a:pt x="18114" y="112387"/>
                </a:cubicBezTo>
                <a:cubicBezTo>
                  <a:pt x="13011" y="112387"/>
                  <a:pt x="8717" y="110665"/>
                  <a:pt x="5230" y="107220"/>
                </a:cubicBezTo>
                <a:cubicBezTo>
                  <a:pt x="1743" y="103776"/>
                  <a:pt x="0" y="99503"/>
                  <a:pt x="0" y="94400"/>
                </a:cubicBezTo>
                <a:cubicBezTo>
                  <a:pt x="0" y="90403"/>
                  <a:pt x="1169" y="86788"/>
                  <a:pt x="3508" y="83557"/>
                </a:cubicBezTo>
                <a:cubicBezTo>
                  <a:pt x="5846" y="80325"/>
                  <a:pt x="8887" y="78071"/>
                  <a:pt x="12629" y="76796"/>
                </a:cubicBezTo>
                <a:lnTo>
                  <a:pt x="32657" y="70035"/>
                </a:lnTo>
                <a:lnTo>
                  <a:pt x="25896" y="49751"/>
                </a:lnTo>
                <a:cubicBezTo>
                  <a:pt x="25215" y="47710"/>
                  <a:pt x="24875" y="45712"/>
                  <a:pt x="24875" y="43756"/>
                </a:cubicBezTo>
                <a:cubicBezTo>
                  <a:pt x="24875" y="38653"/>
                  <a:pt x="26661" y="34295"/>
                  <a:pt x="30233" y="30680"/>
                </a:cubicBezTo>
                <a:cubicBezTo>
                  <a:pt x="33805" y="27066"/>
                  <a:pt x="38142" y="25259"/>
                  <a:pt x="43245" y="25259"/>
                </a:cubicBezTo>
                <a:cubicBezTo>
                  <a:pt x="47242" y="25259"/>
                  <a:pt x="50856" y="26407"/>
                  <a:pt x="54088" y="28703"/>
                </a:cubicBezTo>
                <a:cubicBezTo>
                  <a:pt x="57320" y="30999"/>
                  <a:pt x="59573" y="34061"/>
                  <a:pt x="60849" y="37888"/>
                </a:cubicBezTo>
                <a:lnTo>
                  <a:pt x="67738" y="58298"/>
                </a:lnTo>
                <a:lnTo>
                  <a:pt x="107283" y="44904"/>
                </a:lnTo>
                <a:lnTo>
                  <a:pt x="100395" y="24493"/>
                </a:lnTo>
                <a:cubicBezTo>
                  <a:pt x="99714" y="22452"/>
                  <a:pt x="99374" y="20454"/>
                  <a:pt x="99374" y="18497"/>
                </a:cubicBezTo>
                <a:cubicBezTo>
                  <a:pt x="99374" y="13480"/>
                  <a:pt x="101181" y="9143"/>
                  <a:pt x="104796" y="5486"/>
                </a:cubicBezTo>
                <a:cubicBezTo>
                  <a:pt x="108410" y="1829"/>
                  <a:pt x="112726" y="0"/>
                  <a:pt x="117744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44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8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animBg="1"/>
      <p:bldP spid="29" grpId="0" build="p"/>
      <p:bldP spid="32" grpId="0" animBg="1"/>
      <p:bldP spid="33" grpId="0" build="p"/>
      <p:bldP spid="35" grpId="0" animBg="1"/>
      <p:bldP spid="36" grpId="0" animBg="1"/>
      <p:bldP spid="37" grpId="0" animBg="1"/>
      <p:bldP spid="38" grpId="0" animBg="1"/>
      <p:bldP spid="39" grpId="0" build="p"/>
      <p:bldP spid="40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29643"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9145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35985" y="2555997"/>
            <a:ext cx="52375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</a:t>
            </a:r>
            <a:r>
              <a:rPr lang="en-US" sz="9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985" y="4807326"/>
            <a:ext cx="52375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Uniquely architect B2C products and scalable synergy. 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deliverables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546" y="1993641"/>
            <a:ext cx="1245711" cy="44267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42" y="1784763"/>
            <a:ext cx="6342744" cy="422646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7221470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 build="p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973DABC9-6496-4C4A-902F-68062E6C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A7704-DE1E-4FDB-8AAC-A9FDD60B1DE9}"/>
              </a:ext>
            </a:extLst>
          </p:cNvPr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3200" dirty="0">
                <a:solidFill>
                  <a:srgbClr val="3C3C3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P1 Overview</a:t>
            </a:r>
            <a:endParaRPr lang="en-GB" altLang="zh-CN" sz="3200" dirty="0">
              <a:solidFill>
                <a:srgbClr val="3C3C3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C19BC2-EB62-42BB-8D10-08092FA1FD23}"/>
              </a:ext>
            </a:extLst>
          </p:cNvPr>
          <p:cNvGrpSpPr/>
          <p:nvPr/>
        </p:nvGrpSpPr>
        <p:grpSpPr>
          <a:xfrm>
            <a:off x="706336" y="2882922"/>
            <a:ext cx="1992573" cy="1848255"/>
            <a:chOff x="560169" y="2762656"/>
            <a:chExt cx="2671308" cy="24778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F6B81A-D298-4A55-A383-172B3A945060}"/>
                </a:ext>
              </a:extLst>
            </p:cNvPr>
            <p:cNvGrpSpPr/>
            <p:nvPr/>
          </p:nvGrpSpPr>
          <p:grpSpPr>
            <a:xfrm>
              <a:off x="865761" y="2762656"/>
              <a:ext cx="1848255" cy="1848255"/>
              <a:chOff x="1031132" y="3035030"/>
              <a:chExt cx="1848255" cy="184825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C9C9C2-1BAB-45A2-9CBD-06AB6A0DF460}"/>
                  </a:ext>
                </a:extLst>
              </p:cNvPr>
              <p:cNvSpPr/>
              <p:nvPr/>
            </p:nvSpPr>
            <p:spPr>
              <a:xfrm>
                <a:off x="1031132" y="3035030"/>
                <a:ext cx="1848255" cy="1848255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AF36A1C-8919-4E67-820E-31AE41D1D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447" y="3696599"/>
                <a:ext cx="1659624" cy="525115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1F8A40-D752-4904-8EAA-2D683DF5504E}"/>
                </a:ext>
              </a:extLst>
            </p:cNvPr>
            <p:cNvSpPr txBox="1"/>
            <p:nvPr/>
          </p:nvSpPr>
          <p:spPr>
            <a:xfrm>
              <a:off x="560169" y="4790326"/>
              <a:ext cx="2671308" cy="450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www.monster.com</a:t>
              </a:r>
              <a:endParaRPr lang="zh-CN" altLang="en-US" dirty="0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958B554-8CFF-43A0-8020-917A1E363C12}"/>
              </a:ext>
            </a:extLst>
          </p:cNvPr>
          <p:cNvSpPr/>
          <p:nvPr/>
        </p:nvSpPr>
        <p:spPr>
          <a:xfrm>
            <a:off x="2710183" y="3325862"/>
            <a:ext cx="927333" cy="459333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212B91-D84C-4C12-956B-828DCE9AD204}"/>
              </a:ext>
            </a:extLst>
          </p:cNvPr>
          <p:cNvSpPr/>
          <p:nvPr/>
        </p:nvSpPr>
        <p:spPr>
          <a:xfrm>
            <a:off x="5714420" y="3339232"/>
            <a:ext cx="940834" cy="466021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03C72E-2ACF-4C5F-BC4A-B5AFFC9E8487}"/>
              </a:ext>
            </a:extLst>
          </p:cNvPr>
          <p:cNvGrpSpPr/>
          <p:nvPr/>
        </p:nvGrpSpPr>
        <p:grpSpPr>
          <a:xfrm>
            <a:off x="3812561" y="2615410"/>
            <a:ext cx="1646052" cy="2373024"/>
            <a:chOff x="4108940" y="2697538"/>
            <a:chExt cx="1646052" cy="2373024"/>
          </a:xfrm>
        </p:grpSpPr>
        <p:pic>
          <p:nvPicPr>
            <p:cNvPr id="3" name="Picture 2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D5534922-0889-45DD-9F3A-9D18EC8AF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40" y="2697538"/>
              <a:ext cx="1622008" cy="1665138"/>
            </a:xfrm>
            <a:prstGeom prst="rect">
              <a:avLst/>
            </a:prstGeom>
            <a:ln>
              <a:solidFill>
                <a:srgbClr val="7F2E30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A5985A-8BD8-4CA3-AAEE-E1A3BA99739C}"/>
                </a:ext>
              </a:extLst>
            </p:cNvPr>
            <p:cNvSpPr txBox="1"/>
            <p:nvPr/>
          </p:nvSpPr>
          <p:spPr>
            <a:xfrm>
              <a:off x="4335373" y="4547342"/>
              <a:ext cx="14196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Scraping</a:t>
              </a:r>
              <a:endParaRPr lang="zh-CN" altLang="en-US" sz="28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0397D-9C25-4AE8-9368-0572EA2215E6}"/>
              </a:ext>
            </a:extLst>
          </p:cNvPr>
          <p:cNvGrpSpPr/>
          <p:nvPr/>
        </p:nvGrpSpPr>
        <p:grpSpPr>
          <a:xfrm>
            <a:off x="6978417" y="2547742"/>
            <a:ext cx="1244009" cy="2440692"/>
            <a:chOff x="8282763" y="2552926"/>
            <a:chExt cx="1244009" cy="2440692"/>
          </a:xfrm>
        </p:grpSpPr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29785737-6883-473B-A2BD-BE4535F71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9" r="24866"/>
            <a:stretch/>
          </p:blipFill>
          <p:spPr>
            <a:xfrm>
              <a:off x="8282763" y="2552926"/>
              <a:ext cx="1244009" cy="18097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5A03D8-A80A-476D-B2D7-05049364B7CE}"/>
                </a:ext>
              </a:extLst>
            </p:cNvPr>
            <p:cNvSpPr txBox="1"/>
            <p:nvPr/>
          </p:nvSpPr>
          <p:spPr>
            <a:xfrm>
              <a:off x="8306886" y="4470398"/>
              <a:ext cx="12198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Storing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CB016AF-5AD4-454C-96A0-76EBE23A82AA}"/>
              </a:ext>
            </a:extLst>
          </p:cNvPr>
          <p:cNvSpPr/>
          <p:nvPr/>
        </p:nvSpPr>
        <p:spPr>
          <a:xfrm>
            <a:off x="8545589" y="3376397"/>
            <a:ext cx="1029090" cy="45933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6038CB-AE5D-4169-82F2-F8BEFADF4129}"/>
              </a:ext>
            </a:extLst>
          </p:cNvPr>
          <p:cNvGrpSpPr/>
          <p:nvPr/>
        </p:nvGrpSpPr>
        <p:grpSpPr>
          <a:xfrm>
            <a:off x="9602844" y="2884089"/>
            <a:ext cx="2018822" cy="2130354"/>
            <a:chOff x="9602844" y="2884089"/>
            <a:chExt cx="2018822" cy="2130354"/>
          </a:xfrm>
        </p:grpSpPr>
        <p:pic>
          <p:nvPicPr>
            <p:cNvPr id="21" name="Picture 20" descr="A close up of a person&#10;&#10;Description automatically generated">
              <a:extLst>
                <a:ext uri="{FF2B5EF4-FFF2-40B4-BE49-F238E27FC236}">
                  <a16:creationId xmlns:a16="http://schemas.microsoft.com/office/drawing/2014/main" id="{D4C29732-9613-4DBB-8FA9-494E6C3C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1693" y="2884089"/>
              <a:ext cx="1581125" cy="15811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7FB879-FFA2-411E-9F32-1EB1112659E4}"/>
                </a:ext>
              </a:extLst>
            </p:cNvPr>
            <p:cNvSpPr txBox="1"/>
            <p:nvPr/>
          </p:nvSpPr>
          <p:spPr>
            <a:xfrm>
              <a:off x="9602844" y="4491223"/>
              <a:ext cx="201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Visualization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3325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45848" y="1981200"/>
            <a:ext cx="3917911" cy="3066257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613354" y="2888317"/>
            <a:ext cx="1802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单击编辑标题</a:t>
            </a:r>
            <a:endParaRPr lang="en-US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8613354" y="3326190"/>
            <a:ext cx="18029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</a:t>
            </a:r>
            <a:endParaRPr lang="en-US" altLang="zh-CN" sz="1400" kern="0" noProof="1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3" y="1981200"/>
            <a:ext cx="6705532" cy="306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587708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/>
        </p:nvSpPr>
        <p:spPr bwMode="auto">
          <a:xfrm rot="2707862">
            <a:off x="17266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20889290">
            <a:off x="33186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rot="1460867">
            <a:off x="16992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 rot="2598298">
            <a:off x="25784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 rot="20676794">
            <a:off x="16504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5584966" y="2927928"/>
            <a:ext cx="5094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545018" y="24412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7147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5" name="Group 6"/>
          <p:cNvGrpSpPr/>
          <p:nvPr/>
        </p:nvGrpSpPr>
        <p:grpSpPr>
          <a:xfrm>
            <a:off x="8585202" y="2793412"/>
            <a:ext cx="2405575" cy="713936"/>
            <a:chOff x="8305802" y="2818812"/>
            <a:chExt cx="2405575" cy="713936"/>
          </a:xfrm>
        </p:grpSpPr>
        <p:sp>
          <p:nvSpPr>
            <p:cNvPr id="26" name="Rectangle 10"/>
            <p:cNvSpPr/>
            <p:nvPr/>
          </p:nvSpPr>
          <p:spPr>
            <a:xfrm>
              <a:off x="8305802" y="2818812"/>
              <a:ext cx="2405575" cy="71393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18"/>
            <p:cNvSpPr txBox="1"/>
            <p:nvPr/>
          </p:nvSpPr>
          <p:spPr>
            <a:xfrm>
              <a:off x="8902265" y="2991114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WIN THE CUP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8513920" y="2995442"/>
              <a:ext cx="320594" cy="362576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13"/>
          <p:cNvGrpSpPr/>
          <p:nvPr/>
        </p:nvGrpSpPr>
        <p:grpSpPr>
          <a:xfrm>
            <a:off x="1137528" y="2793411"/>
            <a:ext cx="2405575" cy="713936"/>
            <a:chOff x="858128" y="2818811"/>
            <a:chExt cx="2405575" cy="713936"/>
          </a:xfrm>
        </p:grpSpPr>
        <p:sp>
          <p:nvSpPr>
            <p:cNvPr id="46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solidFill>
              <a:srgbClr val="7F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47" name="TextBox 15"/>
            <p:cNvSpPr txBox="1"/>
            <p:nvPr/>
          </p:nvSpPr>
          <p:spPr>
            <a:xfrm>
              <a:off x="1383005" y="2991114"/>
              <a:ext cx="1355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BRIGHT IDEA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48" name="Freeform 20"/>
            <p:cNvSpPr>
              <a:spLocks noEditPoints="1"/>
            </p:cNvSpPr>
            <p:nvPr/>
          </p:nvSpPr>
          <p:spPr bwMode="auto">
            <a:xfrm>
              <a:off x="1076472" y="2957279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12"/>
          <p:cNvGrpSpPr/>
          <p:nvPr/>
        </p:nvGrpSpPr>
        <p:grpSpPr>
          <a:xfrm>
            <a:off x="3620086" y="2793412"/>
            <a:ext cx="2405575" cy="713936"/>
            <a:chOff x="3340686" y="2818812"/>
            <a:chExt cx="2405575" cy="713936"/>
          </a:xfrm>
        </p:grpSpPr>
        <p:sp>
          <p:nvSpPr>
            <p:cNvPr id="50" name="Rectangle 8"/>
            <p:cNvSpPr/>
            <p:nvPr/>
          </p:nvSpPr>
          <p:spPr>
            <a:xfrm>
              <a:off x="3340686" y="2818812"/>
              <a:ext cx="2405575" cy="71393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16"/>
            <p:cNvSpPr txBox="1"/>
            <p:nvPr/>
          </p:nvSpPr>
          <p:spPr>
            <a:xfrm>
              <a:off x="4021838" y="2991114"/>
              <a:ext cx="1131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THE TEAM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52" name="Freeform 21"/>
            <p:cNvSpPr>
              <a:spLocks noEditPoints="1"/>
            </p:cNvSpPr>
            <p:nvPr/>
          </p:nvSpPr>
          <p:spPr bwMode="auto">
            <a:xfrm>
              <a:off x="3514700" y="3021208"/>
              <a:ext cx="478982" cy="309144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11"/>
          <p:cNvGrpSpPr/>
          <p:nvPr/>
        </p:nvGrpSpPr>
        <p:grpSpPr>
          <a:xfrm>
            <a:off x="6102644" y="2793412"/>
            <a:ext cx="2405575" cy="713936"/>
            <a:chOff x="5823244" y="2818812"/>
            <a:chExt cx="2405575" cy="713936"/>
          </a:xfrm>
        </p:grpSpPr>
        <p:sp>
          <p:nvSpPr>
            <p:cNvPr id="54" name="Rectangle 9"/>
            <p:cNvSpPr/>
            <p:nvPr/>
          </p:nvSpPr>
          <p:spPr>
            <a:xfrm>
              <a:off x="5823244" y="2818812"/>
              <a:ext cx="2405575" cy="713936"/>
            </a:xfrm>
            <a:prstGeom prst="rect">
              <a:avLst/>
            </a:prstGeom>
            <a:solidFill>
              <a:srgbClr val="7F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17"/>
            <p:cNvSpPr txBox="1"/>
            <p:nvPr/>
          </p:nvSpPr>
          <p:spPr>
            <a:xfrm>
              <a:off x="6457015" y="2991114"/>
              <a:ext cx="148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GLOBAL BASIC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6041476" y="2983041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Rectangle 23"/>
          <p:cNvSpPr/>
          <p:nvPr/>
        </p:nvSpPr>
        <p:spPr>
          <a:xfrm>
            <a:off x="1300396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58" name="Rectangle 24"/>
          <p:cNvSpPr/>
          <p:nvPr/>
        </p:nvSpPr>
        <p:spPr>
          <a:xfrm>
            <a:off x="3782954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59" name="Rectangle 25"/>
          <p:cNvSpPr/>
          <p:nvPr/>
        </p:nvSpPr>
        <p:spPr>
          <a:xfrm>
            <a:off x="6265512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60" name="Rectangle 26"/>
          <p:cNvSpPr/>
          <p:nvPr/>
        </p:nvSpPr>
        <p:spPr>
          <a:xfrm>
            <a:off x="8748070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61" name="TextBox 27"/>
          <p:cNvSpPr txBox="1"/>
          <p:nvPr/>
        </p:nvSpPr>
        <p:spPr>
          <a:xfrm>
            <a:off x="1799017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" name="TextBox 28"/>
          <p:cNvSpPr txBox="1"/>
          <p:nvPr/>
        </p:nvSpPr>
        <p:spPr>
          <a:xfrm>
            <a:off x="4281575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TextBox 29"/>
          <p:cNvSpPr txBox="1"/>
          <p:nvPr/>
        </p:nvSpPr>
        <p:spPr>
          <a:xfrm>
            <a:off x="6764133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TextBox 30"/>
          <p:cNvSpPr txBox="1"/>
          <p:nvPr/>
        </p:nvSpPr>
        <p:spPr>
          <a:xfrm>
            <a:off x="9246691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5378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2006600"/>
            <a:ext cx="12192000" cy="2794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3"/>
          <p:cNvSpPr txBox="1"/>
          <p:nvPr/>
        </p:nvSpPr>
        <p:spPr>
          <a:xfrm>
            <a:off x="2006185" y="26644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176924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Rectangle 14"/>
          <p:cNvSpPr/>
          <p:nvPr/>
        </p:nvSpPr>
        <p:spPr>
          <a:xfrm>
            <a:off x="540629" y="3352541"/>
            <a:ext cx="455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sit </a:t>
            </a:r>
            <a:r>
              <a:rPr lang="en-GB" sz="1200" dirty="0" err="1">
                <a:solidFill>
                  <a:schemeClr val="bg1"/>
                </a:solidFill>
              </a:rPr>
              <a:t>amet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adipiscing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elit</a:t>
            </a:r>
            <a:r>
              <a:rPr lang="en-GB" sz="1200" dirty="0">
                <a:solidFill>
                  <a:schemeClr val="bg1"/>
                </a:solidFill>
              </a:rPr>
              <a:t>. Integer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quam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placerat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semper et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turpis</a:t>
            </a:r>
            <a:r>
              <a:rPr lang="en-GB" sz="1200" dirty="0">
                <a:solidFill>
                  <a:schemeClr val="bg1"/>
                </a:solidFill>
              </a:rPr>
              <a:t> dictum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mi </a:t>
            </a:r>
            <a:r>
              <a:rPr lang="en-GB" sz="1200" dirty="0" err="1">
                <a:solidFill>
                  <a:schemeClr val="bg1"/>
                </a:solidFill>
              </a:rPr>
              <a:t>quis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lorem.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porttitor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 in </a:t>
            </a:r>
            <a:r>
              <a:rPr lang="en-GB" sz="1200" dirty="0" err="1">
                <a:solidFill>
                  <a:schemeClr val="bg1"/>
                </a:solidFill>
              </a:rPr>
              <a:t>tempor</a:t>
            </a:r>
            <a:r>
              <a:rPr lang="en-GB" sz="1200" dirty="0">
                <a:solidFill>
                  <a:schemeClr val="bg1"/>
                </a:solidFill>
              </a:rPr>
              <a:t>. Cras vitae </a:t>
            </a:r>
            <a:r>
              <a:rPr lang="en-GB" sz="1200" dirty="0" err="1">
                <a:solidFill>
                  <a:schemeClr val="bg1"/>
                </a:solidFill>
              </a:rPr>
              <a:t>venenatis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sem</a:t>
            </a:r>
            <a:r>
              <a:rPr lang="en-GB" sz="1200" dirty="0">
                <a:solidFill>
                  <a:schemeClr val="bg1"/>
                </a:solidFill>
              </a:rPr>
              <a:t> at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arcu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864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7931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973DABC9-6496-4C4A-902F-68062E6C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A7704-DE1E-4FDB-8AAC-A9FDD60B1DE9}"/>
              </a:ext>
            </a:extLst>
          </p:cNvPr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3200" dirty="0">
                <a:solidFill>
                  <a:srgbClr val="3C3C3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Scraping Data</a:t>
            </a:r>
            <a:endParaRPr lang="en-GB" altLang="zh-CN" sz="3200" dirty="0">
              <a:solidFill>
                <a:srgbClr val="3C3C3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48B01-9867-44A2-8245-B2BC46A91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" r="916"/>
          <a:stretch/>
        </p:blipFill>
        <p:spPr>
          <a:xfrm>
            <a:off x="1353851" y="1420539"/>
            <a:ext cx="9893269" cy="53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3215"/>
      </p:ext>
    </p:extLst>
  </p:cSld>
  <p:clrMapOvr>
    <a:masterClrMapping/>
  </p:clrMapOvr>
  <p:transition spd="slow" advTm="4043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973DABC9-6496-4C4A-902F-68062E6C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A7704-DE1E-4FDB-8AAC-A9FDD60B1DE9}"/>
              </a:ext>
            </a:extLst>
          </p:cNvPr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3200" dirty="0">
                <a:solidFill>
                  <a:srgbClr val="3C3C3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Scraping Data</a:t>
            </a:r>
            <a:endParaRPr lang="en-GB" altLang="zh-CN" sz="3200" dirty="0">
              <a:solidFill>
                <a:srgbClr val="3C3C3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3C5A9-6A55-4664-9023-2445CC69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632"/>
            <a:ext cx="8436405" cy="13337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44DF85-A8CA-4F58-9FD0-49AF1EDFC455}"/>
              </a:ext>
            </a:extLst>
          </p:cNvPr>
          <p:cNvSpPr/>
          <p:nvPr/>
        </p:nvSpPr>
        <p:spPr>
          <a:xfrm>
            <a:off x="1971040" y="1625600"/>
            <a:ext cx="4124960" cy="680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63165-096B-4CED-A0D8-9B172AD79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18" y="2968207"/>
            <a:ext cx="7525004" cy="33817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8EEBBF-01E0-4628-8885-4B43B74E1DD9}"/>
              </a:ext>
            </a:extLst>
          </p:cNvPr>
          <p:cNvSpPr/>
          <p:nvPr/>
        </p:nvSpPr>
        <p:spPr>
          <a:xfrm>
            <a:off x="271018" y="2990598"/>
            <a:ext cx="7785862" cy="34813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20C374-B491-47D8-9B8E-CB41DC143A3E}"/>
              </a:ext>
            </a:extLst>
          </p:cNvPr>
          <p:cNvGrpSpPr/>
          <p:nvPr/>
        </p:nvGrpSpPr>
        <p:grpSpPr>
          <a:xfrm>
            <a:off x="8745220" y="1357957"/>
            <a:ext cx="2125263" cy="699542"/>
            <a:chOff x="8745220" y="1357957"/>
            <a:chExt cx="2125263" cy="699542"/>
          </a:xfrm>
        </p:grpSpPr>
        <p:pic>
          <p:nvPicPr>
            <p:cNvPr id="12" name="Picture 11" descr="A close up of graphics&#10;&#10;Description automatically generated">
              <a:extLst>
                <a:ext uri="{FF2B5EF4-FFF2-40B4-BE49-F238E27FC236}">
                  <a16:creationId xmlns:a16="http://schemas.microsoft.com/office/drawing/2014/main" id="{434BB90E-E357-4F5D-8FFE-134234B4B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840" b="95080" l="800" r="49333">
                          <a14:foregroundMark x1="3500" y1="82280" x2="35467" y2="96320"/>
                          <a14:foregroundMark x1="35467" y1="96320" x2="46267" y2="96760"/>
                          <a14:foregroundMark x1="46267" y1="96760" x2="37433" y2="88640"/>
                          <a14:foregroundMark x1="37433" y1="88640" x2="17567" y2="55680"/>
                          <a14:foregroundMark x1="17567" y1="55680" x2="6467" y2="53680"/>
                          <a14:foregroundMark x1="6467" y1="53680" x2="600" y2="65080"/>
                          <a14:foregroundMark x1="600" y1="65080" x2="800" y2="80720"/>
                          <a14:foregroundMark x1="800" y1="80720" x2="2567" y2="82280"/>
                          <a14:backgroundMark x1="26200" y1="66360" x2="32133" y2="77800"/>
                          <a14:backgroundMark x1="32133" y1="77800" x2="44433" y2="79720"/>
                          <a14:backgroundMark x1="44433" y1="79720" x2="45067" y2="66080"/>
                          <a14:backgroundMark x1="45067" y1="66080" x2="27100" y2="663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39" r="45157"/>
            <a:stretch/>
          </p:blipFill>
          <p:spPr>
            <a:xfrm>
              <a:off x="8745220" y="1357957"/>
              <a:ext cx="938366" cy="6995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C7B745-AC80-4E36-A8A2-6899046D5313}"/>
                </a:ext>
              </a:extLst>
            </p:cNvPr>
            <p:cNvSpPr txBox="1"/>
            <p:nvPr/>
          </p:nvSpPr>
          <p:spPr>
            <a:xfrm>
              <a:off x="9214403" y="1426291"/>
              <a:ext cx="1656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Title</a:t>
              </a:r>
              <a:endParaRPr lang="zh-CN" altLang="en-US" sz="3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7296DE-48C2-4B3E-BC43-7F64EB74A175}"/>
              </a:ext>
            </a:extLst>
          </p:cNvPr>
          <p:cNvGrpSpPr/>
          <p:nvPr/>
        </p:nvGrpSpPr>
        <p:grpSpPr>
          <a:xfrm>
            <a:off x="8745220" y="2043392"/>
            <a:ext cx="2315957" cy="699542"/>
            <a:chOff x="8745220" y="1357957"/>
            <a:chExt cx="2315957" cy="699542"/>
          </a:xfrm>
        </p:grpSpPr>
        <p:pic>
          <p:nvPicPr>
            <p:cNvPr id="16" name="Picture 15" descr="A close up of graphics&#10;&#10;Description automatically generated">
              <a:extLst>
                <a:ext uri="{FF2B5EF4-FFF2-40B4-BE49-F238E27FC236}">
                  <a16:creationId xmlns:a16="http://schemas.microsoft.com/office/drawing/2014/main" id="{20EFF424-EABE-487E-8A1C-2F0A7874C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840" b="95080" l="800" r="49333">
                          <a14:foregroundMark x1="3500" y1="82280" x2="35467" y2="96320"/>
                          <a14:foregroundMark x1="35467" y1="96320" x2="46267" y2="96760"/>
                          <a14:foregroundMark x1="46267" y1="96760" x2="37433" y2="88640"/>
                          <a14:foregroundMark x1="37433" y1="88640" x2="17567" y2="55680"/>
                          <a14:foregroundMark x1="17567" y1="55680" x2="6467" y2="53680"/>
                          <a14:foregroundMark x1="6467" y1="53680" x2="600" y2="65080"/>
                          <a14:foregroundMark x1="600" y1="65080" x2="800" y2="80720"/>
                          <a14:foregroundMark x1="800" y1="80720" x2="2567" y2="82280"/>
                          <a14:backgroundMark x1="26200" y1="66360" x2="32133" y2="77800"/>
                          <a14:backgroundMark x1="32133" y1="77800" x2="44433" y2="79720"/>
                          <a14:backgroundMark x1="44433" y1="79720" x2="45067" y2="66080"/>
                          <a14:backgroundMark x1="45067" y1="66080" x2="27100" y2="663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39" r="45157"/>
            <a:stretch/>
          </p:blipFill>
          <p:spPr>
            <a:xfrm>
              <a:off x="8745220" y="1357957"/>
              <a:ext cx="938366" cy="69954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84D097-D139-4816-8000-4D74F2627949}"/>
                </a:ext>
              </a:extLst>
            </p:cNvPr>
            <p:cNvSpPr txBox="1"/>
            <p:nvPr/>
          </p:nvSpPr>
          <p:spPr>
            <a:xfrm>
              <a:off x="9214403" y="1426291"/>
              <a:ext cx="18467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Company</a:t>
              </a:r>
              <a:endParaRPr lang="zh-CN" altLang="en-US" sz="3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A311FF-38CC-4192-9579-6F35DA75DF0F}"/>
              </a:ext>
            </a:extLst>
          </p:cNvPr>
          <p:cNvGrpSpPr/>
          <p:nvPr/>
        </p:nvGrpSpPr>
        <p:grpSpPr>
          <a:xfrm>
            <a:off x="8785860" y="2791103"/>
            <a:ext cx="2125263" cy="699542"/>
            <a:chOff x="8745220" y="1357957"/>
            <a:chExt cx="2125263" cy="699542"/>
          </a:xfrm>
        </p:grpSpPr>
        <p:pic>
          <p:nvPicPr>
            <p:cNvPr id="19" name="Picture 18" descr="A close up of graphics&#10;&#10;Description automatically generated">
              <a:extLst>
                <a:ext uri="{FF2B5EF4-FFF2-40B4-BE49-F238E27FC236}">
                  <a16:creationId xmlns:a16="http://schemas.microsoft.com/office/drawing/2014/main" id="{2A85A63D-8155-4DC6-83CB-7581C6164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840" b="95080" l="800" r="49333">
                          <a14:foregroundMark x1="3500" y1="82280" x2="35467" y2="96320"/>
                          <a14:foregroundMark x1="35467" y1="96320" x2="46267" y2="96760"/>
                          <a14:foregroundMark x1="46267" y1="96760" x2="37433" y2="88640"/>
                          <a14:foregroundMark x1="37433" y1="88640" x2="17567" y2="55680"/>
                          <a14:foregroundMark x1="17567" y1="55680" x2="6467" y2="53680"/>
                          <a14:foregroundMark x1="6467" y1="53680" x2="600" y2="65080"/>
                          <a14:foregroundMark x1="600" y1="65080" x2="800" y2="80720"/>
                          <a14:foregroundMark x1="800" y1="80720" x2="2567" y2="82280"/>
                          <a14:backgroundMark x1="26200" y1="66360" x2="32133" y2="77800"/>
                          <a14:backgroundMark x1="32133" y1="77800" x2="44433" y2="79720"/>
                          <a14:backgroundMark x1="44433" y1="79720" x2="45067" y2="66080"/>
                          <a14:backgroundMark x1="45067" y1="66080" x2="27100" y2="663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39" r="45157"/>
            <a:stretch/>
          </p:blipFill>
          <p:spPr>
            <a:xfrm>
              <a:off x="8745220" y="1357957"/>
              <a:ext cx="938366" cy="69954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55232C-3CBC-452B-9DB9-E08B43AC5797}"/>
                </a:ext>
              </a:extLst>
            </p:cNvPr>
            <p:cNvSpPr txBox="1"/>
            <p:nvPr/>
          </p:nvSpPr>
          <p:spPr>
            <a:xfrm>
              <a:off x="9214403" y="1426291"/>
              <a:ext cx="1656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Location</a:t>
              </a:r>
              <a:endParaRPr lang="zh-CN" altLang="en-US" sz="3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FF1D4C-B2D4-4944-8AE1-6F8E6E3E252D}"/>
              </a:ext>
            </a:extLst>
          </p:cNvPr>
          <p:cNvGrpSpPr/>
          <p:nvPr/>
        </p:nvGrpSpPr>
        <p:grpSpPr>
          <a:xfrm>
            <a:off x="8834314" y="4494203"/>
            <a:ext cx="2737926" cy="699542"/>
            <a:chOff x="8745220" y="1357957"/>
            <a:chExt cx="2737926" cy="699542"/>
          </a:xfrm>
        </p:grpSpPr>
        <p:pic>
          <p:nvPicPr>
            <p:cNvPr id="22" name="Picture 21" descr="A close up of graphics&#10;&#10;Description automatically generated">
              <a:extLst>
                <a:ext uri="{FF2B5EF4-FFF2-40B4-BE49-F238E27FC236}">
                  <a16:creationId xmlns:a16="http://schemas.microsoft.com/office/drawing/2014/main" id="{8515D60E-97BE-464E-B7D4-9ACBED234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840" b="95080" l="800" r="49333">
                          <a14:foregroundMark x1="3500" y1="82280" x2="35467" y2="96320"/>
                          <a14:foregroundMark x1="35467" y1="96320" x2="46267" y2="96760"/>
                          <a14:foregroundMark x1="46267" y1="96760" x2="37433" y2="88640"/>
                          <a14:foregroundMark x1="37433" y1="88640" x2="17567" y2="55680"/>
                          <a14:foregroundMark x1="17567" y1="55680" x2="6467" y2="53680"/>
                          <a14:foregroundMark x1="6467" y1="53680" x2="600" y2="65080"/>
                          <a14:foregroundMark x1="600" y1="65080" x2="800" y2="80720"/>
                          <a14:foregroundMark x1="800" y1="80720" x2="2567" y2="82280"/>
                          <a14:backgroundMark x1="26200" y1="66360" x2="32133" y2="77800"/>
                          <a14:backgroundMark x1="32133" y1="77800" x2="44433" y2="79720"/>
                          <a14:backgroundMark x1="44433" y1="79720" x2="45067" y2="66080"/>
                          <a14:backgroundMark x1="45067" y1="66080" x2="27100" y2="663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39" r="45157"/>
            <a:stretch/>
          </p:blipFill>
          <p:spPr>
            <a:xfrm>
              <a:off x="8745220" y="1357957"/>
              <a:ext cx="938366" cy="69954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2B2994-0793-4E33-9839-02EFB8CEFDD2}"/>
                </a:ext>
              </a:extLst>
            </p:cNvPr>
            <p:cNvSpPr txBox="1"/>
            <p:nvPr/>
          </p:nvSpPr>
          <p:spPr>
            <a:xfrm>
              <a:off x="9214402" y="1426291"/>
              <a:ext cx="22687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Description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9609754"/>
      </p:ext>
    </p:extLst>
  </p:cSld>
  <p:clrMapOvr>
    <a:masterClrMapping/>
  </p:clrMapOvr>
  <p:transition spd="slow" advTm="404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973DABC9-6496-4C4A-902F-68062E6C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A7704-DE1E-4FDB-8AAC-A9FDD60B1DE9}"/>
              </a:ext>
            </a:extLst>
          </p:cNvPr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3200" dirty="0">
                <a:solidFill>
                  <a:srgbClr val="3C3C3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Scraping Data</a:t>
            </a:r>
            <a:endParaRPr lang="en-GB" altLang="zh-CN" sz="3200" dirty="0">
              <a:solidFill>
                <a:srgbClr val="3C3C3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16CFEE-8E74-49FB-929A-72EC2F94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420539"/>
            <a:ext cx="7538216" cy="53460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4A66A2-508E-4C22-B39E-139E2A29E637}"/>
              </a:ext>
            </a:extLst>
          </p:cNvPr>
          <p:cNvSpPr/>
          <p:nvPr/>
        </p:nvSpPr>
        <p:spPr>
          <a:xfrm>
            <a:off x="3936930" y="5516355"/>
            <a:ext cx="3702886" cy="1250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5AE272-4AC7-43BC-91DA-7F4025448125}"/>
              </a:ext>
            </a:extLst>
          </p:cNvPr>
          <p:cNvSpPr/>
          <p:nvPr/>
        </p:nvSpPr>
        <p:spPr>
          <a:xfrm>
            <a:off x="265066" y="1398094"/>
            <a:ext cx="7374750" cy="3905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9B8ED0-7DA4-46FF-B182-B447CBD09382}"/>
              </a:ext>
            </a:extLst>
          </p:cNvPr>
          <p:cNvGrpSpPr/>
          <p:nvPr/>
        </p:nvGrpSpPr>
        <p:grpSpPr>
          <a:xfrm>
            <a:off x="8542020" y="2646422"/>
            <a:ext cx="2979420" cy="1077218"/>
            <a:chOff x="8745220" y="980281"/>
            <a:chExt cx="2979420" cy="1077218"/>
          </a:xfrm>
        </p:grpSpPr>
        <p:pic>
          <p:nvPicPr>
            <p:cNvPr id="12" name="Picture 11" descr="A close up of graphics&#10;&#10;Description automatically generated">
              <a:extLst>
                <a:ext uri="{FF2B5EF4-FFF2-40B4-BE49-F238E27FC236}">
                  <a16:creationId xmlns:a16="http://schemas.microsoft.com/office/drawing/2014/main" id="{4A67BF8E-BEFA-4D29-A642-983113E1E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5840" b="95080" l="800" r="49333">
                          <a14:foregroundMark x1="3500" y1="82280" x2="35467" y2="96320"/>
                          <a14:foregroundMark x1="35467" y1="96320" x2="46267" y2="96760"/>
                          <a14:foregroundMark x1="46267" y1="96760" x2="37433" y2="88640"/>
                          <a14:foregroundMark x1="37433" y1="88640" x2="17567" y2="55680"/>
                          <a14:foregroundMark x1="17567" y1="55680" x2="6467" y2="53680"/>
                          <a14:foregroundMark x1="6467" y1="53680" x2="600" y2="65080"/>
                          <a14:foregroundMark x1="600" y1="65080" x2="800" y2="80720"/>
                          <a14:foregroundMark x1="800" y1="80720" x2="2567" y2="82280"/>
                          <a14:backgroundMark x1="26200" y1="66360" x2="32133" y2="77800"/>
                          <a14:backgroundMark x1="32133" y1="77800" x2="44433" y2="79720"/>
                          <a14:backgroundMark x1="44433" y1="79720" x2="45067" y2="66080"/>
                          <a14:backgroundMark x1="45067" y1="66080" x2="27100" y2="663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39" r="45157"/>
            <a:stretch/>
          </p:blipFill>
          <p:spPr>
            <a:xfrm>
              <a:off x="8745220" y="1357957"/>
              <a:ext cx="938366" cy="6995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00115-B3A2-45D3-BFAD-02901385F595}"/>
                </a:ext>
              </a:extLst>
            </p:cNvPr>
            <p:cNvSpPr txBox="1"/>
            <p:nvPr/>
          </p:nvSpPr>
          <p:spPr>
            <a:xfrm>
              <a:off x="9214403" y="980281"/>
              <a:ext cx="25102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Working </a:t>
              </a:r>
            </a:p>
            <a:p>
              <a:r>
                <a:rPr lang="en-US" altLang="zh-CN" sz="3200" dirty="0"/>
                <a:t>Experiences</a:t>
              </a:r>
              <a:endParaRPr lang="zh-CN" altLang="en-US" sz="3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60822-05BE-4D12-93D8-5F7BC2AA2B93}"/>
              </a:ext>
            </a:extLst>
          </p:cNvPr>
          <p:cNvGrpSpPr/>
          <p:nvPr/>
        </p:nvGrpSpPr>
        <p:grpSpPr>
          <a:xfrm>
            <a:off x="8631114" y="5540197"/>
            <a:ext cx="2737926" cy="699542"/>
            <a:chOff x="8745220" y="1357957"/>
            <a:chExt cx="2737926" cy="699542"/>
          </a:xfrm>
        </p:grpSpPr>
        <p:pic>
          <p:nvPicPr>
            <p:cNvPr id="15" name="Picture 14" descr="A close up of graphics&#10;&#10;Description automatically generated">
              <a:extLst>
                <a:ext uri="{FF2B5EF4-FFF2-40B4-BE49-F238E27FC236}">
                  <a16:creationId xmlns:a16="http://schemas.microsoft.com/office/drawing/2014/main" id="{28BAFCAD-3A51-4151-A907-05C0511E7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5840" b="95080" l="800" r="49333">
                          <a14:foregroundMark x1="3500" y1="82280" x2="35467" y2="96320"/>
                          <a14:foregroundMark x1="35467" y1="96320" x2="46267" y2="96760"/>
                          <a14:foregroundMark x1="46267" y1="96760" x2="37433" y2="88640"/>
                          <a14:foregroundMark x1="37433" y1="88640" x2="17567" y2="55680"/>
                          <a14:foregroundMark x1="17567" y1="55680" x2="6467" y2="53680"/>
                          <a14:foregroundMark x1="6467" y1="53680" x2="600" y2="65080"/>
                          <a14:foregroundMark x1="600" y1="65080" x2="800" y2="80720"/>
                          <a14:foregroundMark x1="800" y1="80720" x2="2567" y2="82280"/>
                          <a14:backgroundMark x1="26200" y1="66360" x2="32133" y2="77800"/>
                          <a14:backgroundMark x1="32133" y1="77800" x2="44433" y2="79720"/>
                          <a14:backgroundMark x1="44433" y1="79720" x2="45067" y2="66080"/>
                          <a14:backgroundMark x1="45067" y1="66080" x2="27100" y2="663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39" r="45157"/>
            <a:stretch/>
          </p:blipFill>
          <p:spPr>
            <a:xfrm>
              <a:off x="8745220" y="1357957"/>
              <a:ext cx="938366" cy="69954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6E40F6-D855-4EDB-AF7F-25BD30F87B00}"/>
                </a:ext>
              </a:extLst>
            </p:cNvPr>
            <p:cNvSpPr txBox="1"/>
            <p:nvPr/>
          </p:nvSpPr>
          <p:spPr>
            <a:xfrm>
              <a:off x="9214402" y="1426291"/>
              <a:ext cx="22687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Salary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2093442"/>
      </p:ext>
    </p:extLst>
  </p:cSld>
  <p:clrMapOvr>
    <a:masterClrMapping/>
  </p:clrMapOvr>
  <p:transition spd="slow" advTm="404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973DABC9-6496-4C4A-902F-68062E6C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A7704-DE1E-4FDB-8AAC-A9FDD60B1DE9}"/>
              </a:ext>
            </a:extLst>
          </p:cNvPr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3200" dirty="0">
                <a:solidFill>
                  <a:srgbClr val="3C3C3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Median Salary</a:t>
            </a:r>
            <a:endParaRPr lang="en-GB" altLang="zh-CN" sz="3200" dirty="0">
              <a:solidFill>
                <a:srgbClr val="3C3C3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F6F23-F43A-4F3B-ACC4-905EBE77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9" y="1420539"/>
            <a:ext cx="9305781" cy="50696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17481C-242E-4C04-84F2-49EA82F252B5}"/>
              </a:ext>
            </a:extLst>
          </p:cNvPr>
          <p:cNvSpPr/>
          <p:nvPr/>
        </p:nvSpPr>
        <p:spPr>
          <a:xfrm>
            <a:off x="4816229" y="2773417"/>
            <a:ext cx="3713550" cy="13111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E96CA-46EE-4E9D-BDF9-4A24771C1468}"/>
              </a:ext>
            </a:extLst>
          </p:cNvPr>
          <p:cNvGrpSpPr/>
          <p:nvPr/>
        </p:nvGrpSpPr>
        <p:grpSpPr>
          <a:xfrm>
            <a:off x="9469120" y="2773417"/>
            <a:ext cx="2979420" cy="1077218"/>
            <a:chOff x="8745220" y="980281"/>
            <a:chExt cx="2979420" cy="1077218"/>
          </a:xfrm>
        </p:grpSpPr>
        <p:pic>
          <p:nvPicPr>
            <p:cNvPr id="19" name="Picture 18" descr="A close up of graphics&#10;&#10;Description automatically generated">
              <a:extLst>
                <a:ext uri="{FF2B5EF4-FFF2-40B4-BE49-F238E27FC236}">
                  <a16:creationId xmlns:a16="http://schemas.microsoft.com/office/drawing/2014/main" id="{CAB9BE71-C152-40B9-A588-BD06B75F6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5840" b="95080" l="800" r="49333">
                          <a14:foregroundMark x1="3500" y1="82280" x2="35467" y2="96320"/>
                          <a14:foregroundMark x1="35467" y1="96320" x2="46267" y2="96760"/>
                          <a14:foregroundMark x1="46267" y1="96760" x2="37433" y2="88640"/>
                          <a14:foregroundMark x1="37433" y1="88640" x2="17567" y2="55680"/>
                          <a14:foregroundMark x1="17567" y1="55680" x2="6467" y2="53680"/>
                          <a14:foregroundMark x1="6467" y1="53680" x2="600" y2="65080"/>
                          <a14:foregroundMark x1="600" y1="65080" x2="800" y2="80720"/>
                          <a14:foregroundMark x1="800" y1="80720" x2="2567" y2="82280"/>
                          <a14:backgroundMark x1="26200" y1="66360" x2="32133" y2="77800"/>
                          <a14:backgroundMark x1="32133" y1="77800" x2="44433" y2="79720"/>
                          <a14:backgroundMark x1="44433" y1="79720" x2="45067" y2="66080"/>
                          <a14:backgroundMark x1="45067" y1="66080" x2="27100" y2="663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39" r="45157"/>
            <a:stretch/>
          </p:blipFill>
          <p:spPr>
            <a:xfrm>
              <a:off x="8745220" y="1357957"/>
              <a:ext cx="938366" cy="69954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74C5E-2EDF-4E20-94A6-395DA2DDFE4D}"/>
                </a:ext>
              </a:extLst>
            </p:cNvPr>
            <p:cNvSpPr txBox="1"/>
            <p:nvPr/>
          </p:nvSpPr>
          <p:spPr>
            <a:xfrm>
              <a:off x="9214403" y="980281"/>
              <a:ext cx="25102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Median </a:t>
              </a:r>
            </a:p>
            <a:p>
              <a:r>
                <a:rPr lang="en-US" altLang="zh-CN" sz="3200" dirty="0"/>
                <a:t>Salary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431773"/>
      </p:ext>
    </p:extLst>
  </p:cSld>
  <p:clrMapOvr>
    <a:masterClrMapping/>
  </p:clrMapOvr>
  <p:transition spd="slow" advTm="404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973DABC9-6496-4C4A-902F-68062E6C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A7704-DE1E-4FDB-8AAC-A9FDD60B1DE9}"/>
              </a:ext>
            </a:extLst>
          </p:cNvPr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3200" dirty="0">
                <a:solidFill>
                  <a:srgbClr val="3C3C3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Storing Data</a:t>
            </a:r>
            <a:endParaRPr lang="en-GB" altLang="zh-CN" sz="3200" dirty="0">
              <a:solidFill>
                <a:srgbClr val="3C3C3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9C8F32-6378-4113-A6A2-0186A3F57559}"/>
              </a:ext>
            </a:extLst>
          </p:cNvPr>
          <p:cNvGrpSpPr/>
          <p:nvPr/>
        </p:nvGrpSpPr>
        <p:grpSpPr>
          <a:xfrm>
            <a:off x="162560" y="2255521"/>
            <a:ext cx="8890000" cy="3200400"/>
            <a:chOff x="162560" y="2255521"/>
            <a:chExt cx="8890000" cy="3200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336792-1184-4984-B71F-03B001CCEC21}"/>
                </a:ext>
              </a:extLst>
            </p:cNvPr>
            <p:cNvSpPr/>
            <p:nvPr/>
          </p:nvSpPr>
          <p:spPr>
            <a:xfrm>
              <a:off x="162560" y="2255521"/>
              <a:ext cx="220472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Software Developer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7ABB32-B064-4043-B7B5-5DB30F28B17F}"/>
                </a:ext>
              </a:extLst>
            </p:cNvPr>
            <p:cNvSpPr/>
            <p:nvPr/>
          </p:nvSpPr>
          <p:spPr>
            <a:xfrm>
              <a:off x="2580640" y="2255521"/>
              <a:ext cx="220472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web developer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D5CD82-4906-41E7-A8FD-AA3ACD7B5AF0}"/>
                </a:ext>
              </a:extLst>
            </p:cNvPr>
            <p:cNvSpPr/>
            <p:nvPr/>
          </p:nvSpPr>
          <p:spPr>
            <a:xfrm>
              <a:off x="1148080" y="3596641"/>
              <a:ext cx="107696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GoLang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F9B972-4B10-4DB6-9427-C956A36EDD8E}"/>
                </a:ext>
              </a:extLst>
            </p:cNvPr>
            <p:cNvSpPr/>
            <p:nvPr/>
          </p:nvSpPr>
          <p:spPr>
            <a:xfrm>
              <a:off x="162560" y="3596641"/>
              <a:ext cx="78232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PHP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B79F54-CD7E-4214-B980-E9E440CEF65C}"/>
                </a:ext>
              </a:extLst>
            </p:cNvPr>
            <p:cNvSpPr/>
            <p:nvPr/>
          </p:nvSpPr>
          <p:spPr>
            <a:xfrm>
              <a:off x="1148080" y="2926081"/>
              <a:ext cx="85344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Python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50B392-C81E-47D7-8900-C2F8B9FC93CC}"/>
                </a:ext>
              </a:extLst>
            </p:cNvPr>
            <p:cNvSpPr/>
            <p:nvPr/>
          </p:nvSpPr>
          <p:spPr>
            <a:xfrm>
              <a:off x="162560" y="2926081"/>
              <a:ext cx="78232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Java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88E60C-57B5-4CE8-9AA6-C4A8863635E3}"/>
                </a:ext>
              </a:extLst>
            </p:cNvPr>
            <p:cNvSpPr/>
            <p:nvPr/>
          </p:nvSpPr>
          <p:spPr>
            <a:xfrm>
              <a:off x="4998720" y="2255521"/>
              <a:ext cx="182880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scientist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D4199-A2BC-4633-AE7F-C0E78FCE6AAD}"/>
                </a:ext>
              </a:extLst>
            </p:cNvPr>
            <p:cNvSpPr/>
            <p:nvPr/>
          </p:nvSpPr>
          <p:spPr>
            <a:xfrm>
              <a:off x="162560" y="4267201"/>
              <a:ext cx="107696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Node.js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20FBD3-5BFE-41EF-8869-EBC31D202533}"/>
                </a:ext>
              </a:extLst>
            </p:cNvPr>
            <p:cNvSpPr/>
            <p:nvPr/>
          </p:nvSpPr>
          <p:spPr>
            <a:xfrm>
              <a:off x="1402080" y="4267202"/>
              <a:ext cx="84328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Ruby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71343A-699D-4E8A-BEAF-3AB9BED7D094}"/>
                </a:ext>
              </a:extLst>
            </p:cNvPr>
            <p:cNvSpPr/>
            <p:nvPr/>
          </p:nvSpPr>
          <p:spPr>
            <a:xfrm>
              <a:off x="3484880" y="2926081"/>
              <a:ext cx="107696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Android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C08CCA-33E0-48FE-BC91-C0312B0CC928}"/>
                </a:ext>
              </a:extLst>
            </p:cNvPr>
            <p:cNvSpPr/>
            <p:nvPr/>
          </p:nvSpPr>
          <p:spPr>
            <a:xfrm>
              <a:off x="2204720" y="2917421"/>
              <a:ext cx="107696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iOS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3CECF3-3612-4A06-91B3-53A8BFD0FDD3}"/>
                </a:ext>
              </a:extLst>
            </p:cNvPr>
            <p:cNvSpPr/>
            <p:nvPr/>
          </p:nvSpPr>
          <p:spPr>
            <a:xfrm>
              <a:off x="182880" y="4937761"/>
              <a:ext cx="114808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JavaScript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7B208C-29B1-4EAD-9AF2-40C378C002EE}"/>
                </a:ext>
              </a:extLst>
            </p:cNvPr>
            <p:cNvSpPr/>
            <p:nvPr/>
          </p:nvSpPr>
          <p:spPr>
            <a:xfrm>
              <a:off x="1513840" y="4929102"/>
              <a:ext cx="107696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C/C++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0D2DA4-74C4-40B7-B36F-2B99CC1958C1}"/>
                </a:ext>
              </a:extLst>
            </p:cNvPr>
            <p:cNvSpPr/>
            <p:nvPr/>
          </p:nvSpPr>
          <p:spPr>
            <a:xfrm>
              <a:off x="2428240" y="3596641"/>
              <a:ext cx="115824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Front End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8BFFEB-142B-43F9-999B-9ABFF7CB5A84}"/>
                </a:ext>
              </a:extLst>
            </p:cNvPr>
            <p:cNvSpPr/>
            <p:nvPr/>
          </p:nvSpPr>
          <p:spPr>
            <a:xfrm>
              <a:off x="4765040" y="2926081"/>
              <a:ext cx="138176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analyst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AA8C36-C705-4E4E-97E8-3A1B5EE89FEE}"/>
                </a:ext>
              </a:extLst>
            </p:cNvPr>
            <p:cNvSpPr/>
            <p:nvPr/>
          </p:nvSpPr>
          <p:spPr>
            <a:xfrm>
              <a:off x="2440940" y="4267201"/>
              <a:ext cx="107696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Database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A13594-6AC9-4185-B4F7-2C6078467CB8}"/>
                </a:ext>
              </a:extLst>
            </p:cNvPr>
            <p:cNvSpPr/>
            <p:nvPr/>
          </p:nvSpPr>
          <p:spPr>
            <a:xfrm>
              <a:off x="3779520" y="3596641"/>
              <a:ext cx="201168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Computer network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16003C-C290-43A9-B874-0C974EB152FF}"/>
                </a:ext>
              </a:extLst>
            </p:cNvPr>
            <p:cNvSpPr/>
            <p:nvPr/>
          </p:nvSpPr>
          <p:spPr>
            <a:xfrm>
              <a:off x="3713480" y="4267201"/>
              <a:ext cx="201168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Machine Learning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63605E-EB14-4966-9EEC-08E8CF59422F}"/>
                </a:ext>
              </a:extLst>
            </p:cNvPr>
            <p:cNvSpPr/>
            <p:nvPr/>
          </p:nvSpPr>
          <p:spPr>
            <a:xfrm>
              <a:off x="2773680" y="4929102"/>
              <a:ext cx="201168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Computer Vision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83D68B-17CB-41EE-973F-4CC819BFA396}"/>
                </a:ext>
              </a:extLst>
            </p:cNvPr>
            <p:cNvSpPr/>
            <p:nvPr/>
          </p:nvSpPr>
          <p:spPr>
            <a:xfrm>
              <a:off x="7040880" y="2255521"/>
              <a:ext cx="201168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Electrical Engineer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339F76-0578-4B07-9B59-6C058B011952}"/>
                </a:ext>
              </a:extLst>
            </p:cNvPr>
            <p:cNvSpPr/>
            <p:nvPr/>
          </p:nvSpPr>
          <p:spPr>
            <a:xfrm>
              <a:off x="5984240" y="3596641"/>
              <a:ext cx="201168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FPGA Engineer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6E3911-4672-4D6E-B145-A03DB7736826}"/>
                </a:ext>
              </a:extLst>
            </p:cNvPr>
            <p:cNvSpPr/>
            <p:nvPr/>
          </p:nvSpPr>
          <p:spPr>
            <a:xfrm>
              <a:off x="6350000" y="2917421"/>
              <a:ext cx="173736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Circuit Design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E1427B-FC4A-40C0-8238-F8FD1D352C05}"/>
                </a:ext>
              </a:extLst>
            </p:cNvPr>
            <p:cNvSpPr/>
            <p:nvPr/>
          </p:nvSpPr>
          <p:spPr>
            <a:xfrm>
              <a:off x="5029200" y="4925523"/>
              <a:ext cx="201168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Computer Support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0203F9-CF35-4AB1-99DF-A43A71DFB43B}"/>
                </a:ext>
              </a:extLst>
            </p:cNvPr>
            <p:cNvSpPr/>
            <p:nvPr/>
          </p:nvSpPr>
          <p:spPr>
            <a:xfrm>
              <a:off x="5941060" y="4297103"/>
              <a:ext cx="2011680" cy="518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Embedded System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20F5A7-B4BA-4C87-A31D-3F77FA3117CA}"/>
              </a:ext>
            </a:extLst>
          </p:cNvPr>
          <p:cNvSpPr txBox="1"/>
          <p:nvPr/>
        </p:nvSpPr>
        <p:spPr>
          <a:xfrm>
            <a:off x="8503920" y="3185161"/>
            <a:ext cx="352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40</a:t>
            </a:r>
            <a:r>
              <a:rPr lang="en-US" altLang="zh-CN" sz="3600" dirty="0"/>
              <a:t> IT Related Jobs</a:t>
            </a:r>
          </a:p>
          <a:p>
            <a:r>
              <a:rPr lang="en-US" altLang="zh-CN" sz="3600" b="1" dirty="0">
                <a:solidFill>
                  <a:srgbClr val="C00000"/>
                </a:solidFill>
              </a:rPr>
              <a:t>500</a:t>
            </a:r>
            <a:r>
              <a:rPr lang="en-US" altLang="zh-CN" sz="3600" dirty="0"/>
              <a:t> each</a:t>
            </a:r>
          </a:p>
          <a:p>
            <a:r>
              <a:rPr lang="en-US" altLang="zh-CN" sz="3600" b="1" dirty="0">
                <a:solidFill>
                  <a:srgbClr val="C00000"/>
                </a:solidFill>
              </a:rPr>
              <a:t>20,000</a:t>
            </a:r>
            <a:r>
              <a:rPr lang="en-US" altLang="zh-CN" sz="3600" dirty="0"/>
              <a:t> records</a:t>
            </a:r>
          </a:p>
        </p:txBody>
      </p:sp>
    </p:spTree>
    <p:extLst>
      <p:ext uri="{BB962C8B-B14F-4D97-AF65-F5344CB8AC3E}">
        <p14:creationId xmlns:p14="http://schemas.microsoft.com/office/powerpoint/2010/main" val="2138113948"/>
      </p:ext>
    </p:extLst>
  </p:cSld>
  <p:clrMapOvr>
    <a:masterClrMapping/>
  </p:clrMapOvr>
  <p:transition spd="slow" advTm="404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973DABC9-6496-4C4A-902F-68062E6C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A7704-DE1E-4FDB-8AAC-A9FDD60B1DE9}"/>
              </a:ext>
            </a:extLst>
          </p:cNvPr>
          <p:cNvSpPr txBox="1">
            <a:spLocks/>
          </p:cNvSpPr>
          <p:nvPr/>
        </p:nvSpPr>
        <p:spPr>
          <a:xfrm>
            <a:off x="4319270" y="284841"/>
            <a:ext cx="355346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GB" altLang="zh-CN" sz="3200" dirty="0">
                <a:solidFill>
                  <a:srgbClr val="3C3C3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07D52-7041-43F1-901E-C24ED4720407}"/>
              </a:ext>
            </a:extLst>
          </p:cNvPr>
          <p:cNvSpPr txBox="1"/>
          <p:nvPr/>
        </p:nvSpPr>
        <p:spPr>
          <a:xfrm>
            <a:off x="6979922" y="1982450"/>
            <a:ext cx="4643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/>
              <a:t>Same Job </a:t>
            </a:r>
          </a:p>
          <a:p>
            <a:r>
              <a:rPr lang="en-US" altLang="zh-CN" sz="4400" dirty="0"/>
              <a:t>Different Locations </a:t>
            </a:r>
            <a:endParaRPr lang="zh-CN" altLang="en-US" sz="4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966E915-2A23-43A5-9470-C68E6055D15F}"/>
              </a:ext>
            </a:extLst>
          </p:cNvPr>
          <p:cNvSpPr/>
          <p:nvPr/>
        </p:nvSpPr>
        <p:spPr>
          <a:xfrm rot="16200000">
            <a:off x="5643150" y="2044244"/>
            <a:ext cx="736330" cy="1322962"/>
          </a:xfrm>
          <a:prstGeom prst="downArrow">
            <a:avLst/>
          </a:prstGeom>
          <a:noFill/>
          <a:ln w="57150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824D3B-E51B-41DE-9456-2F1E1EC889D2}"/>
              </a:ext>
            </a:extLst>
          </p:cNvPr>
          <p:cNvGrpSpPr/>
          <p:nvPr/>
        </p:nvGrpSpPr>
        <p:grpSpPr>
          <a:xfrm>
            <a:off x="946617" y="1982450"/>
            <a:ext cx="4265463" cy="1446550"/>
            <a:chOff x="946617" y="1982450"/>
            <a:chExt cx="4265463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0C98E8-1721-4F2B-8BDC-D9D1CA2B7697}"/>
                </a:ext>
              </a:extLst>
            </p:cNvPr>
            <p:cNvSpPr txBox="1"/>
            <p:nvPr/>
          </p:nvSpPr>
          <p:spPr>
            <a:xfrm>
              <a:off x="946617" y="1982450"/>
              <a:ext cx="426546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400" dirty="0" err="1"/>
                <a:t>Mapbox</a:t>
              </a:r>
              <a:endParaRPr lang="en-US" altLang="zh-CN" sz="4400" dirty="0"/>
            </a:p>
            <a:p>
              <a:pPr algn="ctr"/>
              <a:r>
                <a:rPr lang="en-US" altLang="zh-CN" sz="4400" dirty="0"/>
                <a:t> Density Heatmap</a:t>
              </a:r>
              <a:endParaRPr lang="zh-CN" altLang="en-US" sz="44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5EA74E1-AD49-4463-A560-3FC22C025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573" y="2054329"/>
              <a:ext cx="1812447" cy="699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07CD880-EDA3-4D33-BE7C-1D34CE33F249}"/>
              </a:ext>
            </a:extLst>
          </p:cNvPr>
          <p:cNvGrpSpPr/>
          <p:nvPr/>
        </p:nvGrpSpPr>
        <p:grpSpPr>
          <a:xfrm>
            <a:off x="1196573" y="4483789"/>
            <a:ext cx="4153261" cy="769441"/>
            <a:chOff x="1196573" y="4483789"/>
            <a:chExt cx="4153261" cy="769441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302E33C-C61F-43F0-99F1-3538922D92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573" y="4553689"/>
              <a:ext cx="1812447" cy="699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1A3709-56C3-4945-A372-7DC3388A677D}"/>
                </a:ext>
              </a:extLst>
            </p:cNvPr>
            <p:cNvSpPr txBox="1"/>
            <p:nvPr/>
          </p:nvSpPr>
          <p:spPr>
            <a:xfrm>
              <a:off x="3070043" y="4483789"/>
              <a:ext cx="22797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Bar chart</a:t>
              </a:r>
              <a:endParaRPr lang="zh-CN" altLang="en-US" sz="4400" dirty="0"/>
            </a:p>
          </p:txBody>
        </p:sp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DE09E67-C4AA-4422-8F22-E79AC43E8F71}"/>
              </a:ext>
            </a:extLst>
          </p:cNvPr>
          <p:cNvSpPr/>
          <p:nvPr/>
        </p:nvSpPr>
        <p:spPr>
          <a:xfrm rot="16200000">
            <a:off x="5704173" y="4223584"/>
            <a:ext cx="736330" cy="1322962"/>
          </a:xfrm>
          <a:prstGeom prst="downArrow">
            <a:avLst/>
          </a:prstGeom>
          <a:noFill/>
          <a:ln w="57150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94C10-94D3-4FC6-B2CC-0FEA495BFDB2}"/>
              </a:ext>
            </a:extLst>
          </p:cNvPr>
          <p:cNvSpPr txBox="1"/>
          <p:nvPr/>
        </p:nvSpPr>
        <p:spPr>
          <a:xfrm>
            <a:off x="7475953" y="4145234"/>
            <a:ext cx="36516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/>
              <a:t>Same Location </a:t>
            </a:r>
          </a:p>
          <a:p>
            <a:pPr algn="ctr"/>
            <a:r>
              <a:rPr lang="en-US" altLang="zh-CN" sz="4400" dirty="0"/>
              <a:t>Different Jobs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12831422"/>
      </p:ext>
    </p:extLst>
  </p:cSld>
  <p:clrMapOvr>
    <a:masterClrMapping/>
  </p:clrMapOvr>
  <p:transition spd="slow" advTm="404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9198</TotalTime>
  <Words>1546</Words>
  <Application>Microsoft Office PowerPoint</Application>
  <PresentationFormat>Widescreen</PresentationFormat>
  <Paragraphs>278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FontAwesome</vt:lpstr>
      <vt:lpstr>Kozuka Gothic Pro EL</vt:lpstr>
      <vt:lpstr>Lato</vt:lpstr>
      <vt:lpstr>Montserrat</vt:lpstr>
      <vt:lpstr>Roboto</vt:lpstr>
      <vt:lpstr>幼圆</vt:lpstr>
      <vt:lpstr>微软雅黑</vt:lpstr>
      <vt:lpstr>方正兰亭超细黑简体</vt:lpstr>
      <vt:lpstr>Arial</vt:lpstr>
      <vt:lpstr>Calibri</vt:lpstr>
      <vt:lpstr>Calibri Light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Cao Shuyang</cp:lastModifiedBy>
  <cp:revision>1167</cp:revision>
  <dcterms:created xsi:type="dcterms:W3CDTF">2015-03-01T11:49:49Z</dcterms:created>
  <dcterms:modified xsi:type="dcterms:W3CDTF">2020-08-02T16:48:22Z</dcterms:modified>
  <cp:category/>
</cp:coreProperties>
</file>