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2.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24" Type="http://schemas.openxmlformats.org/officeDocument/2006/relationships/slide" Target="slides/slide19.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lang="en" sz="1200">
                <a:solidFill>
                  <a:schemeClr val="dk1"/>
                </a:solidFill>
              </a:rPr>
              <a:t>So let’s say I’m visiting a friend with an Anyfi.net enabled home gateway. My phone will automatically switch to Wi-Fi using my friend’s broadband connection for backhaul. Note however that my friend’s laptop will not detect this network. With Anyfi.net technology each device sees only the networks that are relevant to them.</a:t>
            </a:r>
          </a:p>
          <a:p>
            <a:pPr lvl="0" rtl="0">
              <a:lnSpc>
                <a:spcPct val="115000"/>
              </a:lnSpc>
              <a:spcBef>
                <a:spcPts val="0"/>
              </a:spcBef>
              <a:buClr>
                <a:schemeClr val="dk1"/>
              </a:buClr>
              <a:buSzPct val="91666"/>
              <a:buFont typeface="Arial"/>
              <a:buNone/>
            </a:pPr>
            <a:r>
              <a:rPr lang="en" sz="1200">
                <a:solidFill>
                  <a:schemeClr val="dk1"/>
                </a:solidFill>
              </a:rPr>
              <a:t>We go to great lengths to make sure that the fixed-line broadband subscriber is not impacted by our solution in any way. Both backhaul and radio resources are carefully managed and the fixed-line subscriber’s use prioritized.</a:t>
            </a:r>
          </a:p>
          <a:p>
            <a:pPr lvl="0" rtl="0">
              <a:spcBef>
                <a:spcPts val="0"/>
              </a:spcBef>
              <a:buClr>
                <a:schemeClr val="dk1"/>
              </a:buClr>
              <a:buFont typeface="Arial"/>
              <a:buNone/>
            </a:pPr>
            <a:r>
              <a:t/>
            </a:r>
            <a:endParaRPr sz="1100">
              <a:solidFill>
                <a:schemeClr val="dk1"/>
              </a:solidFill>
            </a:endParaRPr>
          </a:p>
          <a:p>
            <a:pPr indent="0" lvl="0" marL="0" marR="0" rtl="0" algn="l">
              <a:spcBef>
                <a:spcPts val="0"/>
              </a:spcBef>
              <a:buFont typeface="Arial"/>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sz="1100"/>
              <a:t>I am going to Demonstrate a fantasy wifi access point deployment to all of you</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rtl="0">
              <a:spcBef>
                <a:spcPts val="0"/>
              </a:spcBef>
              <a:buSzPct val="25000"/>
              <a:buFont typeface="Arial"/>
              <a:buNone/>
            </a:pPr>
            <a:r>
              <a:rPr lang="en">
                <a:solidFill>
                  <a:schemeClr val="dk1"/>
                </a:solidFill>
              </a:rPr>
              <a:t>In this demo, I want to show you example of a  wireless infrastructure deployment. We combine virtualization and also Software define network technology. We can finish a deployment in a very flexible and fast manner./</a:t>
            </a:r>
          </a:p>
          <a:p>
            <a:pPr lvl="0" rtl="0">
              <a:spcBef>
                <a:spcPts val="0"/>
              </a:spcBef>
              <a:buSzPct val="25000"/>
              <a:buFont typeface="Arial"/>
              <a:buNone/>
            </a:pPr>
            <a:r>
              <a:rPr lang="en">
                <a:solidFill>
                  <a:schemeClr val="dk1"/>
                </a:solidFill>
              </a:rPr>
              <a:t>Even more, by using the wireless mesh technology as the internet gateway, we don’t need a single wire inside.</a:t>
            </a:r>
          </a:p>
          <a:p>
            <a:pPr lvl="0" rtl="0">
              <a:spcBef>
                <a:spcPts val="0"/>
              </a:spcBef>
              <a:buFont typeface="Arial"/>
              <a:buNone/>
            </a:pPr>
            <a:r>
              <a:t/>
            </a:r>
            <a:endParaRPr>
              <a:solidFill>
                <a:schemeClr val="dk1"/>
              </a:solidFill>
            </a:endParaRPr>
          </a:p>
          <a:p>
            <a:pPr lvl="0" rtl="0">
              <a:spcBef>
                <a:spcPts val="0"/>
              </a:spcBef>
              <a:buClr>
                <a:schemeClr val="dk1"/>
              </a:buClr>
              <a:buSzPct val="25000"/>
              <a:buFont typeface="Arial"/>
              <a:buNone/>
            </a:pPr>
            <a:r>
              <a:rPr lang="en" sz="1100">
                <a:solidFill>
                  <a:schemeClr val="dk1"/>
                </a:solidFill>
              </a:rPr>
              <a:t>EsXI server is a hypervisor and it contains 5 virtual machines which are the infrastructure of this SWDN core. Suitable for fast deployment and testing.</a:t>
            </a:r>
          </a:p>
          <a:p>
            <a:pPr lvl="0" rtl="0">
              <a:spcBef>
                <a:spcPts val="0"/>
              </a:spcBef>
              <a:buClr>
                <a:schemeClr val="dk1"/>
              </a:buClr>
              <a:buSzPct val="25000"/>
              <a:buFont typeface="Arial"/>
              <a:buNone/>
            </a:pPr>
            <a:r>
              <a:rPr lang="en" sz="1100">
                <a:solidFill>
                  <a:schemeClr val="dk1"/>
                </a:solidFill>
              </a:rPr>
              <a:t>Firewall server will bring the whole system to the Internet.</a:t>
            </a:r>
          </a:p>
          <a:p>
            <a:pPr lvl="0" rtl="0">
              <a:spcBef>
                <a:spcPts val="0"/>
              </a:spcBef>
              <a:buSzPct val="25000"/>
              <a:buFont typeface="Arial"/>
              <a:buNone/>
            </a:pPr>
            <a:r>
              <a:rPr lang="en" sz="1100">
                <a:solidFill>
                  <a:schemeClr val="dk1"/>
                </a:solidFill>
              </a:rPr>
              <a:t>2 Wireless mesh router connected in mesh manner </a:t>
            </a:r>
          </a:p>
          <a:p>
            <a:pPr lvl="0" rtl="0">
              <a:spcBef>
                <a:spcPts val="0"/>
              </a:spcBef>
              <a:buSzPct val="25000"/>
              <a:buFont typeface="Arial"/>
              <a:buNone/>
            </a:pPr>
            <a:r>
              <a:rPr lang="en" sz="1100">
                <a:solidFill>
                  <a:schemeClr val="dk1"/>
                </a:solidFill>
              </a:rPr>
              <a:t>one Client device</a:t>
            </a:r>
          </a:p>
          <a:p>
            <a:pPr lvl="0" rtl="0">
              <a:spcBef>
                <a:spcPts val="0"/>
              </a:spcBef>
              <a:buFont typeface="Arial"/>
              <a:buNone/>
            </a:pPr>
            <a:r>
              <a:t/>
            </a:r>
            <a:endParaRPr sz="1100">
              <a:solidFill>
                <a:schemeClr val="dk1"/>
              </a:solidFill>
            </a:endParaRPr>
          </a:p>
          <a:p>
            <a:pPr lvl="0" rtl="0">
              <a:spcBef>
                <a:spcPts val="0"/>
              </a:spcBef>
              <a:buClr>
                <a:schemeClr val="dk1"/>
              </a:buClr>
              <a:buFont typeface="Arial"/>
              <a:buNone/>
            </a:pPr>
            <a:r>
              <a:t/>
            </a:r>
            <a:endParaRPr sz="11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mobile ap as internet gateway</a:t>
            </a:r>
          </a:p>
          <a:p>
            <a:pPr lvl="0" rtl="0">
              <a:spcBef>
                <a:spcPts val="0"/>
              </a:spcBef>
              <a:buNone/>
            </a:pPr>
            <a:r>
              <a:rPr lang="en"/>
              <a:t>mesh router form backbone and provide access to user</a:t>
            </a:r>
          </a:p>
          <a:p>
            <a:pPr lvl="0" rtl="0">
              <a:spcBef>
                <a:spcPts val="0"/>
              </a:spcBef>
              <a:buNone/>
            </a:pPr>
            <a:r>
              <a:rPr lang="en">
                <a:solidFill>
                  <a:schemeClr val="dk1"/>
                </a:solidFill>
              </a:rPr>
              <a:t>3 anyfi compoents are interconnected with each other to provide the SWDN service</a:t>
            </a:r>
          </a:p>
          <a:p>
            <a:pPr lvl="0" rtl="0">
              <a:spcBef>
                <a:spcPts val="0"/>
              </a:spcBef>
              <a:buNone/>
            </a:pPr>
            <a:r>
              <a:t/>
            </a:r>
            <a:endParaRPr>
              <a:solidFill>
                <a:schemeClr val="dk1"/>
              </a:solidFill>
            </a:endParaRPr>
          </a:p>
          <a:p>
            <a:pPr lvl="0" rtl="0">
              <a:spcBef>
                <a:spcPts val="0"/>
              </a:spcBef>
              <a:buNone/>
            </a:pPr>
            <a:r>
              <a:rPr lang="en">
                <a:solidFill>
                  <a:schemeClr val="dk1"/>
                </a:solidFill>
              </a:rPr>
              <a:t>Control plane</a:t>
            </a:r>
          </a:p>
          <a:p>
            <a:pPr lvl="0" rtl="0">
              <a:spcBef>
                <a:spcPts val="0"/>
              </a:spcBef>
              <a:buNone/>
            </a:pPr>
            <a:r>
              <a:rPr lang="en"/>
              <a:t>first control plane is formed,. mesh router connect to ANYFI-CTRL</a:t>
            </a:r>
          </a:p>
          <a:p>
            <a:pPr lvl="0" rtl="0">
              <a:spcBef>
                <a:spcPts val="0"/>
              </a:spcBef>
              <a:buNone/>
            </a:pPr>
            <a:r>
              <a:rPr lang="en"/>
              <a:t>after the Communication of the hardware resources between Routers and controller</a:t>
            </a:r>
          </a:p>
          <a:p>
            <a:pPr lvl="0" rtl="0">
              <a:spcBef>
                <a:spcPts val="0"/>
              </a:spcBef>
              <a:buNone/>
            </a:pPr>
            <a:r>
              <a:rPr lang="en"/>
              <a:t>ANYFI-GW will generate the configuration for all the wifi routers to provide anyfi service.</a:t>
            </a:r>
          </a:p>
          <a:p>
            <a:pPr lvl="0" rtl="0">
              <a:spcBef>
                <a:spcPts val="0"/>
              </a:spcBef>
              <a:buNone/>
            </a:pPr>
            <a:r>
              <a:t/>
            </a:r>
            <a:endParaRPr/>
          </a:p>
          <a:p>
            <a:pPr lvl="0" rtl="0">
              <a:spcBef>
                <a:spcPts val="0"/>
              </a:spcBef>
              <a:buNone/>
            </a:pPr>
            <a:r>
              <a:rPr lang="en"/>
              <a:t>Data plane</a:t>
            </a:r>
          </a:p>
          <a:p>
            <a:pPr lvl="0" rtl="0">
              <a:spcBef>
                <a:spcPts val="0"/>
              </a:spcBef>
              <a:buNone/>
            </a:pPr>
            <a:r>
              <a:rPr lang="en"/>
              <a:t>ANYFI-OPT will apply policy for the data traffic and schedule the traffic to the WLAN GW for wireless service</a:t>
            </a:r>
          </a:p>
          <a:p>
            <a:pPr lvl="0" rtl="0">
              <a:spcBef>
                <a:spcPts val="0"/>
              </a:spcBef>
              <a:buNone/>
            </a:pPr>
            <a:r>
              <a:rPr lang="en"/>
              <a:t>such AAA</a:t>
            </a:r>
          </a:p>
          <a:p>
            <a:pPr lvl="0" rtl="0">
              <a:spcBef>
                <a:spcPts val="0"/>
              </a:spcBef>
              <a:buNone/>
            </a:pPr>
            <a:r>
              <a:t/>
            </a:r>
            <a:endParaRPr/>
          </a:p>
          <a:p>
            <a:pPr lvl="0" rtl="0">
              <a:spcBef>
                <a:spcPts val="0"/>
              </a:spcBef>
              <a:buNone/>
            </a:pPr>
            <a:r>
              <a:t/>
            </a:r>
            <a:endParaRPr/>
          </a:p>
          <a:p>
            <a:pPr lvl="0">
              <a:spcBef>
                <a:spcPts val="0"/>
              </a:spcBef>
              <a:buClr>
                <a:schemeClr val="dk1"/>
              </a:buClr>
              <a:buSzPct val="25000"/>
              <a:buFont typeface="Arial"/>
              <a:buNone/>
            </a:pPr>
            <a:r>
              <a:rPr lang="en"/>
              <a:t>form tunnel to the WLAN GW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sz="1100"/>
              <a:t>Here is our wireless mesh router which is sponsored by P2Mobile. There two mesh router will interconnected and can access to the internet via the mobile AP.</a:t>
            </a:r>
          </a:p>
          <a:p>
            <a:pPr indent="0" lvl="0" marL="0" marR="0" rtl="0" algn="l">
              <a:spcBef>
                <a:spcPts val="0"/>
              </a:spcBef>
              <a:buSzPct val="25000"/>
              <a:buFont typeface="Arial"/>
              <a:buNone/>
            </a:pPr>
            <a:r>
              <a:rPr lang="en" sz="1100"/>
              <a:t>The anyfi SDWN solution can finish  all the configuration by just few click, later i will show you how easy can the deployment done.</a:t>
            </a:r>
          </a:p>
          <a:p>
            <a:pPr indent="0" lvl="0" marL="0" marR="0" rtl="0" algn="l">
              <a:spcBef>
                <a:spcPts val="0"/>
              </a:spcBef>
              <a:buFont typeface="Arial"/>
              <a:buNone/>
            </a:pPr>
            <a:r>
              <a:t/>
            </a:r>
            <a:endParaRPr sz="1100"/>
          </a:p>
          <a:p>
            <a:pPr indent="0" lvl="0" marL="0" marR="0" rtl="0" algn="l">
              <a:spcBef>
                <a:spcPts val="0"/>
              </a:spcBef>
              <a:buSzPct val="25000"/>
              <a:buFont typeface="Arial"/>
              <a:buNone/>
            </a:pPr>
            <a:r>
              <a:rPr lang="en" sz="1100"/>
              <a:t>All the wireless service configuration is done the Anyfi-gw, all the configuration will be automatically push to the mesh router after the registration.</a:t>
            </a:r>
          </a:p>
          <a:p>
            <a:pPr indent="0" lvl="0" marL="0" marR="0" rtl="0" algn="l">
              <a:spcBef>
                <a:spcPts val="0"/>
              </a:spcBef>
              <a:buFont typeface="Arial"/>
              <a:buNone/>
            </a:pPr>
            <a:r>
              <a:t/>
            </a:r>
            <a:endParaRPr sz="1100"/>
          </a:p>
          <a:p>
            <a:pPr indent="0" lvl="0" marL="0" marR="0" rtl="0" algn="l">
              <a:spcBef>
                <a:spcPts val="0"/>
              </a:spcBef>
              <a:buSzPct val="25000"/>
              <a:buFont typeface="Arial"/>
              <a:buNone/>
            </a:pPr>
            <a:r>
              <a:rPr lang="en" sz="1100"/>
              <a:t>You may want to know how can be the registration done. It is very easy, you can just input the anyfi-ctrl ip and select the interface for the anyfi service and that it.</a:t>
            </a:r>
          </a:p>
          <a:p>
            <a:pPr indent="0" lvl="0" marL="0" marR="0" rtl="0" algn="l">
              <a:spcBef>
                <a:spcPts val="0"/>
              </a:spcBef>
              <a:buFont typeface="Arial"/>
              <a:buNone/>
            </a:pPr>
            <a:r>
              <a:t/>
            </a:r>
            <a:endParaRPr sz="1100"/>
          </a:p>
          <a:p>
            <a:pPr indent="0" lvl="0" marL="0" marR="0" rtl="0" algn="l">
              <a:spcBef>
                <a:spcPts val="0"/>
              </a:spcBef>
              <a:buSzPct val="25000"/>
              <a:buFont typeface="Arial"/>
              <a:buNone/>
            </a:pPr>
            <a:r>
              <a:rPr lang="en" sz="1100"/>
              <a:t>After that all the </a:t>
            </a:r>
            <a:r>
              <a:rPr lang="en" sz="1100">
                <a:solidFill>
                  <a:schemeClr val="dk1"/>
                </a:solidFill>
              </a:rPr>
              <a:t>mesh router </a:t>
            </a:r>
            <a:r>
              <a:rPr lang="en" sz="1100"/>
              <a:t>radio interfaces will just responsible for the wireless frame distribution because all the 802.11 frame is managed by the wlan-gw.</a:t>
            </a:r>
          </a:p>
          <a:p>
            <a:pPr indent="0" lvl="0" marL="0" marR="0" rtl="0" algn="l">
              <a:spcBef>
                <a:spcPts val="0"/>
              </a:spcBef>
              <a:buSzPct val="25000"/>
              <a:buFont typeface="Arial"/>
              <a:buNone/>
            </a:pPr>
            <a:r>
              <a:rPr lang="en" sz="1100"/>
              <a:t>After the wifi scanned the ssid, the wlan-gw will respond for wifi probe respond and handle all the wifi authentication.  </a:t>
            </a:r>
          </a:p>
          <a:p>
            <a:pPr indent="0" lvl="0" marL="0" marR="0" rtl="0" algn="l">
              <a:spcBef>
                <a:spcPts val="0"/>
              </a:spcBef>
              <a:buFont typeface="Arial"/>
              <a:buNone/>
            </a:pPr>
            <a:r>
              <a:t/>
            </a:r>
            <a:endParaRPr sz="1100"/>
          </a:p>
          <a:p>
            <a:pPr indent="0" lvl="0" marL="0" marR="0" rtl="0" algn="l">
              <a:spcBef>
                <a:spcPts val="0"/>
              </a:spcBef>
              <a:buSzPct val="25000"/>
              <a:buFont typeface="Arial"/>
              <a:buNone/>
            </a:pPr>
            <a:r>
              <a:rPr lang="en" sz="1100"/>
              <a:t>Let me show you how the mesh work first.</a:t>
            </a:r>
          </a:p>
          <a:p>
            <a:pPr indent="0" lvl="0" marL="0" marR="0" rtl="0" algn="l">
              <a:spcBef>
                <a:spcPts val="0"/>
              </a:spcBef>
              <a:buSzPct val="25000"/>
              <a:buFont typeface="Arial"/>
              <a:buNone/>
            </a:pPr>
            <a:r>
              <a:rPr lang="en" sz="1100"/>
              <a:t>WMR1 and WMR2 will connected with the radio0 and WMR1 radio1 will connected with the mobileAP. </a:t>
            </a:r>
          </a:p>
          <a:p>
            <a:pPr indent="0" lvl="0" marL="0" marR="0" rtl="0" algn="l">
              <a:spcBef>
                <a:spcPts val="0"/>
              </a:spcBef>
              <a:buSzPct val="25000"/>
              <a:buFont typeface="Arial"/>
              <a:buNone/>
            </a:pPr>
            <a:r>
              <a:rPr lang="en" sz="1100"/>
              <a:t>The traceroute will show you how does WMR2 can access to p2mt.com</a:t>
            </a:r>
          </a:p>
          <a:p>
            <a:pPr indent="0" lvl="0" marL="0" marR="0" rtl="0" algn="l">
              <a:spcBef>
                <a:spcPts val="0"/>
              </a:spcBef>
              <a:buFont typeface="Arial"/>
              <a:buNone/>
            </a:pPr>
            <a:r>
              <a:t/>
            </a:r>
            <a:endParaRPr sz="1100"/>
          </a:p>
          <a:p>
            <a:pPr indent="0" lvl="0" marL="0" marR="0" rtl="0" algn="l">
              <a:spcBef>
                <a:spcPts val="0"/>
              </a:spcBef>
              <a:buSzPct val="25000"/>
              <a:buFont typeface="Arial"/>
              <a:buNone/>
            </a:pPr>
            <a:r>
              <a:rPr lang="en" sz="1100"/>
              <a:t>We will select the reminding interface for the anyfi services.</a:t>
            </a:r>
          </a:p>
          <a:p>
            <a:pPr indent="0" lvl="0" marL="0" marR="0" rtl="0" algn="l">
              <a:spcBef>
                <a:spcPts val="0"/>
              </a:spcBef>
              <a:buSzPct val="25000"/>
              <a:buFont typeface="Arial"/>
              <a:buNone/>
            </a:pPr>
            <a:r>
              <a:rPr lang="en" sz="1100"/>
              <a:t>And we can input the any-fi ctrl ip here</a:t>
            </a:r>
          </a:p>
          <a:p>
            <a:pPr indent="0" lvl="0" marL="0" marR="0" rtl="0" algn="l">
              <a:spcBef>
                <a:spcPts val="0"/>
              </a:spcBef>
              <a:buFont typeface="Arial"/>
              <a:buNone/>
            </a:pPr>
            <a:r>
              <a:t/>
            </a:r>
            <a:endParaRPr sz="1100"/>
          </a:p>
          <a:p>
            <a:pPr indent="0" lvl="0" marL="0" marR="0" rtl="0" algn="l">
              <a:spcBef>
                <a:spcPts val="0"/>
              </a:spcBef>
              <a:buSzPct val="25000"/>
              <a:buFont typeface="Arial"/>
              <a:buNone/>
            </a:pPr>
            <a:r>
              <a:rPr lang="en" sz="1100"/>
              <a:t>We can see the connection here. </a:t>
            </a:r>
          </a:p>
          <a:p>
            <a:pPr indent="0" lvl="0" marL="0" marR="0" rtl="0" algn="l">
              <a:spcBef>
                <a:spcPts val="0"/>
              </a:spcBef>
              <a:buSzPct val="25000"/>
              <a:buFont typeface="Arial"/>
              <a:buNone/>
            </a:pPr>
            <a:r>
              <a:rPr lang="en" sz="1100"/>
              <a:t>vyatta@anyfi-ctrl:</a:t>
            </a:r>
          </a:p>
          <a:p>
            <a:pPr indent="0" lvl="0" marL="0" marR="0" rtl="0" algn="l">
              <a:spcBef>
                <a:spcPts val="0"/>
              </a:spcBef>
              <a:buSzPct val="25000"/>
              <a:buFont typeface="Arial"/>
              <a:buNone/>
            </a:pPr>
            <a:r>
              <a:rPr lang="en" sz="1100"/>
              <a:t>show anyfi controller radios</a:t>
            </a:r>
          </a:p>
          <a:p>
            <a:pPr indent="0" lvl="0" marL="0" marR="0" rtl="0" algn="l">
              <a:spcBef>
                <a:spcPts val="0"/>
              </a:spcBef>
              <a:buFont typeface="Arial"/>
              <a:buNone/>
            </a:pPr>
            <a:r>
              <a:t/>
            </a:r>
            <a:endParaRPr sz="1100"/>
          </a:p>
          <a:p>
            <a:pPr indent="0" lvl="0" marL="0" marR="0" rtl="0" algn="l">
              <a:spcBef>
                <a:spcPts val="0"/>
              </a:spcBef>
              <a:buSzPct val="25000"/>
              <a:buFont typeface="Arial"/>
              <a:buNone/>
            </a:pPr>
            <a:r>
              <a:rPr lang="en" sz="1100"/>
              <a:t>Can we can config the wireless service in the anyfi-gw</a:t>
            </a:r>
          </a:p>
          <a:p>
            <a:pPr indent="0" lvl="0" marL="0" marR="0" rtl="0" algn="l">
              <a:spcBef>
                <a:spcPts val="0"/>
              </a:spcBef>
              <a:buFont typeface="Arial"/>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04800" lvl="0" marL="457200" rtl="0">
              <a:spcBef>
                <a:spcPts val="0"/>
              </a:spcBef>
              <a:buClr>
                <a:srgbClr val="000000"/>
              </a:buClr>
              <a:buSzPct val="100000"/>
              <a:buFont typeface="Quicksand"/>
              <a:buChar char="◦"/>
            </a:pPr>
            <a:r>
              <a:rPr lang="en" sz="1200">
                <a:latin typeface="Quicksand"/>
                <a:ea typeface="Quicksand"/>
                <a:cs typeface="Quicksand"/>
                <a:sym typeface="Quicksand"/>
              </a:rPr>
              <a:t>Control plane demonstration </a:t>
            </a:r>
          </a:p>
          <a:p>
            <a:pPr rtl="0">
              <a:spcBef>
                <a:spcPts val="0"/>
              </a:spcBef>
              <a:buNone/>
            </a:pPr>
            <a:r>
              <a:rPr lang="en" sz="1200">
                <a:latin typeface="Quicksand"/>
                <a:ea typeface="Quicksand"/>
                <a:cs typeface="Quicksand"/>
                <a:sym typeface="Quicksand"/>
              </a:rPr>
              <a:t>ssh admin@p2mt.com -p20000</a:t>
            </a:r>
          </a:p>
          <a:p>
            <a:pPr lvl="0" rtl="0">
              <a:spcBef>
                <a:spcPts val="0"/>
              </a:spcBef>
              <a:buNone/>
            </a:pPr>
            <a:r>
              <a:rPr lang="en" sz="1200">
                <a:latin typeface="Quicksand"/>
                <a:ea typeface="Quicksand"/>
                <a:cs typeface="Quicksand"/>
                <a:sym typeface="Quicksand"/>
              </a:rPr>
              <a:t>ssh anyfi-ctrl</a:t>
            </a:r>
          </a:p>
          <a:p>
            <a:pPr indent="-304800" lvl="1" marL="914400" rtl="0">
              <a:spcBef>
                <a:spcPts val="0"/>
              </a:spcBef>
              <a:buClr>
                <a:srgbClr val="000000"/>
              </a:buClr>
              <a:buSzPct val="100000"/>
              <a:buFont typeface="Quicksand"/>
              <a:buChar char="▫"/>
            </a:pPr>
            <a:r>
              <a:rPr lang="en" sz="1200">
                <a:latin typeface="Quicksand"/>
                <a:ea typeface="Quicksand"/>
                <a:cs typeface="Quicksand"/>
                <a:sym typeface="Quicksand"/>
              </a:rPr>
              <a:t>User account management</a:t>
            </a:r>
          </a:p>
          <a:p>
            <a:pPr indent="0" marL="0" rtl="0">
              <a:spcBef>
                <a:spcPts val="0"/>
              </a:spcBef>
              <a:buNone/>
            </a:pPr>
            <a:r>
              <a:rPr lang="en" sz="1200">
                <a:latin typeface="Quicksand"/>
                <a:ea typeface="Quicksand"/>
                <a:cs typeface="Quicksand"/>
                <a:sym typeface="Quicksand"/>
              </a:rPr>
              <a:t>show service radius user</a:t>
            </a:r>
          </a:p>
          <a:p>
            <a:pPr indent="0" marL="0" rtl="0">
              <a:spcBef>
                <a:spcPts val="0"/>
              </a:spcBef>
              <a:buNone/>
            </a:pPr>
            <a:r>
              <a:rPr lang="en" sz="1200">
                <a:latin typeface="Quicksand"/>
                <a:ea typeface="Quicksand"/>
                <a:cs typeface="Quicksand"/>
                <a:sym typeface="Quicksand"/>
              </a:rPr>
              <a:t>edit service radius user local peap-mschapv2 "iems5717"</a:t>
            </a:r>
          </a:p>
          <a:p>
            <a:pPr indent="0" marL="0" rtl="0">
              <a:spcBef>
                <a:spcPts val="0"/>
              </a:spcBef>
              <a:buNone/>
            </a:pPr>
            <a:r>
              <a:rPr lang="en" sz="1200">
                <a:latin typeface="Quicksand"/>
                <a:ea typeface="Quicksand"/>
                <a:cs typeface="Quicksand"/>
                <a:sym typeface="Quicksand"/>
              </a:rPr>
              <a:t>set password iems5717</a:t>
            </a:r>
          </a:p>
          <a:p>
            <a:pPr indent="0" marL="0" rtl="0">
              <a:spcBef>
                <a:spcPts val="0"/>
              </a:spcBef>
              <a:buNone/>
            </a:pPr>
            <a:r>
              <a:t/>
            </a:r>
            <a:endParaRPr sz="1200">
              <a:latin typeface="Quicksand"/>
              <a:ea typeface="Quicksand"/>
              <a:cs typeface="Quicksand"/>
              <a:sym typeface="Quicksand"/>
            </a:endParaRPr>
          </a:p>
          <a:p>
            <a:pPr indent="0" marL="0" rtl="0">
              <a:spcBef>
                <a:spcPts val="0"/>
              </a:spcBef>
              <a:buNone/>
            </a:pPr>
            <a:r>
              <a:rPr lang="en" sz="1200">
                <a:latin typeface="Quicksand"/>
                <a:ea typeface="Quicksand"/>
                <a:cs typeface="Quicksand"/>
                <a:sym typeface="Quicksand"/>
              </a:rPr>
              <a:t>delete service radius user local peap-mschapv2 iems5717</a:t>
            </a:r>
          </a:p>
          <a:p>
            <a:pPr indent="0" lvl="0" marL="0" rtl="0">
              <a:spcBef>
                <a:spcPts val="0"/>
              </a:spcBef>
              <a:buNone/>
            </a:pPr>
            <a:r>
              <a:t/>
            </a:r>
            <a:endParaRPr sz="1200">
              <a:latin typeface="Quicksand"/>
              <a:ea typeface="Quicksand"/>
              <a:cs typeface="Quicksand"/>
              <a:sym typeface="Quicksand"/>
            </a:endParaRPr>
          </a:p>
          <a:p>
            <a:pPr indent="-304800" lvl="1" marL="914400" rtl="0">
              <a:spcBef>
                <a:spcPts val="0"/>
              </a:spcBef>
              <a:buClr>
                <a:srgbClr val="000000"/>
              </a:buClr>
              <a:buSzPct val="100000"/>
              <a:buFont typeface="Quicksand"/>
              <a:buChar char="▫"/>
            </a:pPr>
            <a:r>
              <a:rPr lang="en" sz="1200">
                <a:latin typeface="Quicksand"/>
                <a:ea typeface="Quicksand"/>
                <a:cs typeface="Quicksand"/>
                <a:sym typeface="Quicksand"/>
              </a:rPr>
              <a:t>Wireless provisioning </a:t>
            </a:r>
          </a:p>
          <a:p>
            <a:pPr indent="0" lvl="0" marL="0" rtl="0">
              <a:spcBef>
                <a:spcPts val="0"/>
              </a:spcBef>
              <a:buNone/>
            </a:pPr>
            <a:r>
              <a:rPr lang="en" sz="1200">
                <a:latin typeface="Quicksand"/>
                <a:ea typeface="Quicksand"/>
                <a:cs typeface="Quicksand"/>
                <a:sym typeface="Quicksand"/>
              </a:rPr>
              <a:t>ssh anyfi-gw</a:t>
            </a:r>
          </a:p>
          <a:p>
            <a:pPr indent="0" marL="0" rtl="0">
              <a:spcBef>
                <a:spcPts val="0"/>
              </a:spcBef>
              <a:buNone/>
            </a:pPr>
            <a:r>
              <a:rPr lang="en" sz="1200">
                <a:latin typeface="Quicksand"/>
                <a:ea typeface="Quicksand"/>
                <a:cs typeface="Quicksand"/>
                <a:sym typeface="Quicksand"/>
              </a:rPr>
              <a:t>edit service anyfi gateway "iems5717"</a:t>
            </a:r>
          </a:p>
          <a:p>
            <a:pPr indent="0" marL="0" rtl="0">
              <a:spcBef>
                <a:spcPts val="0"/>
              </a:spcBef>
              <a:buNone/>
            </a:pPr>
            <a:r>
              <a:rPr lang="en" sz="1200">
                <a:latin typeface="Quicksand"/>
                <a:ea typeface="Quicksand"/>
                <a:cs typeface="Quicksand"/>
                <a:sym typeface="Quicksand"/>
              </a:rPr>
              <a:t>set controller 192.168.1.12</a:t>
            </a:r>
          </a:p>
          <a:p>
            <a:pPr indent="0" marL="0" rtl="0">
              <a:spcBef>
                <a:spcPts val="0"/>
              </a:spcBef>
              <a:buNone/>
            </a:pPr>
            <a:r>
              <a:rPr lang="en" sz="1200">
                <a:latin typeface="Quicksand"/>
                <a:ea typeface="Quicksand"/>
                <a:cs typeface="Quicksand"/>
                <a:sym typeface="Quicksand"/>
              </a:rPr>
              <a:t>set ssid "IEMS 5717 Demo Wifi Access"</a:t>
            </a:r>
          </a:p>
          <a:p>
            <a:pPr indent="0" marL="0" rtl="0">
              <a:spcBef>
                <a:spcPts val="0"/>
              </a:spcBef>
              <a:buNone/>
            </a:pPr>
            <a:r>
              <a:rPr lang="en" sz="1200">
                <a:latin typeface="Quicksand"/>
                <a:ea typeface="Quicksand"/>
                <a:cs typeface="Quicksand"/>
                <a:sym typeface="Quicksand"/>
              </a:rPr>
              <a:t>set bridge br0</a:t>
            </a:r>
          </a:p>
          <a:p>
            <a:pPr indent="0" marL="0" rtl="0">
              <a:spcBef>
                <a:spcPts val="0"/>
              </a:spcBef>
              <a:buNone/>
            </a:pPr>
            <a:r>
              <a:rPr lang="en" sz="1200">
                <a:latin typeface="Quicksand"/>
                <a:ea typeface="Quicksand"/>
                <a:cs typeface="Quicksand"/>
                <a:sym typeface="Quicksand"/>
              </a:rPr>
              <a:t>set wpa2</a:t>
            </a:r>
          </a:p>
          <a:p>
            <a:pPr indent="0" marL="0" rtl="0">
              <a:spcBef>
                <a:spcPts val="0"/>
              </a:spcBef>
              <a:buNone/>
            </a:pPr>
            <a:r>
              <a:rPr lang="en" sz="1200">
                <a:latin typeface="Quicksand"/>
                <a:ea typeface="Quicksand"/>
                <a:cs typeface="Quicksand"/>
                <a:sym typeface="Quicksand"/>
              </a:rPr>
              <a:t>set authentication psk passphrase iems5717test</a:t>
            </a:r>
          </a:p>
          <a:p>
            <a:pPr indent="0" marL="0" rtl="0">
              <a:spcBef>
                <a:spcPts val="0"/>
              </a:spcBef>
              <a:buNone/>
            </a:pPr>
            <a:r>
              <a:t/>
            </a:r>
            <a:endParaRPr sz="1200">
              <a:latin typeface="Quicksand"/>
              <a:ea typeface="Quicksand"/>
              <a:cs typeface="Quicksand"/>
              <a:sym typeface="Quicksand"/>
            </a:endParaRPr>
          </a:p>
          <a:p>
            <a:pPr indent="0" marL="0" rtl="0">
              <a:spcBef>
                <a:spcPts val="0"/>
              </a:spcBef>
              <a:buNone/>
            </a:pPr>
            <a:r>
              <a:rPr lang="en" sz="1200">
                <a:latin typeface="Quicksand"/>
                <a:ea typeface="Quicksand"/>
                <a:cs typeface="Quicksand"/>
                <a:sym typeface="Quicksand"/>
              </a:rPr>
              <a:t>delete service anyfi gateway iems5717</a:t>
            </a:r>
          </a:p>
          <a:p>
            <a:pPr indent="0" marL="0" rtl="0">
              <a:spcBef>
                <a:spcPts val="0"/>
              </a:spcBef>
              <a:buNone/>
            </a:pPr>
            <a:r>
              <a:t/>
            </a:r>
            <a:endParaRPr sz="1200">
              <a:latin typeface="Quicksand"/>
              <a:ea typeface="Quicksand"/>
              <a:cs typeface="Quicksand"/>
              <a:sym typeface="Quicksand"/>
            </a:endParaRPr>
          </a:p>
          <a:p>
            <a:pPr indent="0" marL="0" rtl="0">
              <a:spcBef>
                <a:spcPts val="0"/>
              </a:spcBef>
              <a:buNone/>
            </a:pPr>
            <a:r>
              <a:rPr lang="en" sz="1200">
                <a:latin typeface="Quicksand"/>
                <a:ea typeface="Quicksand"/>
                <a:cs typeface="Quicksand"/>
                <a:sym typeface="Quicksand"/>
              </a:rPr>
              <a:t>ssh anyfi-ctrl</a:t>
            </a:r>
          </a:p>
          <a:p>
            <a:pPr indent="0" marL="0" rtl="0">
              <a:spcBef>
                <a:spcPts val="0"/>
              </a:spcBef>
              <a:buNone/>
            </a:pPr>
            <a:r>
              <a:rPr lang="en" sz="1200">
                <a:latin typeface="Quicksand"/>
                <a:ea typeface="Quicksand"/>
                <a:cs typeface="Quicksand"/>
                <a:sym typeface="Quicksand"/>
              </a:rPr>
              <a:t>show anyfi controller services</a:t>
            </a:r>
          </a:p>
          <a:p>
            <a:pPr indent="0" marL="0" rtl="0">
              <a:spcBef>
                <a:spcPts val="0"/>
              </a:spcBef>
              <a:buNone/>
            </a:pPr>
            <a:r>
              <a:t/>
            </a:r>
            <a:endParaRPr sz="1200">
              <a:latin typeface="Quicksand"/>
              <a:ea typeface="Quicksand"/>
              <a:cs typeface="Quicksand"/>
              <a:sym typeface="Quicksand"/>
            </a:endParaRPr>
          </a:p>
          <a:p>
            <a:pPr indent="0" lvl="0" marL="0" rtl="0">
              <a:spcBef>
                <a:spcPts val="0"/>
              </a:spcBef>
              <a:buNone/>
            </a:pPr>
            <a:r>
              <a:t/>
            </a:r>
            <a:endParaRPr sz="1200">
              <a:latin typeface="Quicksand"/>
              <a:ea typeface="Quicksand"/>
              <a:cs typeface="Quicksand"/>
              <a:sym typeface="Quicksand"/>
            </a:endParaRPr>
          </a:p>
          <a:p>
            <a:pPr indent="-304800" lvl="0" marL="457200" rtl="0">
              <a:spcBef>
                <a:spcPts val="0"/>
              </a:spcBef>
              <a:buClr>
                <a:srgbClr val="000000"/>
              </a:buClr>
              <a:buSzPct val="100000"/>
              <a:buFont typeface="Quicksand"/>
              <a:buChar char="◦"/>
            </a:pPr>
            <a:r>
              <a:rPr lang="en" sz="1200">
                <a:latin typeface="Quicksand"/>
                <a:ea typeface="Quicksand"/>
                <a:cs typeface="Quicksand"/>
                <a:sym typeface="Quicksand"/>
              </a:rPr>
              <a:t>Data plane demonstration</a:t>
            </a:r>
          </a:p>
          <a:p>
            <a:pPr indent="-304800" lvl="1" marL="914400" rtl="0">
              <a:spcBef>
                <a:spcPts val="0"/>
              </a:spcBef>
              <a:buClr>
                <a:srgbClr val="000000"/>
              </a:buClr>
              <a:buSzPct val="100000"/>
              <a:buFont typeface="Quicksand"/>
              <a:buChar char="▫"/>
            </a:pPr>
            <a:r>
              <a:rPr lang="en" sz="1200">
                <a:latin typeface="Quicksand"/>
                <a:ea typeface="Quicksand"/>
                <a:cs typeface="Quicksand"/>
                <a:sym typeface="Quicksand"/>
              </a:rPr>
              <a:t>Internet accessibility</a:t>
            </a:r>
          </a:p>
          <a:p>
            <a:pPr indent="-304800" lvl="1" marL="914400" rtl="0">
              <a:spcBef>
                <a:spcPts val="0"/>
              </a:spcBef>
              <a:buClr>
                <a:srgbClr val="000000"/>
              </a:buClr>
              <a:buSzPct val="100000"/>
              <a:buFont typeface="Quicksand"/>
              <a:buChar char="▫"/>
            </a:pPr>
            <a:r>
              <a:rPr lang="en" sz="1200">
                <a:latin typeface="Quicksand"/>
                <a:ea typeface="Quicksand"/>
                <a:cs typeface="Quicksand"/>
                <a:sym typeface="Quicksand"/>
              </a:rPr>
              <a:t>roaming</a:t>
            </a:r>
          </a:p>
          <a:p>
            <a:pPr indent="-304800" lvl="0" marL="457200" rtl="0">
              <a:spcBef>
                <a:spcPts val="0"/>
              </a:spcBef>
              <a:buClr>
                <a:srgbClr val="000000"/>
              </a:buClr>
              <a:buSzPct val="100000"/>
              <a:buFont typeface="Quicksand"/>
              <a:buChar char="◦"/>
            </a:pPr>
            <a:r>
              <a:rPr lang="en" sz="1200">
                <a:latin typeface="Quicksand"/>
                <a:ea typeface="Quicksand"/>
                <a:cs typeface="Quicksand"/>
                <a:sym typeface="Quicksand"/>
              </a:rPr>
              <a:t>Management plane</a:t>
            </a:r>
          </a:p>
          <a:p>
            <a:pPr rtl="0">
              <a:spcBef>
                <a:spcPts val="0"/>
              </a:spcBef>
              <a:buNone/>
            </a:pPr>
            <a:r>
              <a:rPr lang="en" sz="1200">
                <a:solidFill>
                  <a:schemeClr val="dk1"/>
                </a:solidFill>
                <a:latin typeface="Quicksand"/>
                <a:ea typeface="Quicksand"/>
                <a:cs typeface="Quicksand"/>
                <a:sym typeface="Quicksand"/>
              </a:rPr>
              <a:t>ssh anyfi-gw</a:t>
            </a:r>
          </a:p>
          <a:p>
            <a:pPr lvl="0" rtl="0">
              <a:spcBef>
                <a:spcPts val="0"/>
              </a:spcBef>
              <a:buNone/>
            </a:pPr>
            <a:r>
              <a:t/>
            </a:r>
            <a:endParaRPr sz="1200">
              <a:latin typeface="Quicksand"/>
              <a:ea typeface="Quicksand"/>
              <a:cs typeface="Quicksand"/>
              <a:sym typeface="Quicksand"/>
            </a:endParaRPr>
          </a:p>
          <a:p>
            <a:pPr indent="-304800" lvl="1" marL="914400" rtl="0">
              <a:spcBef>
                <a:spcPts val="0"/>
              </a:spcBef>
              <a:buClr>
                <a:srgbClr val="000000"/>
              </a:buClr>
              <a:buSzPct val="100000"/>
              <a:buFont typeface="Quicksand"/>
              <a:buChar char="▫"/>
            </a:pPr>
            <a:r>
              <a:rPr lang="en" sz="1200">
                <a:latin typeface="Quicksand"/>
                <a:ea typeface="Quicksand"/>
                <a:cs typeface="Quicksand"/>
                <a:sym typeface="Quicksand"/>
              </a:rPr>
              <a:t>Command Line Interface</a:t>
            </a:r>
          </a:p>
          <a:p>
            <a:pPr indent="0" lvl="0" marL="0" rtl="0">
              <a:spcBef>
                <a:spcPts val="0"/>
              </a:spcBef>
              <a:buNone/>
            </a:pPr>
            <a:r>
              <a:rPr lang="en" sz="1200">
                <a:latin typeface="Quicksand"/>
                <a:ea typeface="Quicksand"/>
                <a:cs typeface="Quicksand"/>
                <a:sym typeface="Quicksand"/>
              </a:rPr>
              <a:t>ssh anyfi-gw</a:t>
            </a:r>
          </a:p>
          <a:p>
            <a:pPr indent="0" lvl="0" marL="0" rtl="0">
              <a:spcBef>
                <a:spcPts val="0"/>
              </a:spcBef>
              <a:buNone/>
            </a:pPr>
            <a:r>
              <a:rPr lang="en" sz="1200">
                <a:latin typeface="Quicksand"/>
                <a:ea typeface="Quicksand"/>
                <a:cs typeface="Quicksand"/>
                <a:sym typeface="Quicksand"/>
              </a:rPr>
              <a:t>show anyfi gateway iems5717 clients</a:t>
            </a:r>
          </a:p>
          <a:p>
            <a:pPr indent="-304800" lvl="1" marL="914400" rtl="0">
              <a:spcBef>
                <a:spcPts val="0"/>
              </a:spcBef>
              <a:buClr>
                <a:srgbClr val="000000"/>
              </a:buClr>
              <a:buSzPct val="100000"/>
              <a:buFont typeface="Quicksand"/>
              <a:buChar char="▫"/>
            </a:pPr>
            <a:r>
              <a:rPr lang="en" sz="1200">
                <a:latin typeface="Quicksand"/>
                <a:ea typeface="Quicksand"/>
                <a:cs typeface="Quicksand"/>
                <a:sym typeface="Quicksand"/>
              </a:rPr>
              <a:t>Webpage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 sz="1100">
                <a:solidFill>
                  <a:srgbClr val="FF0000"/>
                </a:solidFill>
              </a:rPr>
              <a:t>AnyFi is  a SDN solution for wireless network.</a:t>
            </a:r>
          </a:p>
          <a:p>
            <a:pPr lvl="0" rtl="0">
              <a:spcBef>
                <a:spcPts val="0"/>
              </a:spcBef>
              <a:buClr>
                <a:schemeClr val="dk1"/>
              </a:buClr>
              <a:buSzPct val="100000"/>
              <a:buFont typeface="Arial"/>
              <a:buNone/>
            </a:pPr>
            <a:r>
              <a:rPr lang="en" sz="1100">
                <a:solidFill>
                  <a:srgbClr val="FF0000"/>
                </a:solidFill>
              </a:rPr>
              <a:t>INNO AND DIS. IDEA. It redefined the Wifi access architecture into three components Radios, Services and controller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7" name="Shape 7"/>
        <p:cNvGrpSpPr/>
        <p:nvPr/>
      </p:nvGrpSpPr>
      <p:grpSpPr>
        <a:xfrm>
          <a:off x="0" y="0"/>
          <a:ext cx="0" cy="0"/>
          <a:chOff x="0" y="0"/>
          <a:chExt cx="0" cy="0"/>
        </a:xfrm>
      </p:grpSpPr>
      <p:sp>
        <p:nvSpPr>
          <p:cNvPr id="8" name="Shape 8"/>
          <p:cNvSpPr txBox="1"/>
          <p:nvPr>
            <p:ph type="ctrTitle"/>
          </p:nvPr>
        </p:nvSpPr>
        <p:spPr>
          <a:xfrm>
            <a:off x="1319175" y="2876425"/>
            <a:ext cx="6680399" cy="15465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buClr>
                <a:srgbClr val="39C0BA"/>
              </a:buClr>
              <a:buFont typeface="Quicksand"/>
              <a:buNone/>
              <a:defRPr/>
            </a:lvl1pPr>
            <a:lvl2pPr indent="0" marL="0" marR="0" rtl="0" algn="l">
              <a:lnSpc>
                <a:spcPct val="100000"/>
              </a:lnSpc>
              <a:spcBef>
                <a:spcPts val="0"/>
              </a:spcBef>
              <a:spcAft>
                <a:spcPts val="0"/>
              </a:spcAft>
              <a:buClr>
                <a:srgbClr val="39C0BA"/>
              </a:buClr>
              <a:buFont typeface="Quicksand"/>
              <a:buNone/>
              <a:defRPr/>
            </a:lvl2pPr>
            <a:lvl3pPr indent="0" marL="0" marR="0" rtl="0" algn="l">
              <a:spcBef>
                <a:spcPts val="0"/>
              </a:spcBef>
              <a:buClr>
                <a:srgbClr val="39C0BA"/>
              </a:buClr>
              <a:buFont typeface="Quicksand"/>
              <a:buNone/>
              <a:defRPr/>
            </a:lvl3pPr>
            <a:lvl4pPr indent="0" marL="0" marR="0" rtl="0" algn="l">
              <a:spcBef>
                <a:spcPts val="0"/>
              </a:spcBef>
              <a:buClr>
                <a:srgbClr val="39C0BA"/>
              </a:buClr>
              <a:buFont typeface="Quicksand"/>
              <a:buNone/>
              <a:defRPr/>
            </a:lvl4pPr>
            <a:lvl5pPr indent="0" marL="0" marR="0" rtl="0" algn="l">
              <a:spcBef>
                <a:spcPts val="0"/>
              </a:spcBef>
              <a:buClr>
                <a:srgbClr val="39C0BA"/>
              </a:buClr>
              <a:buFont typeface="Quicksand"/>
              <a:buNone/>
              <a:defRPr/>
            </a:lvl5pPr>
            <a:lvl6pPr indent="0" marL="0" marR="0" rtl="0" algn="l">
              <a:spcBef>
                <a:spcPts val="0"/>
              </a:spcBef>
              <a:buClr>
                <a:srgbClr val="39C0BA"/>
              </a:buClr>
              <a:buFont typeface="Quicksand"/>
              <a:buNone/>
              <a:defRPr/>
            </a:lvl6pPr>
            <a:lvl7pPr indent="0" marL="0" marR="0" rtl="0" algn="l">
              <a:spcBef>
                <a:spcPts val="0"/>
              </a:spcBef>
              <a:buClr>
                <a:srgbClr val="39C0BA"/>
              </a:buClr>
              <a:buFont typeface="Quicksand"/>
              <a:buNone/>
              <a:defRPr/>
            </a:lvl7pPr>
            <a:lvl8pPr indent="0" marL="0" marR="0" rtl="0" algn="l">
              <a:spcBef>
                <a:spcPts val="0"/>
              </a:spcBef>
              <a:buClr>
                <a:srgbClr val="39C0BA"/>
              </a:buClr>
              <a:buFont typeface="Quicksand"/>
              <a:buNone/>
              <a:defRPr/>
            </a:lvl8pPr>
            <a:lvl9pPr indent="0" marL="0" marR="0" rtl="0" algn="l">
              <a:spcBef>
                <a:spcPts val="0"/>
              </a:spcBef>
              <a:buClr>
                <a:srgbClr val="39C0BA"/>
              </a:buClr>
              <a:buFont typeface="Quicksand"/>
              <a:buNone/>
              <a:defRPr/>
            </a:lvl9pPr>
          </a:lstStyle>
          <a:p/>
        </p:txBody>
      </p:sp>
      <p:cxnSp>
        <p:nvCxnSpPr>
          <p:cNvPr id="9" name="Shape 9"/>
          <p:cNvCxnSpPr/>
          <p:nvPr/>
        </p:nvCxnSpPr>
        <p:spPr>
          <a:xfrm>
            <a:off x="903750" y="3563700"/>
            <a:ext cx="0" cy="3294299"/>
          </a:xfrm>
          <a:prstGeom prst="straightConnector1">
            <a:avLst/>
          </a:prstGeom>
          <a:noFill/>
          <a:ln cap="flat" w="9525">
            <a:solidFill>
              <a:srgbClr val="999FA9"/>
            </a:solidFill>
            <a:prstDash val="solid"/>
            <a:round/>
            <a:headEnd len="med" w="med" type="none"/>
            <a:tailEnd len="med" w="med" type="none"/>
          </a:ln>
        </p:spPr>
      </p:cxnSp>
      <p:sp>
        <p:nvSpPr>
          <p:cNvPr id="10" name="Shape 10"/>
          <p:cNvSpPr/>
          <p:nvPr/>
        </p:nvSpPr>
        <p:spPr>
          <a:xfrm>
            <a:off x="769050" y="3294300"/>
            <a:ext cx="269400" cy="269400"/>
          </a:xfrm>
          <a:prstGeom prst="ellipse">
            <a:avLst/>
          </a:prstGeom>
          <a:solidFill>
            <a:srgbClr val="39C0BA"/>
          </a:solidFill>
          <a:ln cap="flat"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1165475" y="5775089"/>
            <a:ext cx="7521300" cy="578700"/>
          </a:xfrm>
          <a:prstGeom prst="rect">
            <a:avLst/>
          </a:prstGeom>
          <a:noFill/>
          <a:ln>
            <a:noFill/>
          </a:ln>
        </p:spPr>
        <p:txBody>
          <a:bodyPr anchorCtr="0" anchor="t" bIns="91425" lIns="91425" rIns="91425" tIns="91425"/>
          <a:lstStyle>
            <a:lvl1pPr rtl="0">
              <a:spcBef>
                <a:spcPts val="360"/>
              </a:spcBef>
              <a:buFont typeface="Quicksand"/>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4" name="Shape 54"/>
          <p:cNvCxnSpPr/>
          <p:nvPr/>
        </p:nvCxnSpPr>
        <p:spPr>
          <a:xfrm>
            <a:off x="903825" y="-7925"/>
            <a:ext cx="0" cy="6866100"/>
          </a:xfrm>
          <a:prstGeom prst="straightConnector1">
            <a:avLst/>
          </a:prstGeom>
          <a:noFill/>
          <a:ln cap="flat" w="9525">
            <a:solidFill>
              <a:srgbClr val="999FA9"/>
            </a:solidFill>
            <a:prstDash val="solid"/>
            <a:round/>
            <a:headEnd len="med" w="med" type="none"/>
            <a:tailEnd len="med" w="med" type="none"/>
          </a:ln>
        </p:spPr>
      </p:cxnSp>
      <p:sp>
        <p:nvSpPr>
          <p:cNvPr id="55" name="Shape 55"/>
          <p:cNvSpPr/>
          <p:nvPr/>
        </p:nvSpPr>
        <p:spPr>
          <a:xfrm>
            <a:off x="808650" y="5952850"/>
            <a:ext cx="190200" cy="190200"/>
          </a:xfrm>
          <a:prstGeom prst="ellipse">
            <a:avLst/>
          </a:prstGeom>
          <a:solidFill>
            <a:srgbClr val="2E3037"/>
          </a:solidFill>
          <a:ln cap="flat"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11" name="Shape 11"/>
        <p:cNvGrpSpPr/>
        <p:nvPr/>
      </p:nvGrpSpPr>
      <p:grpSpPr>
        <a:xfrm>
          <a:off x="0" y="0"/>
          <a:ext cx="0" cy="0"/>
          <a:chOff x="0" y="0"/>
          <a:chExt cx="0" cy="0"/>
        </a:xfrm>
      </p:grpSpPr>
      <p:sp>
        <p:nvSpPr>
          <p:cNvPr id="12" name="Shape 12"/>
          <p:cNvSpPr txBox="1"/>
          <p:nvPr>
            <p:ph type="title"/>
          </p:nvPr>
        </p:nvSpPr>
        <p:spPr>
          <a:xfrm>
            <a:off x="1165475" y="665975"/>
            <a:ext cx="6858000" cy="4599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 name="Shape 13"/>
          <p:cNvSpPr txBox="1"/>
          <p:nvPr>
            <p:ph idx="1" type="body"/>
          </p:nvPr>
        </p:nvSpPr>
        <p:spPr>
          <a:xfrm>
            <a:off x="1165474" y="1600200"/>
            <a:ext cx="33069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 name="Shape 14"/>
          <p:cNvSpPr txBox="1"/>
          <p:nvPr>
            <p:ph idx="2" type="body"/>
          </p:nvPr>
        </p:nvSpPr>
        <p:spPr>
          <a:xfrm>
            <a:off x="4671569" y="1600200"/>
            <a:ext cx="33069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15" name="Shape 15"/>
          <p:cNvCxnSpPr/>
          <p:nvPr/>
        </p:nvCxnSpPr>
        <p:spPr>
          <a:xfrm>
            <a:off x="903825" y="-7925"/>
            <a:ext cx="0" cy="6866100"/>
          </a:xfrm>
          <a:prstGeom prst="straightConnector1">
            <a:avLst/>
          </a:prstGeom>
          <a:noFill/>
          <a:ln cap="flat" w="9525">
            <a:solidFill>
              <a:srgbClr val="999FA9"/>
            </a:solidFill>
            <a:prstDash val="solid"/>
            <a:round/>
            <a:headEnd len="med" w="med" type="none"/>
            <a:tailEnd len="med" w="med" type="none"/>
          </a:ln>
        </p:spPr>
      </p:cxnSp>
      <p:sp>
        <p:nvSpPr>
          <p:cNvPr id="16" name="Shape 16"/>
          <p:cNvSpPr/>
          <p:nvPr/>
        </p:nvSpPr>
        <p:spPr>
          <a:xfrm>
            <a:off x="808725" y="800750"/>
            <a:ext cx="190200" cy="190200"/>
          </a:xfrm>
          <a:prstGeom prst="ellipse">
            <a:avLst/>
          </a:prstGeom>
          <a:solidFill>
            <a:srgbClr val="39C0BA"/>
          </a:solidFill>
          <a:ln cap="flat"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7" name="Shape 17"/>
          <p:cNvSpPr/>
          <p:nvPr/>
        </p:nvSpPr>
        <p:spPr>
          <a:xfrm>
            <a:off x="769050" y="1861900"/>
            <a:ext cx="269400" cy="269400"/>
          </a:xfrm>
          <a:prstGeom prst="ellipse">
            <a:avLst/>
          </a:prstGeom>
          <a:solidFill>
            <a:srgbClr val="2E3037"/>
          </a:solidFill>
          <a:ln cap="flat"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key color">
    <p:bg>
      <p:bgPr>
        <a:solidFill>
          <a:srgbClr val="39C0BA"/>
        </a:solidFill>
      </p:bgPr>
    </p:bg>
    <p:spTree>
      <p:nvGrpSpPr>
        <p:cNvPr id="18" name="Shape 18"/>
        <p:cNvGrpSpPr/>
        <p:nvPr/>
      </p:nvGrpSpPr>
      <p:grpSpPr>
        <a:xfrm>
          <a:off x="0" y="0"/>
          <a:ext cx="0" cy="0"/>
          <a:chOff x="0" y="0"/>
          <a:chExt cx="0" cy="0"/>
        </a:xfrm>
      </p:grpSpPr>
      <p:cxnSp>
        <p:nvCxnSpPr>
          <p:cNvPr id="19" name="Shape 19"/>
          <p:cNvCxnSpPr/>
          <p:nvPr/>
        </p:nvCxnSpPr>
        <p:spPr>
          <a:xfrm>
            <a:off x="903825" y="-7925"/>
            <a:ext cx="0" cy="6866100"/>
          </a:xfrm>
          <a:prstGeom prst="straightConnector1">
            <a:avLst/>
          </a:prstGeom>
          <a:noFill/>
          <a:ln cap="flat" w="9525">
            <a:solidFill>
              <a:srgbClr val="2E3037"/>
            </a:solidFill>
            <a:prstDash val="solid"/>
            <a:round/>
            <a:headEnd len="med" w="med" type="none"/>
            <a:tailEnd len="med" w="med" type="none"/>
          </a:ln>
        </p:spPr>
      </p:cxnSp>
      <p:sp>
        <p:nvSpPr>
          <p:cNvPr id="20" name="Shape 20"/>
          <p:cNvSpPr/>
          <p:nvPr/>
        </p:nvSpPr>
        <p:spPr>
          <a:xfrm>
            <a:off x="808650" y="3333900"/>
            <a:ext cx="190200" cy="190200"/>
          </a:xfrm>
          <a:prstGeom prst="ellipse">
            <a:avLst/>
          </a:prstGeom>
          <a:solidFill>
            <a:srgbClr val="39C0BA"/>
          </a:solidFill>
          <a:ln cap="flat" w="952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21" name="Shape 21"/>
        <p:cNvGrpSpPr/>
        <p:nvPr/>
      </p:nvGrpSpPr>
      <p:grpSpPr>
        <a:xfrm>
          <a:off x="0" y="0"/>
          <a:ext cx="0" cy="0"/>
          <a:chOff x="0" y="0"/>
          <a:chExt cx="0" cy="0"/>
        </a:xfrm>
      </p:grpSpPr>
      <p:sp>
        <p:nvSpPr>
          <p:cNvPr id="22" name="Shape 22"/>
          <p:cNvSpPr txBox="1"/>
          <p:nvPr>
            <p:ph type="ctrTitle"/>
          </p:nvPr>
        </p:nvSpPr>
        <p:spPr>
          <a:xfrm>
            <a:off x="1530175" y="3077050"/>
            <a:ext cx="6767100" cy="709799"/>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39C0BA"/>
              </a:buClr>
              <a:buFont typeface="Quicksand"/>
              <a:buNone/>
              <a:defRPr/>
            </a:lvl1pPr>
            <a:lvl2pPr indent="0" marL="0" marR="0" rtl="0" algn="l">
              <a:lnSpc>
                <a:spcPct val="100000"/>
              </a:lnSpc>
              <a:spcBef>
                <a:spcPts val="0"/>
              </a:spcBef>
              <a:spcAft>
                <a:spcPts val="0"/>
              </a:spcAft>
              <a:buClr>
                <a:srgbClr val="39C0BA"/>
              </a:buClr>
              <a:buFont typeface="Quicksand"/>
              <a:buNone/>
              <a:defRPr/>
            </a:lvl2pPr>
            <a:lvl3pPr indent="0" marL="0" marR="0" rtl="0" algn="l">
              <a:spcBef>
                <a:spcPts val="0"/>
              </a:spcBef>
              <a:buClr>
                <a:srgbClr val="39C0BA"/>
              </a:buClr>
              <a:buFont typeface="Quicksand"/>
              <a:buNone/>
              <a:defRPr/>
            </a:lvl3pPr>
            <a:lvl4pPr indent="0" marL="0" marR="0" rtl="0" algn="l">
              <a:spcBef>
                <a:spcPts val="0"/>
              </a:spcBef>
              <a:buClr>
                <a:srgbClr val="39C0BA"/>
              </a:buClr>
              <a:buFont typeface="Quicksand"/>
              <a:buNone/>
              <a:defRPr/>
            </a:lvl4pPr>
            <a:lvl5pPr indent="0" marL="0" marR="0" rtl="0" algn="l">
              <a:spcBef>
                <a:spcPts val="0"/>
              </a:spcBef>
              <a:buClr>
                <a:srgbClr val="39C0BA"/>
              </a:buClr>
              <a:buFont typeface="Quicksand"/>
              <a:buNone/>
              <a:defRPr/>
            </a:lvl5pPr>
            <a:lvl6pPr indent="0" marL="0" marR="0" rtl="0" algn="l">
              <a:spcBef>
                <a:spcPts val="0"/>
              </a:spcBef>
              <a:buClr>
                <a:srgbClr val="39C0BA"/>
              </a:buClr>
              <a:buFont typeface="Quicksand"/>
              <a:buNone/>
              <a:defRPr/>
            </a:lvl6pPr>
            <a:lvl7pPr indent="0" marL="0" marR="0" rtl="0" algn="l">
              <a:spcBef>
                <a:spcPts val="0"/>
              </a:spcBef>
              <a:buClr>
                <a:srgbClr val="39C0BA"/>
              </a:buClr>
              <a:buFont typeface="Quicksand"/>
              <a:buNone/>
              <a:defRPr/>
            </a:lvl7pPr>
            <a:lvl8pPr indent="0" marL="0" marR="0" rtl="0" algn="l">
              <a:spcBef>
                <a:spcPts val="0"/>
              </a:spcBef>
              <a:buClr>
                <a:srgbClr val="39C0BA"/>
              </a:buClr>
              <a:buFont typeface="Quicksand"/>
              <a:buNone/>
              <a:defRPr/>
            </a:lvl8pPr>
            <a:lvl9pPr indent="0" marL="0" marR="0" rtl="0" algn="l">
              <a:spcBef>
                <a:spcPts val="0"/>
              </a:spcBef>
              <a:buClr>
                <a:srgbClr val="39C0BA"/>
              </a:buClr>
              <a:buFont typeface="Quicksand"/>
              <a:buNone/>
              <a:defRPr/>
            </a:lvl9pPr>
          </a:lstStyle>
          <a:p/>
        </p:txBody>
      </p:sp>
      <p:sp>
        <p:nvSpPr>
          <p:cNvPr id="23" name="Shape 23"/>
          <p:cNvSpPr txBox="1"/>
          <p:nvPr>
            <p:ph idx="1" type="subTitle"/>
          </p:nvPr>
        </p:nvSpPr>
        <p:spPr>
          <a:xfrm>
            <a:off x="1530175" y="3710550"/>
            <a:ext cx="6927899" cy="4707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buClr>
                <a:srgbClr val="F3F3F3"/>
              </a:buClr>
              <a:buFont typeface="Quicksand"/>
              <a:buNone/>
              <a:defRPr/>
            </a:lvl1pPr>
            <a:lvl2pPr indent="0" marL="0" marR="0" rtl="0" algn="l">
              <a:lnSpc>
                <a:spcPct val="100000"/>
              </a:lnSpc>
              <a:spcBef>
                <a:spcPts val="0"/>
              </a:spcBef>
              <a:spcAft>
                <a:spcPts val="0"/>
              </a:spcAft>
              <a:buClr>
                <a:srgbClr val="F3F3F3"/>
              </a:buClr>
              <a:buFont typeface="Quicksand"/>
              <a:buNone/>
              <a:defRPr/>
            </a:lvl2pPr>
            <a:lvl3pPr indent="0" marL="0" marR="0" rtl="0" algn="l">
              <a:lnSpc>
                <a:spcPct val="100000"/>
              </a:lnSpc>
              <a:spcBef>
                <a:spcPts val="0"/>
              </a:spcBef>
              <a:spcAft>
                <a:spcPts val="0"/>
              </a:spcAft>
              <a:buClr>
                <a:srgbClr val="F3F3F3"/>
              </a:buClr>
              <a:buFont typeface="Quicksand"/>
              <a:buNone/>
              <a:defRPr/>
            </a:lvl3pPr>
            <a:lvl4pPr indent="0" marL="0" marR="0" rtl="0" algn="l">
              <a:lnSpc>
                <a:spcPct val="100000"/>
              </a:lnSpc>
              <a:spcBef>
                <a:spcPts val="0"/>
              </a:spcBef>
              <a:spcAft>
                <a:spcPts val="0"/>
              </a:spcAft>
              <a:buClr>
                <a:srgbClr val="F3F3F3"/>
              </a:buClr>
              <a:buFont typeface="Quicksand"/>
              <a:buNone/>
              <a:defRPr/>
            </a:lvl4pPr>
            <a:lvl5pPr indent="0" marL="0" marR="0" rtl="0" algn="l">
              <a:lnSpc>
                <a:spcPct val="100000"/>
              </a:lnSpc>
              <a:spcBef>
                <a:spcPts val="0"/>
              </a:spcBef>
              <a:spcAft>
                <a:spcPts val="0"/>
              </a:spcAft>
              <a:buClr>
                <a:srgbClr val="F3F3F3"/>
              </a:buClr>
              <a:buFont typeface="Quicksand"/>
              <a:buNone/>
              <a:defRPr/>
            </a:lvl5pPr>
            <a:lvl6pPr indent="0" marL="0" marR="0" rtl="0" algn="l">
              <a:lnSpc>
                <a:spcPct val="100000"/>
              </a:lnSpc>
              <a:spcBef>
                <a:spcPts val="0"/>
              </a:spcBef>
              <a:spcAft>
                <a:spcPts val="0"/>
              </a:spcAft>
              <a:buClr>
                <a:srgbClr val="F3F3F3"/>
              </a:buClr>
              <a:buFont typeface="Quicksand"/>
              <a:buNone/>
              <a:defRPr/>
            </a:lvl6pPr>
            <a:lvl7pPr indent="0" marL="0" marR="0" rtl="0" algn="l">
              <a:lnSpc>
                <a:spcPct val="100000"/>
              </a:lnSpc>
              <a:spcBef>
                <a:spcPts val="0"/>
              </a:spcBef>
              <a:spcAft>
                <a:spcPts val="0"/>
              </a:spcAft>
              <a:buClr>
                <a:srgbClr val="F3F3F3"/>
              </a:buClr>
              <a:buFont typeface="Quicksand"/>
              <a:buNone/>
              <a:defRPr/>
            </a:lvl7pPr>
            <a:lvl8pPr indent="0" marL="0" marR="0" rtl="0" algn="l">
              <a:lnSpc>
                <a:spcPct val="100000"/>
              </a:lnSpc>
              <a:spcBef>
                <a:spcPts val="0"/>
              </a:spcBef>
              <a:spcAft>
                <a:spcPts val="0"/>
              </a:spcAft>
              <a:buClr>
                <a:srgbClr val="F3F3F3"/>
              </a:buClr>
              <a:buFont typeface="Quicksand"/>
              <a:buNone/>
              <a:defRPr/>
            </a:lvl8pPr>
            <a:lvl9pPr indent="0" marL="0" marR="0" rtl="0" algn="l">
              <a:lnSpc>
                <a:spcPct val="100000"/>
              </a:lnSpc>
              <a:spcBef>
                <a:spcPts val="0"/>
              </a:spcBef>
              <a:spcAft>
                <a:spcPts val="0"/>
              </a:spcAft>
              <a:buClr>
                <a:srgbClr val="F3F3F3"/>
              </a:buClr>
              <a:buFont typeface="Quicksand"/>
              <a:buNone/>
              <a:defRPr/>
            </a:lvl9pPr>
          </a:lstStyle>
          <a:p/>
        </p:txBody>
      </p:sp>
      <p:cxnSp>
        <p:nvCxnSpPr>
          <p:cNvPr id="24" name="Shape 24"/>
          <p:cNvCxnSpPr/>
          <p:nvPr/>
        </p:nvCxnSpPr>
        <p:spPr>
          <a:xfrm>
            <a:off x="903825" y="-7925"/>
            <a:ext cx="0" cy="6866100"/>
          </a:xfrm>
          <a:prstGeom prst="straightConnector1">
            <a:avLst/>
          </a:prstGeom>
          <a:noFill/>
          <a:ln cap="flat" w="9525">
            <a:solidFill>
              <a:srgbClr val="999FA9"/>
            </a:solidFill>
            <a:prstDash val="solid"/>
            <a:round/>
            <a:headEnd len="med" w="med" type="none"/>
            <a:tailEnd len="med" w="med" type="none"/>
          </a:ln>
        </p:spPr>
      </p:cxnSp>
      <p:sp>
        <p:nvSpPr>
          <p:cNvPr id="25" name="Shape 25"/>
          <p:cNvSpPr/>
          <p:nvPr/>
        </p:nvSpPr>
        <p:spPr>
          <a:xfrm>
            <a:off x="493600" y="3018850"/>
            <a:ext cx="820200" cy="820200"/>
          </a:xfrm>
          <a:prstGeom prst="ellipse">
            <a:avLst/>
          </a:prstGeom>
          <a:solidFill>
            <a:srgbClr val="39C0BA"/>
          </a:solidFill>
          <a:ln cap="flat"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6" name="Shape 26"/>
        <p:cNvGrpSpPr/>
        <p:nvPr/>
      </p:nvGrpSpPr>
      <p:grpSpPr>
        <a:xfrm>
          <a:off x="0" y="0"/>
          <a:ext cx="0" cy="0"/>
          <a:chOff x="0" y="0"/>
          <a:chExt cx="0" cy="0"/>
        </a:xfrm>
      </p:grpSpPr>
      <p:sp>
        <p:nvSpPr>
          <p:cNvPr id="27" name="Shape 27"/>
          <p:cNvSpPr txBox="1"/>
          <p:nvPr>
            <p:ph idx="1" type="body"/>
          </p:nvPr>
        </p:nvSpPr>
        <p:spPr>
          <a:xfrm>
            <a:off x="1633225" y="2882400"/>
            <a:ext cx="6700500" cy="10931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28" name="Shape 28"/>
          <p:cNvCxnSpPr/>
          <p:nvPr/>
        </p:nvCxnSpPr>
        <p:spPr>
          <a:xfrm>
            <a:off x="903825" y="-7925"/>
            <a:ext cx="0" cy="6866100"/>
          </a:xfrm>
          <a:prstGeom prst="straightConnector1">
            <a:avLst/>
          </a:prstGeom>
          <a:noFill/>
          <a:ln cap="flat" w="9525">
            <a:solidFill>
              <a:srgbClr val="999FA9"/>
            </a:solidFill>
            <a:prstDash val="solid"/>
            <a:round/>
            <a:headEnd len="med" w="med" type="none"/>
            <a:tailEnd len="med" w="med" type="none"/>
          </a:ln>
        </p:spPr>
      </p:cxnSp>
      <p:sp>
        <p:nvSpPr>
          <p:cNvPr id="29" name="Shape 29"/>
          <p:cNvSpPr/>
          <p:nvPr/>
        </p:nvSpPr>
        <p:spPr>
          <a:xfrm>
            <a:off x="493600" y="3018850"/>
            <a:ext cx="820200" cy="820200"/>
          </a:xfrm>
          <a:prstGeom prst="ellipse">
            <a:avLst/>
          </a:prstGeom>
          <a:solidFill>
            <a:srgbClr val="2E3037"/>
          </a:solidFill>
          <a:ln cap="flat"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30" name="Shape 30"/>
          <p:cNvSpPr txBox="1"/>
          <p:nvPr/>
        </p:nvSpPr>
        <p:spPr>
          <a:xfrm>
            <a:off x="208000" y="3096171"/>
            <a:ext cx="1306200" cy="8714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39C0BA"/>
              </a:buClr>
              <a:buSzPct val="25000"/>
              <a:buFont typeface="Quicksand"/>
              <a:buNone/>
            </a:pPr>
            <a:r>
              <a:rPr b="1" baseline="0" i="0" lang="en" sz="4800" u="none" cap="none" strike="noStrike">
                <a:solidFill>
                  <a:srgbClr val="39C0BA"/>
                </a:solidFill>
                <a:latin typeface="Quicksand"/>
                <a:ea typeface="Quicksand"/>
                <a:cs typeface="Quicksand"/>
                <a:sym typeface="Quicksand"/>
                <a:rtl val="0"/>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1" name="Shape 31"/>
        <p:cNvGrpSpPr/>
        <p:nvPr/>
      </p:nvGrpSpPr>
      <p:grpSpPr>
        <a:xfrm>
          <a:off x="0" y="0"/>
          <a:ext cx="0" cy="0"/>
          <a:chOff x="0" y="0"/>
          <a:chExt cx="0" cy="0"/>
        </a:xfrm>
      </p:grpSpPr>
      <p:cxnSp>
        <p:nvCxnSpPr>
          <p:cNvPr id="32" name="Shape 32"/>
          <p:cNvCxnSpPr/>
          <p:nvPr/>
        </p:nvCxnSpPr>
        <p:spPr>
          <a:xfrm>
            <a:off x="903825" y="-7925"/>
            <a:ext cx="0" cy="6866100"/>
          </a:xfrm>
          <a:prstGeom prst="straightConnector1">
            <a:avLst/>
          </a:prstGeom>
          <a:noFill/>
          <a:ln cap="flat" w="9525">
            <a:solidFill>
              <a:srgbClr val="999FA9"/>
            </a:solidFill>
            <a:prstDash val="solid"/>
            <a:round/>
            <a:headEnd len="med" w="med" type="none"/>
            <a:tailEnd len="med" w="med" type="none"/>
          </a:ln>
        </p:spPr>
      </p:cxnSp>
      <p:sp>
        <p:nvSpPr>
          <p:cNvPr id="33" name="Shape 33"/>
          <p:cNvSpPr/>
          <p:nvPr/>
        </p:nvSpPr>
        <p:spPr>
          <a:xfrm>
            <a:off x="808725" y="800750"/>
            <a:ext cx="190200" cy="190200"/>
          </a:xfrm>
          <a:prstGeom prst="ellipse">
            <a:avLst/>
          </a:prstGeom>
          <a:solidFill>
            <a:srgbClr val="39C0BA"/>
          </a:solidFill>
          <a:ln cap="flat"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34" name="Shape 34"/>
          <p:cNvSpPr/>
          <p:nvPr/>
        </p:nvSpPr>
        <p:spPr>
          <a:xfrm>
            <a:off x="769050" y="1861900"/>
            <a:ext cx="269400" cy="269400"/>
          </a:xfrm>
          <a:prstGeom prst="ellipse">
            <a:avLst/>
          </a:prstGeom>
          <a:solidFill>
            <a:srgbClr val="2E3037"/>
          </a:solidFill>
          <a:ln cap="flat"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35" name="Shape 35"/>
          <p:cNvSpPr txBox="1"/>
          <p:nvPr>
            <p:ph type="title"/>
          </p:nvPr>
        </p:nvSpPr>
        <p:spPr>
          <a:xfrm>
            <a:off x="1165475" y="665975"/>
            <a:ext cx="6858000" cy="459900"/>
          </a:xfrm>
          <a:prstGeom prst="rect">
            <a:avLst/>
          </a:prstGeom>
          <a:noFill/>
          <a:ln>
            <a:noFill/>
          </a:ln>
        </p:spPr>
        <p:txBody>
          <a:bodyPr anchorCtr="0" anchor="b" bIns="91425" lIns="91425" rIns="91425" tIns="91425"/>
          <a:lstStyle>
            <a:lvl1pPr rtl="0">
              <a:spcBef>
                <a:spcPts val="0"/>
              </a:spcBef>
              <a:buClr>
                <a:srgbClr val="39C0BA"/>
              </a:buClr>
              <a:buFont typeface="Quicksand"/>
              <a:buNone/>
              <a:defRPr/>
            </a:lvl1pPr>
            <a:lvl2pPr rtl="0">
              <a:spcBef>
                <a:spcPts val="0"/>
              </a:spcBef>
              <a:buClr>
                <a:srgbClr val="39C0BA"/>
              </a:buClr>
              <a:buFont typeface="Quicksand"/>
              <a:buNone/>
              <a:defRPr/>
            </a:lvl2pPr>
            <a:lvl3pPr rtl="0">
              <a:spcBef>
                <a:spcPts val="0"/>
              </a:spcBef>
              <a:buClr>
                <a:srgbClr val="39C0BA"/>
              </a:buClr>
              <a:buFont typeface="Quicksand"/>
              <a:buNone/>
              <a:defRPr/>
            </a:lvl3pPr>
            <a:lvl4pPr rtl="0">
              <a:spcBef>
                <a:spcPts val="0"/>
              </a:spcBef>
              <a:buClr>
                <a:srgbClr val="39C0BA"/>
              </a:buClr>
              <a:buFont typeface="Quicksand"/>
              <a:buNone/>
              <a:defRPr/>
            </a:lvl4pPr>
            <a:lvl5pPr rtl="0">
              <a:spcBef>
                <a:spcPts val="0"/>
              </a:spcBef>
              <a:buClr>
                <a:srgbClr val="39C0BA"/>
              </a:buClr>
              <a:buFont typeface="Quicksand"/>
              <a:buNone/>
              <a:defRPr/>
            </a:lvl5pPr>
            <a:lvl6pPr rtl="0">
              <a:spcBef>
                <a:spcPts val="0"/>
              </a:spcBef>
              <a:buClr>
                <a:srgbClr val="39C0BA"/>
              </a:buClr>
              <a:buFont typeface="Quicksand"/>
              <a:buNone/>
              <a:defRPr/>
            </a:lvl6pPr>
            <a:lvl7pPr rtl="0">
              <a:spcBef>
                <a:spcPts val="0"/>
              </a:spcBef>
              <a:buClr>
                <a:srgbClr val="39C0BA"/>
              </a:buClr>
              <a:buFont typeface="Quicksand"/>
              <a:buNone/>
              <a:defRPr/>
            </a:lvl7pPr>
            <a:lvl8pPr rtl="0">
              <a:spcBef>
                <a:spcPts val="0"/>
              </a:spcBef>
              <a:buClr>
                <a:srgbClr val="39C0BA"/>
              </a:buClr>
              <a:buFont typeface="Quicksand"/>
              <a:buNone/>
              <a:defRPr/>
            </a:lvl8pPr>
            <a:lvl9pPr rtl="0">
              <a:spcBef>
                <a:spcPts val="0"/>
              </a:spcBef>
              <a:buClr>
                <a:srgbClr val="39C0BA"/>
              </a:buClr>
              <a:buFont typeface="Quicksand"/>
              <a:buNone/>
              <a:defRPr/>
            </a:lvl9pPr>
          </a:lstStyle>
          <a:p/>
        </p:txBody>
      </p:sp>
      <p:sp>
        <p:nvSpPr>
          <p:cNvPr id="36" name="Shape 36"/>
          <p:cNvSpPr txBox="1"/>
          <p:nvPr>
            <p:ph idx="1" type="body"/>
          </p:nvPr>
        </p:nvSpPr>
        <p:spPr>
          <a:xfrm>
            <a:off x="1165496" y="1600200"/>
            <a:ext cx="6858000" cy="4967700"/>
          </a:xfrm>
          <a:prstGeom prst="rect">
            <a:avLst/>
          </a:prstGeom>
          <a:noFill/>
          <a:ln>
            <a:noFill/>
          </a:ln>
        </p:spPr>
        <p:txBody>
          <a:bodyPr anchorCtr="0" anchor="t" bIns="91425" lIns="91425" rIns="91425" tIns="91425"/>
          <a:lstStyle>
            <a:lvl1pPr rtl="0">
              <a:spcBef>
                <a:spcPts val="600"/>
              </a:spcBef>
              <a:buClr>
                <a:srgbClr val="F3F3F3"/>
              </a:buClr>
              <a:buFont typeface="Quicksand"/>
              <a:buChar char="◦"/>
              <a:defRPr/>
            </a:lvl1pPr>
            <a:lvl2pPr rtl="0">
              <a:spcBef>
                <a:spcPts val="480"/>
              </a:spcBef>
              <a:buClr>
                <a:srgbClr val="F3F3F3"/>
              </a:buClr>
              <a:buFont typeface="Quicksand"/>
              <a:buChar char="▫"/>
              <a:defRPr/>
            </a:lvl2pPr>
            <a:lvl3pPr rtl="0">
              <a:spcBef>
                <a:spcPts val="480"/>
              </a:spcBef>
              <a:defRPr/>
            </a:lvl3pPr>
            <a:lvl4pPr rtl="0">
              <a:spcBef>
                <a:spcPts val="360"/>
              </a:spcBef>
              <a:defRPr/>
            </a:lvl4pPr>
            <a:lvl5pPr rtl="0">
              <a:spcBef>
                <a:spcPts val="360"/>
              </a:spcBef>
              <a:defRPr/>
            </a:lvl5pPr>
            <a:lvl6pPr rtl="0">
              <a:spcBef>
                <a:spcPts val="360"/>
              </a:spcBef>
              <a:defRPr/>
            </a:lvl6pPr>
            <a:lvl7pPr rtl="0">
              <a:spcBef>
                <a:spcPts val="360"/>
              </a:spcBef>
              <a:defRPr/>
            </a:lvl7pPr>
            <a:lvl8pPr rtl="0">
              <a:spcBef>
                <a:spcPts val="360"/>
              </a:spcBef>
              <a:defRPr/>
            </a:lvl8pPr>
            <a:lvl9pPr rtl="0">
              <a:spcBef>
                <a:spcPts val="36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cxnSp>
        <p:nvCxnSpPr>
          <p:cNvPr id="38" name="Shape 38"/>
          <p:cNvCxnSpPr/>
          <p:nvPr/>
        </p:nvCxnSpPr>
        <p:spPr>
          <a:xfrm>
            <a:off x="903825" y="-7925"/>
            <a:ext cx="0" cy="6866100"/>
          </a:xfrm>
          <a:prstGeom prst="straightConnector1">
            <a:avLst/>
          </a:prstGeom>
          <a:noFill/>
          <a:ln cap="flat" w="9525">
            <a:solidFill>
              <a:srgbClr val="999FA9"/>
            </a:solidFill>
            <a:prstDash val="solid"/>
            <a:round/>
            <a:headEnd len="med" w="med" type="none"/>
            <a:tailEnd len="med" w="med" type="none"/>
          </a:ln>
        </p:spPr>
      </p:cxnSp>
      <p:sp>
        <p:nvSpPr>
          <p:cNvPr id="39" name="Shape 39"/>
          <p:cNvSpPr/>
          <p:nvPr/>
        </p:nvSpPr>
        <p:spPr>
          <a:xfrm>
            <a:off x="808650" y="3333900"/>
            <a:ext cx="190200" cy="190200"/>
          </a:xfrm>
          <a:prstGeom prst="ellipse">
            <a:avLst/>
          </a:prstGeom>
          <a:solidFill>
            <a:srgbClr val="2E3037"/>
          </a:solidFill>
          <a:ln cap="flat"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0" name="Shape 40"/>
        <p:cNvGrpSpPr/>
        <p:nvPr/>
      </p:nvGrpSpPr>
      <p:grpSpPr>
        <a:xfrm>
          <a:off x="0" y="0"/>
          <a:ext cx="0" cy="0"/>
          <a:chOff x="0" y="0"/>
          <a:chExt cx="0" cy="0"/>
        </a:xfrm>
      </p:grpSpPr>
      <p:sp>
        <p:nvSpPr>
          <p:cNvPr id="41" name="Shape 41"/>
          <p:cNvSpPr txBox="1"/>
          <p:nvPr>
            <p:ph type="title"/>
          </p:nvPr>
        </p:nvSpPr>
        <p:spPr>
          <a:xfrm>
            <a:off x="1165475" y="665975"/>
            <a:ext cx="6858000" cy="4599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2" name="Shape 42"/>
          <p:cNvSpPr txBox="1"/>
          <p:nvPr>
            <p:ph idx="1" type="body"/>
          </p:nvPr>
        </p:nvSpPr>
        <p:spPr>
          <a:xfrm>
            <a:off x="1165475" y="1673975"/>
            <a:ext cx="2403599" cy="48938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2" type="body"/>
          </p:nvPr>
        </p:nvSpPr>
        <p:spPr>
          <a:xfrm>
            <a:off x="3692248" y="1673975"/>
            <a:ext cx="2403599" cy="48938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txBox="1"/>
          <p:nvPr>
            <p:ph idx="3" type="body"/>
          </p:nvPr>
        </p:nvSpPr>
        <p:spPr>
          <a:xfrm>
            <a:off x="6219023" y="1673975"/>
            <a:ext cx="2403599" cy="48938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45" name="Shape 45"/>
          <p:cNvCxnSpPr/>
          <p:nvPr/>
        </p:nvCxnSpPr>
        <p:spPr>
          <a:xfrm>
            <a:off x="903825" y="-7925"/>
            <a:ext cx="0" cy="6866100"/>
          </a:xfrm>
          <a:prstGeom prst="straightConnector1">
            <a:avLst/>
          </a:prstGeom>
          <a:noFill/>
          <a:ln cap="flat" w="9525">
            <a:solidFill>
              <a:srgbClr val="999FA9"/>
            </a:solidFill>
            <a:prstDash val="solid"/>
            <a:round/>
            <a:headEnd len="med" w="med" type="none"/>
            <a:tailEnd len="med" w="med" type="none"/>
          </a:ln>
        </p:spPr>
      </p:cxnSp>
      <p:sp>
        <p:nvSpPr>
          <p:cNvPr id="46" name="Shape 46"/>
          <p:cNvSpPr/>
          <p:nvPr/>
        </p:nvSpPr>
        <p:spPr>
          <a:xfrm>
            <a:off x="808725" y="800750"/>
            <a:ext cx="190200" cy="190200"/>
          </a:xfrm>
          <a:prstGeom prst="ellipse">
            <a:avLst/>
          </a:prstGeom>
          <a:solidFill>
            <a:srgbClr val="39C0BA"/>
          </a:solidFill>
          <a:ln cap="flat"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47" name="Shape 47"/>
          <p:cNvSpPr/>
          <p:nvPr/>
        </p:nvSpPr>
        <p:spPr>
          <a:xfrm>
            <a:off x="769050" y="1861900"/>
            <a:ext cx="269400" cy="269400"/>
          </a:xfrm>
          <a:prstGeom prst="ellipse">
            <a:avLst/>
          </a:prstGeom>
          <a:solidFill>
            <a:srgbClr val="2E3037"/>
          </a:solidFill>
          <a:ln cap="flat"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1165475" y="665975"/>
            <a:ext cx="6858000" cy="4599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0" name="Shape 50"/>
          <p:cNvCxnSpPr/>
          <p:nvPr/>
        </p:nvCxnSpPr>
        <p:spPr>
          <a:xfrm>
            <a:off x="903825" y="-7925"/>
            <a:ext cx="0" cy="6866100"/>
          </a:xfrm>
          <a:prstGeom prst="straightConnector1">
            <a:avLst/>
          </a:prstGeom>
          <a:noFill/>
          <a:ln cap="flat" w="9525">
            <a:solidFill>
              <a:srgbClr val="999FA9"/>
            </a:solidFill>
            <a:prstDash val="solid"/>
            <a:round/>
            <a:headEnd len="med" w="med" type="none"/>
            <a:tailEnd len="med" w="med" type="none"/>
          </a:ln>
        </p:spPr>
      </p:cxnSp>
      <p:sp>
        <p:nvSpPr>
          <p:cNvPr id="51" name="Shape 51"/>
          <p:cNvSpPr/>
          <p:nvPr/>
        </p:nvSpPr>
        <p:spPr>
          <a:xfrm>
            <a:off x="808725" y="800750"/>
            <a:ext cx="190200" cy="190200"/>
          </a:xfrm>
          <a:prstGeom prst="ellipse">
            <a:avLst/>
          </a:prstGeom>
          <a:solidFill>
            <a:srgbClr val="39C0BA"/>
          </a:solidFill>
          <a:ln cap="flat"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theme" Target="../theme/theme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4" name="Shape 4"/>
        <p:cNvGrpSpPr/>
        <p:nvPr/>
      </p:nvGrpSpPr>
      <p:grpSpPr>
        <a:xfrm>
          <a:off x="0" y="0"/>
          <a:ext cx="0" cy="0"/>
          <a:chOff x="0" y="0"/>
          <a:chExt cx="0" cy="0"/>
        </a:xfrm>
      </p:grpSpPr>
      <p:sp>
        <p:nvSpPr>
          <p:cNvPr id="5" name="Shape 5"/>
          <p:cNvSpPr txBox="1"/>
          <p:nvPr>
            <p:ph type="title"/>
          </p:nvPr>
        </p:nvSpPr>
        <p:spPr>
          <a:xfrm>
            <a:off x="1165475" y="665975"/>
            <a:ext cx="6858000" cy="4599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rgbClr val="39C0BA"/>
              </a:buClr>
              <a:buFont typeface="Quicksand"/>
              <a:buNone/>
              <a:defRPr/>
            </a:lvl1pPr>
            <a:lvl2pPr indent="0" marL="0" marR="0" rtl="0" algn="l">
              <a:lnSpc>
                <a:spcPct val="100000"/>
              </a:lnSpc>
              <a:spcBef>
                <a:spcPts val="0"/>
              </a:spcBef>
              <a:spcAft>
                <a:spcPts val="0"/>
              </a:spcAft>
              <a:buClr>
                <a:srgbClr val="39C0BA"/>
              </a:buClr>
              <a:buFont typeface="Quicksand"/>
              <a:buNone/>
              <a:defRPr/>
            </a:lvl2pPr>
            <a:lvl3pPr indent="0" marL="0" marR="0" rtl="0" algn="l">
              <a:spcBef>
                <a:spcPts val="0"/>
              </a:spcBef>
              <a:buClr>
                <a:srgbClr val="39C0BA"/>
              </a:buClr>
              <a:buFont typeface="Quicksand"/>
              <a:buNone/>
              <a:defRPr/>
            </a:lvl3pPr>
            <a:lvl4pPr indent="0" marL="0" marR="0" rtl="0" algn="l">
              <a:spcBef>
                <a:spcPts val="0"/>
              </a:spcBef>
              <a:buClr>
                <a:srgbClr val="39C0BA"/>
              </a:buClr>
              <a:buFont typeface="Quicksand"/>
              <a:buNone/>
              <a:defRPr/>
            </a:lvl4pPr>
            <a:lvl5pPr indent="0" marL="0" marR="0" rtl="0" algn="l">
              <a:spcBef>
                <a:spcPts val="0"/>
              </a:spcBef>
              <a:buClr>
                <a:srgbClr val="39C0BA"/>
              </a:buClr>
              <a:buFont typeface="Quicksand"/>
              <a:buNone/>
              <a:defRPr/>
            </a:lvl5pPr>
            <a:lvl6pPr indent="0" marL="0" marR="0" rtl="0" algn="l">
              <a:spcBef>
                <a:spcPts val="0"/>
              </a:spcBef>
              <a:buClr>
                <a:srgbClr val="39C0BA"/>
              </a:buClr>
              <a:buFont typeface="Quicksand"/>
              <a:buNone/>
              <a:defRPr/>
            </a:lvl6pPr>
            <a:lvl7pPr indent="0" marL="0" marR="0" rtl="0" algn="l">
              <a:spcBef>
                <a:spcPts val="0"/>
              </a:spcBef>
              <a:buClr>
                <a:srgbClr val="39C0BA"/>
              </a:buClr>
              <a:buFont typeface="Quicksand"/>
              <a:buNone/>
              <a:defRPr/>
            </a:lvl7pPr>
            <a:lvl8pPr indent="0" marL="0" marR="0" rtl="0" algn="l">
              <a:spcBef>
                <a:spcPts val="0"/>
              </a:spcBef>
              <a:buClr>
                <a:srgbClr val="39C0BA"/>
              </a:buClr>
              <a:buFont typeface="Quicksand"/>
              <a:buNone/>
              <a:defRPr/>
            </a:lvl8pPr>
            <a:lvl9pPr indent="0" marL="0" marR="0" rtl="0" algn="l">
              <a:spcBef>
                <a:spcPts val="0"/>
              </a:spcBef>
              <a:buClr>
                <a:srgbClr val="39C0BA"/>
              </a:buClr>
              <a:buFont typeface="Quicksand"/>
              <a:buNone/>
              <a:defRPr/>
            </a:lvl9pPr>
          </a:lstStyle>
          <a:p/>
        </p:txBody>
      </p:sp>
      <p:sp>
        <p:nvSpPr>
          <p:cNvPr id="6" name="Shape 6"/>
          <p:cNvSpPr txBox="1"/>
          <p:nvPr>
            <p:ph idx="1" type="body"/>
          </p:nvPr>
        </p:nvSpPr>
        <p:spPr>
          <a:xfrm>
            <a:off x="1165496" y="1600200"/>
            <a:ext cx="6858000" cy="4967700"/>
          </a:xfrm>
          <a:prstGeom prst="rect">
            <a:avLst/>
          </a:prstGeom>
          <a:noFill/>
          <a:ln>
            <a:noFill/>
          </a:ln>
        </p:spPr>
        <p:txBody>
          <a:bodyPr anchorCtr="0" anchor="t" bIns="91425" lIns="91425" rIns="91425" tIns="91425"/>
          <a:lstStyle>
            <a:lvl1pPr indent="190500" marL="0" marR="0" rtl="0" algn="l">
              <a:lnSpc>
                <a:spcPct val="100000"/>
              </a:lnSpc>
              <a:spcBef>
                <a:spcPts val="600"/>
              </a:spcBef>
              <a:spcAft>
                <a:spcPts val="0"/>
              </a:spcAft>
              <a:buClr>
                <a:srgbClr val="F3F3F3"/>
              </a:buClr>
              <a:buFont typeface="Quicksand"/>
              <a:buChar char="◦"/>
              <a:defRPr/>
            </a:lvl1pPr>
            <a:lvl2pPr indent="152400" marL="0" marR="0" rtl="0" algn="l">
              <a:lnSpc>
                <a:spcPct val="100000"/>
              </a:lnSpc>
              <a:spcBef>
                <a:spcPts val="480"/>
              </a:spcBef>
              <a:spcAft>
                <a:spcPts val="0"/>
              </a:spcAft>
              <a:buClr>
                <a:srgbClr val="F3F3F3"/>
              </a:buClr>
              <a:buFont typeface="Quicksand"/>
              <a:buChar char="▫"/>
              <a:defRPr/>
            </a:lvl2pPr>
            <a:lvl3pPr indent="0" marL="0" marR="0" rtl="0" algn="l">
              <a:lnSpc>
                <a:spcPct val="100000"/>
              </a:lnSpc>
              <a:spcBef>
                <a:spcPts val="480"/>
              </a:spcBef>
              <a:spcAft>
                <a:spcPts val="0"/>
              </a:spcAft>
              <a:buClr>
                <a:srgbClr val="F3F3F3"/>
              </a:buClr>
              <a:buFont typeface="Quicksand"/>
              <a:buNone/>
              <a:defRPr/>
            </a:lvl3pPr>
            <a:lvl4pPr indent="0" marL="0" marR="0" rtl="0" algn="l">
              <a:lnSpc>
                <a:spcPct val="100000"/>
              </a:lnSpc>
              <a:spcBef>
                <a:spcPts val="360"/>
              </a:spcBef>
              <a:spcAft>
                <a:spcPts val="0"/>
              </a:spcAft>
              <a:buClr>
                <a:srgbClr val="F3F3F3"/>
              </a:buClr>
              <a:buFont typeface="Quicksand"/>
              <a:buNone/>
              <a:defRPr/>
            </a:lvl4pPr>
            <a:lvl5pPr indent="0" marL="0" marR="0" rtl="0" algn="l">
              <a:lnSpc>
                <a:spcPct val="100000"/>
              </a:lnSpc>
              <a:spcBef>
                <a:spcPts val="360"/>
              </a:spcBef>
              <a:spcAft>
                <a:spcPts val="0"/>
              </a:spcAft>
              <a:buClr>
                <a:srgbClr val="F3F3F3"/>
              </a:buClr>
              <a:buFont typeface="Quicksand"/>
              <a:buNone/>
              <a:defRPr/>
            </a:lvl5pPr>
            <a:lvl6pPr indent="0" marL="0" marR="0" rtl="0" algn="l">
              <a:lnSpc>
                <a:spcPct val="100000"/>
              </a:lnSpc>
              <a:spcBef>
                <a:spcPts val="360"/>
              </a:spcBef>
              <a:spcAft>
                <a:spcPts val="0"/>
              </a:spcAft>
              <a:buClr>
                <a:srgbClr val="F3F3F3"/>
              </a:buClr>
              <a:buFont typeface="Quicksand"/>
              <a:buNone/>
              <a:defRPr/>
            </a:lvl6pPr>
            <a:lvl7pPr indent="0" marL="0" marR="0" rtl="0" algn="l">
              <a:lnSpc>
                <a:spcPct val="100000"/>
              </a:lnSpc>
              <a:spcBef>
                <a:spcPts val="360"/>
              </a:spcBef>
              <a:spcAft>
                <a:spcPts val="0"/>
              </a:spcAft>
              <a:buClr>
                <a:srgbClr val="F3F3F3"/>
              </a:buClr>
              <a:buFont typeface="Quicksand"/>
              <a:buNone/>
              <a:defRPr/>
            </a:lvl7pPr>
            <a:lvl8pPr indent="0" marL="0" marR="0" rtl="0" algn="l">
              <a:lnSpc>
                <a:spcPct val="100000"/>
              </a:lnSpc>
              <a:spcBef>
                <a:spcPts val="360"/>
              </a:spcBef>
              <a:spcAft>
                <a:spcPts val="0"/>
              </a:spcAft>
              <a:buClr>
                <a:srgbClr val="F3F3F3"/>
              </a:buClr>
              <a:buFont typeface="Quicksand"/>
              <a:buNone/>
              <a:defRPr/>
            </a:lvl8pPr>
            <a:lvl9pPr indent="0" marL="0" marR="0" rtl="0" algn="l">
              <a:lnSpc>
                <a:spcPct val="100000"/>
              </a:lnSpc>
              <a:spcBef>
                <a:spcPts val="360"/>
              </a:spcBef>
              <a:spcAft>
                <a:spcPts val="0"/>
              </a:spcAft>
              <a:buClr>
                <a:srgbClr val="F3F3F3"/>
              </a:buClr>
              <a:buFont typeface="Quicksand"/>
              <a:buN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ctrTitle"/>
          </p:nvPr>
        </p:nvSpPr>
        <p:spPr>
          <a:xfrm>
            <a:off x="1231800" y="2988400"/>
            <a:ext cx="7739700" cy="1812299"/>
          </a:xfrm>
          <a:prstGeom prst="rect">
            <a:avLst/>
          </a:prstGeom>
          <a:noFill/>
          <a:ln>
            <a:noFill/>
          </a:ln>
        </p:spPr>
        <p:txBody>
          <a:bodyPr anchorCtr="0" anchor="t" bIns="91425" lIns="91425" rIns="91425" tIns="91425">
            <a:noAutofit/>
          </a:bodyPr>
          <a:lstStyle/>
          <a:p>
            <a:pPr lvl="0" rtl="0">
              <a:spcBef>
                <a:spcPts val="0"/>
              </a:spcBef>
              <a:buClr>
                <a:srgbClr val="000000"/>
              </a:buClr>
              <a:buSzPct val="26190"/>
              <a:buFont typeface="Arial"/>
              <a:buNone/>
            </a:pPr>
            <a:r>
              <a:rPr lang="en" sz="4200">
                <a:solidFill>
                  <a:srgbClr val="39C0BA"/>
                </a:solidFill>
                <a:latin typeface="Quicksand"/>
                <a:ea typeface="Quicksand"/>
                <a:cs typeface="Quicksand"/>
                <a:sym typeface="Quicksand"/>
                <a:rtl val="0"/>
              </a:rPr>
              <a:t>Software Defined Wireless Network by Anyfi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grpSp>
        <p:nvGrpSpPr>
          <p:cNvPr id="112" name="Shape 112"/>
          <p:cNvGrpSpPr/>
          <p:nvPr/>
        </p:nvGrpSpPr>
        <p:grpSpPr>
          <a:xfrm>
            <a:off x="800298" y="-7800"/>
            <a:ext cx="190200" cy="6857700"/>
            <a:chOff x="808650" y="-7800"/>
            <a:chExt cx="190200" cy="6857700"/>
          </a:xfrm>
        </p:grpSpPr>
        <p:sp>
          <p:nvSpPr>
            <p:cNvPr id="113" name="Shape 113"/>
            <p:cNvSpPr/>
            <p:nvPr/>
          </p:nvSpPr>
          <p:spPr>
            <a:xfrm>
              <a:off x="808650" y="3333900"/>
              <a:ext cx="190200" cy="190200"/>
            </a:xfrm>
            <a:prstGeom prst="ellipse">
              <a:avLst/>
            </a:prstGeom>
            <a:solidFill>
              <a:srgbClr val="39C0BA"/>
            </a:solidFill>
            <a:ln cap="flat" w="952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cxnSp>
          <p:nvCxnSpPr>
            <p:cNvPr id="114" name="Shape 114"/>
            <p:cNvCxnSpPr>
              <a:endCxn id="113" idx="0"/>
            </p:cNvCxnSpPr>
            <p:nvPr/>
          </p:nvCxnSpPr>
          <p:spPr>
            <a:xfrm>
              <a:off x="903750" y="-7800"/>
              <a:ext cx="0" cy="3341700"/>
            </a:xfrm>
            <a:prstGeom prst="straightConnector1">
              <a:avLst/>
            </a:prstGeom>
            <a:noFill/>
            <a:ln cap="flat" w="9525">
              <a:solidFill>
                <a:srgbClr val="FFFFFF"/>
              </a:solidFill>
              <a:prstDash val="solid"/>
              <a:round/>
              <a:headEnd len="med" w="med" type="none"/>
              <a:tailEnd len="med" w="med" type="none"/>
            </a:ln>
          </p:spPr>
        </p:cxnSp>
        <p:cxnSp>
          <p:nvCxnSpPr>
            <p:cNvPr id="115" name="Shape 115"/>
            <p:cNvCxnSpPr>
              <a:stCxn id="113" idx="4"/>
            </p:cNvCxnSpPr>
            <p:nvPr/>
          </p:nvCxnSpPr>
          <p:spPr>
            <a:xfrm>
              <a:off x="903750" y="3524100"/>
              <a:ext cx="0" cy="3325800"/>
            </a:xfrm>
            <a:prstGeom prst="straightConnector1">
              <a:avLst/>
            </a:prstGeom>
            <a:noFill/>
            <a:ln cap="flat" w="9525">
              <a:solidFill>
                <a:srgbClr val="FFFFFF"/>
              </a:solidFill>
              <a:prstDash val="solid"/>
              <a:round/>
              <a:headEnd len="med" w="med" type="none"/>
              <a:tailEnd len="med" w="med" type="none"/>
            </a:ln>
          </p:spPr>
        </p:cxnSp>
      </p:grpSp>
      <p:pic>
        <p:nvPicPr>
          <p:cNvPr id="116" name="Shape 116"/>
          <p:cNvPicPr preferRelativeResize="0"/>
          <p:nvPr/>
        </p:nvPicPr>
        <p:blipFill>
          <a:blip r:embed="rId3">
            <a:alphaModFix/>
          </a:blip>
          <a:stretch>
            <a:fillRect/>
          </a:stretch>
        </p:blipFill>
        <p:spPr>
          <a:xfrm>
            <a:off x="905075" y="0"/>
            <a:ext cx="8238924" cy="68576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grpSp>
        <p:nvGrpSpPr>
          <p:cNvPr id="121" name="Shape 121"/>
          <p:cNvGrpSpPr/>
          <p:nvPr/>
        </p:nvGrpSpPr>
        <p:grpSpPr>
          <a:xfrm>
            <a:off x="800298" y="-7800"/>
            <a:ext cx="190200" cy="6857700"/>
            <a:chOff x="808650" y="-7800"/>
            <a:chExt cx="190200" cy="6857700"/>
          </a:xfrm>
        </p:grpSpPr>
        <p:sp>
          <p:nvSpPr>
            <p:cNvPr id="122" name="Shape 122"/>
            <p:cNvSpPr/>
            <p:nvPr/>
          </p:nvSpPr>
          <p:spPr>
            <a:xfrm>
              <a:off x="808650" y="3333900"/>
              <a:ext cx="190200" cy="190200"/>
            </a:xfrm>
            <a:prstGeom prst="ellipse">
              <a:avLst/>
            </a:prstGeom>
            <a:solidFill>
              <a:srgbClr val="39C0BA"/>
            </a:solidFill>
            <a:ln cap="flat" w="952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cxnSp>
          <p:nvCxnSpPr>
            <p:cNvPr id="123" name="Shape 123"/>
            <p:cNvCxnSpPr>
              <a:endCxn id="122" idx="0"/>
            </p:cNvCxnSpPr>
            <p:nvPr/>
          </p:nvCxnSpPr>
          <p:spPr>
            <a:xfrm>
              <a:off x="903750" y="-7800"/>
              <a:ext cx="0" cy="3341700"/>
            </a:xfrm>
            <a:prstGeom prst="straightConnector1">
              <a:avLst/>
            </a:prstGeom>
            <a:noFill/>
            <a:ln cap="flat" w="9525">
              <a:solidFill>
                <a:srgbClr val="FFFFFF"/>
              </a:solidFill>
              <a:prstDash val="solid"/>
              <a:round/>
              <a:headEnd len="med" w="med" type="none"/>
              <a:tailEnd len="med" w="med" type="none"/>
            </a:ln>
          </p:spPr>
        </p:cxnSp>
        <p:cxnSp>
          <p:nvCxnSpPr>
            <p:cNvPr id="124" name="Shape 124"/>
            <p:cNvCxnSpPr>
              <a:stCxn id="122" idx="4"/>
            </p:cNvCxnSpPr>
            <p:nvPr/>
          </p:nvCxnSpPr>
          <p:spPr>
            <a:xfrm>
              <a:off x="903750" y="3524100"/>
              <a:ext cx="0" cy="3325800"/>
            </a:xfrm>
            <a:prstGeom prst="straightConnector1">
              <a:avLst/>
            </a:prstGeom>
            <a:noFill/>
            <a:ln cap="flat" w="9525">
              <a:solidFill>
                <a:srgbClr val="FFFFFF"/>
              </a:solidFill>
              <a:prstDash val="solid"/>
              <a:round/>
              <a:headEnd len="med" w="med" type="none"/>
              <a:tailEnd len="med" w="med" type="none"/>
            </a:ln>
          </p:spPr>
        </p:cxnSp>
      </p:grpSp>
      <p:pic>
        <p:nvPicPr>
          <p:cNvPr id="125" name="Shape 125"/>
          <p:cNvPicPr preferRelativeResize="0"/>
          <p:nvPr/>
        </p:nvPicPr>
        <p:blipFill>
          <a:blip r:embed="rId3">
            <a:alphaModFix/>
          </a:blip>
          <a:stretch>
            <a:fillRect/>
          </a:stretch>
        </p:blipFill>
        <p:spPr>
          <a:xfrm>
            <a:off x="914350" y="0"/>
            <a:ext cx="8229650" cy="68498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Use Case</a:t>
            </a:r>
          </a:p>
        </p:txBody>
      </p:sp>
      <p:sp>
        <p:nvSpPr>
          <p:cNvPr id="131" name="Shape 131"/>
          <p:cNvSpPr txBox="1"/>
          <p:nvPr>
            <p:ph idx="1" type="body"/>
          </p:nvPr>
        </p:nvSpPr>
        <p:spPr>
          <a:xfrm>
            <a:off x="4527900" y="2351300"/>
            <a:ext cx="3764099" cy="28973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a:p>
          <a:p>
            <a:pPr indent="0" lvl="0" marL="0" marR="0" rtl="0" algn="l">
              <a:lnSpc>
                <a:spcPct val="100000"/>
              </a:lnSpc>
              <a:spcBef>
                <a:spcPts val="0"/>
              </a:spcBef>
              <a:spcAft>
                <a:spcPts val="0"/>
              </a:spcAft>
              <a:buClr>
                <a:srgbClr val="F3F3F3"/>
              </a:buClr>
              <a:buSzPct val="25000"/>
              <a:buFont typeface="Quicksand"/>
              <a:buNone/>
            </a:pPr>
            <a:r>
              <a:rPr lang="en" sz="3000">
                <a:solidFill>
                  <a:srgbClr val="F3F3F3"/>
                </a:solidFill>
                <a:latin typeface="Quicksand"/>
                <a:ea typeface="Quicksand"/>
                <a:cs typeface="Quicksand"/>
                <a:sym typeface="Quicksand"/>
              </a:rPr>
              <a:t>Migrate hotspot or homespot to unified carrier Wi-Fi platform </a:t>
            </a:r>
          </a:p>
        </p:txBody>
      </p:sp>
      <p:pic>
        <p:nvPicPr>
          <p:cNvPr id="132" name="Shape 132"/>
          <p:cNvPicPr preferRelativeResize="0"/>
          <p:nvPr/>
        </p:nvPicPr>
        <p:blipFill>
          <a:blip r:embed="rId3">
            <a:alphaModFix/>
          </a:blip>
          <a:stretch>
            <a:fillRect/>
          </a:stretch>
        </p:blipFill>
        <p:spPr>
          <a:xfrm>
            <a:off x="0" y="1287600"/>
            <a:ext cx="4527899" cy="4604699"/>
          </a:xfrm>
          <a:prstGeom prst="ellipse">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p:nvPr/>
        </p:nvSpPr>
        <p:spPr>
          <a:xfrm>
            <a:off x="-318125" y="2204575"/>
            <a:ext cx="2448899" cy="2448899"/>
          </a:xfrm>
          <a:prstGeom prst="ellipse">
            <a:avLst/>
          </a:prstGeom>
          <a:solidFill>
            <a:srgbClr val="39C0BA"/>
          </a:solidFill>
          <a:ln cap="flat"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38" name="Shape 138"/>
          <p:cNvSpPr txBox="1"/>
          <p:nvPr>
            <p:ph type="ctrTitle"/>
          </p:nvPr>
        </p:nvSpPr>
        <p:spPr>
          <a:xfrm>
            <a:off x="2430050" y="2655750"/>
            <a:ext cx="6028198"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6000">
                <a:solidFill>
                  <a:srgbClr val="39C0BA"/>
                </a:solidFill>
                <a:latin typeface="Quicksand"/>
                <a:ea typeface="Quicksand"/>
                <a:cs typeface="Quicksand"/>
                <a:sym typeface="Quicksand"/>
              </a:rPr>
              <a:t>Demonstration</a:t>
            </a:r>
          </a:p>
        </p:txBody>
      </p:sp>
      <p:grpSp>
        <p:nvGrpSpPr>
          <p:cNvPr id="139" name="Shape 139"/>
          <p:cNvGrpSpPr/>
          <p:nvPr/>
        </p:nvGrpSpPr>
        <p:grpSpPr>
          <a:xfrm>
            <a:off x="347933" y="2870643"/>
            <a:ext cx="1116779" cy="1116779"/>
            <a:chOff x="2594050" y="1631825"/>
            <a:chExt cx="439625" cy="439625"/>
          </a:xfrm>
        </p:grpSpPr>
        <p:sp>
          <p:nvSpPr>
            <p:cNvPr id="140" name="Shape 14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w="285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41" name="Shape 14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w="285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42" name="Shape 14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w="285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43" name="Shape 143"/>
            <p:cNvSpPr/>
            <p:nvPr/>
          </p:nvSpPr>
          <p:spPr>
            <a:xfrm>
              <a:off x="2801675" y="1740825"/>
              <a:ext cx="49950" cy="49950"/>
            </a:xfrm>
            <a:custGeom>
              <a:pathLst>
                <a:path extrusionOk="0" fill="none" h="1998" w="1998">
                  <a:moveTo>
                    <a:pt x="1" y="1997"/>
                  </a:moveTo>
                  <a:lnTo>
                    <a:pt x="1998" y="0"/>
                  </a:lnTo>
                </a:path>
              </a:pathLst>
            </a:custGeom>
            <a:noFill/>
            <a:ln cap="rnd" w="285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gr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Demo Resources</a:t>
            </a:r>
          </a:p>
        </p:txBody>
      </p:sp>
      <p:sp>
        <p:nvSpPr>
          <p:cNvPr id="149" name="Shape 149"/>
          <p:cNvSpPr txBox="1"/>
          <p:nvPr>
            <p:ph idx="1" type="body"/>
          </p:nvPr>
        </p:nvSpPr>
        <p:spPr>
          <a:xfrm>
            <a:off x="5901936" y="2116100"/>
            <a:ext cx="2403599" cy="1608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b="1" lang="en" sz="2000">
                <a:solidFill>
                  <a:srgbClr val="F3F3F3"/>
                </a:solidFill>
                <a:latin typeface="Quicksand"/>
                <a:ea typeface="Quicksand"/>
                <a:cs typeface="Quicksand"/>
                <a:sym typeface="Quicksand"/>
              </a:rPr>
              <a:t>1 Firewall server</a:t>
            </a:r>
          </a:p>
          <a:p>
            <a:pPr indent="0" lvl="0" marL="0" marR="0" rtl="0" algn="l">
              <a:lnSpc>
                <a:spcPct val="100000"/>
              </a:lnSpc>
              <a:spcBef>
                <a:spcPts val="0"/>
              </a:spcBef>
              <a:spcAft>
                <a:spcPts val="0"/>
              </a:spcAft>
              <a:buClr>
                <a:srgbClr val="F3F3F3"/>
              </a:buClr>
              <a:buFont typeface="Quicksand"/>
              <a:buNone/>
            </a:pPr>
            <a:r>
              <a:t/>
            </a:r>
            <a:endParaRPr/>
          </a:p>
        </p:txBody>
      </p:sp>
      <p:sp>
        <p:nvSpPr>
          <p:cNvPr id="150" name="Shape 150"/>
          <p:cNvSpPr txBox="1"/>
          <p:nvPr>
            <p:ph idx="2" type="body"/>
          </p:nvPr>
        </p:nvSpPr>
        <p:spPr>
          <a:xfrm>
            <a:off x="3648711" y="2035250"/>
            <a:ext cx="2403599" cy="1608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b="1" lang="en" sz="2000">
                <a:solidFill>
                  <a:srgbClr val="F3F3F3"/>
                </a:solidFill>
                <a:latin typeface="Quicksand"/>
                <a:ea typeface="Quicksand"/>
                <a:cs typeface="Quicksand"/>
                <a:sym typeface="Quicksand"/>
              </a:rPr>
              <a:t>5 VMs</a:t>
            </a:r>
          </a:p>
          <a:p>
            <a:pPr indent="0" lvl="0" marL="0" marR="0" rtl="0" algn="l">
              <a:lnSpc>
                <a:spcPct val="100000"/>
              </a:lnSpc>
              <a:spcBef>
                <a:spcPts val="0"/>
              </a:spcBef>
              <a:spcAft>
                <a:spcPts val="0"/>
              </a:spcAft>
              <a:buClr>
                <a:srgbClr val="F3F3F3"/>
              </a:buClr>
              <a:buFont typeface="Quicksand"/>
              <a:buNone/>
            </a:pPr>
            <a:r>
              <a:t/>
            </a:r>
            <a:endParaRPr/>
          </a:p>
          <a:p>
            <a:pPr indent="0" lvl="0" marL="0" marR="0" rtl="0" algn="l">
              <a:lnSpc>
                <a:spcPct val="100000"/>
              </a:lnSpc>
              <a:spcBef>
                <a:spcPts val="0"/>
              </a:spcBef>
              <a:spcAft>
                <a:spcPts val="0"/>
              </a:spcAft>
              <a:buClr>
                <a:srgbClr val="F3F3F3"/>
              </a:buClr>
              <a:buFont typeface="Quicksand"/>
              <a:buNone/>
            </a:pPr>
            <a:r>
              <a:t/>
            </a:r>
            <a:endParaRPr b="0" baseline="0" i="0" sz="1200" u="none" cap="none" strike="noStrike">
              <a:solidFill>
                <a:srgbClr val="F3F3F3"/>
              </a:solidFill>
              <a:latin typeface="Quicksand"/>
              <a:ea typeface="Quicksand"/>
              <a:cs typeface="Quicksand"/>
              <a:sym typeface="Quicksand"/>
            </a:endParaRPr>
          </a:p>
        </p:txBody>
      </p:sp>
      <p:sp>
        <p:nvSpPr>
          <p:cNvPr id="151" name="Shape 151"/>
          <p:cNvSpPr txBox="1"/>
          <p:nvPr>
            <p:ph idx="3" type="body"/>
          </p:nvPr>
        </p:nvSpPr>
        <p:spPr>
          <a:xfrm>
            <a:off x="1543725" y="3982125"/>
            <a:ext cx="2403599" cy="1608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b="1" lang="en" sz="2000">
                <a:solidFill>
                  <a:srgbClr val="F3F3F3"/>
                </a:solidFill>
                <a:latin typeface="Quicksand"/>
                <a:ea typeface="Quicksand"/>
                <a:cs typeface="Quicksand"/>
                <a:sym typeface="Quicksand"/>
              </a:rPr>
              <a:t>2 Wireless Mesh routers</a:t>
            </a:r>
          </a:p>
          <a:p>
            <a:pPr indent="0" lvl="0" marL="0" marR="0" rtl="0" algn="l">
              <a:lnSpc>
                <a:spcPct val="100000"/>
              </a:lnSpc>
              <a:spcBef>
                <a:spcPts val="0"/>
              </a:spcBef>
              <a:spcAft>
                <a:spcPts val="0"/>
              </a:spcAft>
              <a:buClr>
                <a:srgbClr val="F3F3F3"/>
              </a:buClr>
              <a:buFont typeface="Quicksand"/>
              <a:buNone/>
            </a:pPr>
            <a:r>
              <a:t/>
            </a:r>
            <a:endParaRPr/>
          </a:p>
        </p:txBody>
      </p:sp>
      <p:sp>
        <p:nvSpPr>
          <p:cNvPr id="152" name="Shape 152"/>
          <p:cNvSpPr txBox="1"/>
          <p:nvPr>
            <p:ph idx="4" type="body"/>
          </p:nvPr>
        </p:nvSpPr>
        <p:spPr>
          <a:xfrm>
            <a:off x="4952673" y="4055425"/>
            <a:ext cx="2403599" cy="1608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b="1" lang="en" sz="2000">
                <a:solidFill>
                  <a:srgbClr val="F3F3F3"/>
                </a:solidFill>
                <a:latin typeface="Quicksand"/>
                <a:ea typeface="Quicksand"/>
                <a:cs typeface="Quicksand"/>
                <a:sym typeface="Quicksand"/>
              </a:rPr>
              <a:t>1 Client Device</a:t>
            </a:r>
          </a:p>
          <a:p>
            <a:pPr indent="0" lvl="0" marL="0" marR="0" rtl="0" algn="l">
              <a:lnSpc>
                <a:spcPct val="100000"/>
              </a:lnSpc>
              <a:spcBef>
                <a:spcPts val="0"/>
              </a:spcBef>
              <a:spcAft>
                <a:spcPts val="0"/>
              </a:spcAft>
              <a:buClr>
                <a:srgbClr val="F3F3F3"/>
              </a:buClr>
              <a:buFont typeface="Quicksand"/>
              <a:buNone/>
            </a:pPr>
            <a:r>
              <a:t/>
            </a:r>
            <a:endParaRPr/>
          </a:p>
          <a:p>
            <a:pPr indent="0" lvl="0" marL="0" marR="0" rtl="0" algn="l">
              <a:lnSpc>
                <a:spcPct val="100000"/>
              </a:lnSpc>
              <a:spcBef>
                <a:spcPts val="0"/>
              </a:spcBef>
              <a:spcAft>
                <a:spcPts val="0"/>
              </a:spcAft>
              <a:buClr>
                <a:srgbClr val="F3F3F3"/>
              </a:buClr>
              <a:buFont typeface="Quicksand"/>
              <a:buNone/>
            </a:pPr>
            <a:r>
              <a:t/>
            </a:r>
            <a:endParaRPr b="0" baseline="0" i="0" sz="1200" u="none" cap="none" strike="noStrike">
              <a:solidFill>
                <a:srgbClr val="F3F3F3"/>
              </a:solidFill>
              <a:latin typeface="Quicksand"/>
              <a:ea typeface="Quicksand"/>
              <a:cs typeface="Quicksand"/>
              <a:sym typeface="Quicksand"/>
            </a:endParaRPr>
          </a:p>
        </p:txBody>
      </p:sp>
      <p:grpSp>
        <p:nvGrpSpPr>
          <p:cNvPr id="153" name="Shape 153"/>
          <p:cNvGrpSpPr/>
          <p:nvPr/>
        </p:nvGrpSpPr>
        <p:grpSpPr>
          <a:xfrm>
            <a:off x="1289591" y="1835743"/>
            <a:ext cx="387932" cy="367466"/>
            <a:chOff x="2583100" y="2973775"/>
            <a:chExt cx="461550" cy="437200"/>
          </a:xfrm>
        </p:grpSpPr>
        <p:sp>
          <p:nvSpPr>
            <p:cNvPr id="154" name="Shape 154"/>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w="121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155" name="Shape 155"/>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w="121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grpSp>
      <p:sp>
        <p:nvSpPr>
          <p:cNvPr id="156" name="Shape 156"/>
          <p:cNvSpPr/>
          <p:nvPr/>
        </p:nvSpPr>
        <p:spPr>
          <a:xfrm>
            <a:off x="6022860" y="1835739"/>
            <a:ext cx="270220" cy="388962"/>
          </a:xfrm>
          <a:custGeom>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w="121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157" name="Shape 157"/>
          <p:cNvSpPr/>
          <p:nvPr/>
        </p:nvSpPr>
        <p:spPr>
          <a:xfrm>
            <a:off x="5081503" y="3712522"/>
            <a:ext cx="248745" cy="430924"/>
          </a:xfrm>
          <a:custGeom>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w="121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158" name="Shape 158"/>
          <p:cNvSpPr/>
          <p:nvPr/>
        </p:nvSpPr>
        <p:spPr>
          <a:xfrm>
            <a:off x="3777530" y="1835759"/>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w="121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grpSp>
        <p:nvGrpSpPr>
          <p:cNvPr id="159" name="Shape 159"/>
          <p:cNvGrpSpPr/>
          <p:nvPr/>
        </p:nvGrpSpPr>
        <p:grpSpPr>
          <a:xfrm>
            <a:off x="1677536" y="3756542"/>
            <a:ext cx="342881" cy="342902"/>
            <a:chOff x="6643075" y="3664250"/>
            <a:chExt cx="407950" cy="407975"/>
          </a:xfrm>
        </p:grpSpPr>
        <p:sp>
          <p:nvSpPr>
            <p:cNvPr id="160" name="Shape 160"/>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w="121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161" name="Shape 161"/>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w="1217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grpSp>
      <p:sp>
        <p:nvSpPr>
          <p:cNvPr id="162" name="Shape 162"/>
          <p:cNvSpPr txBox="1"/>
          <p:nvPr>
            <p:ph idx="5" type="body"/>
          </p:nvPr>
        </p:nvSpPr>
        <p:spPr>
          <a:xfrm>
            <a:off x="1165475" y="2105350"/>
            <a:ext cx="2403599" cy="8973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b="1" lang="en" sz="2000">
                <a:solidFill>
                  <a:srgbClr val="F3F3F3"/>
                </a:solidFill>
                <a:latin typeface="Quicksand"/>
                <a:ea typeface="Quicksand"/>
                <a:cs typeface="Quicksand"/>
                <a:sym typeface="Quicksand"/>
              </a:rPr>
              <a:t>1 ESXi server</a:t>
            </a:r>
          </a:p>
          <a:p>
            <a:pPr indent="0" lvl="0" marL="0" marR="0" rtl="0" algn="l">
              <a:lnSpc>
                <a:spcPct val="100000"/>
              </a:lnSpc>
              <a:spcBef>
                <a:spcPts val="0"/>
              </a:spcBef>
              <a:spcAft>
                <a:spcPts val="0"/>
              </a:spcAft>
              <a:buClr>
                <a:srgbClr val="F3F3F3"/>
              </a:buClr>
              <a:buFont typeface="Quicksand"/>
              <a:buNone/>
            </a:pPr>
            <a:r>
              <a:t/>
            </a:r>
            <a:endParaRPr/>
          </a:p>
        </p:txBody>
      </p:sp>
      <p:sp>
        <p:nvSpPr>
          <p:cNvPr id="163" name="Shape 163"/>
          <p:cNvSpPr txBox="1"/>
          <p:nvPr/>
        </p:nvSpPr>
        <p:spPr>
          <a:xfrm>
            <a:off x="1412025" y="5514400"/>
            <a:ext cx="7419299" cy="632999"/>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39C0BA"/>
                </a:solidFill>
                <a:latin typeface="Quicksand"/>
                <a:ea typeface="Quicksand"/>
                <a:cs typeface="Quicksand"/>
                <a:sym typeface="Quicksand"/>
              </a:rPr>
              <a:t>Powered by P2 Mobile Technologies Limited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Clr>
                <a:srgbClr val="39C0BA"/>
              </a:buClr>
              <a:buSzPct val="25000"/>
              <a:buFont typeface="Quicksand"/>
              <a:buNone/>
            </a:pPr>
            <a:r>
              <a:rPr lang="en" sz="3600">
                <a:solidFill>
                  <a:srgbClr val="39C0BA"/>
                </a:solidFill>
                <a:latin typeface="Quicksand"/>
                <a:ea typeface="Quicksand"/>
                <a:cs typeface="Quicksand"/>
                <a:sym typeface="Quicksand"/>
              </a:rPr>
              <a:t>SDWN Demo Setup</a:t>
            </a:r>
          </a:p>
          <a:p>
            <a:pPr>
              <a:spcBef>
                <a:spcPts val="0"/>
              </a:spcBef>
              <a:buNone/>
            </a:pPr>
            <a:r>
              <a:t/>
            </a:r>
            <a:endParaRPr/>
          </a:p>
        </p:txBody>
      </p:sp>
      <p:pic>
        <p:nvPicPr>
          <p:cNvPr id="169" name="Shape 169"/>
          <p:cNvPicPr preferRelativeResize="0"/>
          <p:nvPr/>
        </p:nvPicPr>
        <p:blipFill>
          <a:blip r:embed="rId3">
            <a:alphaModFix/>
          </a:blip>
          <a:stretch>
            <a:fillRect/>
          </a:stretch>
        </p:blipFill>
        <p:spPr>
          <a:xfrm>
            <a:off x="966800" y="1455273"/>
            <a:ext cx="7210375" cy="4829650"/>
          </a:xfrm>
          <a:prstGeom prst="rect">
            <a:avLst/>
          </a:prstGeom>
          <a:noFill/>
          <a:ln>
            <a:noFill/>
          </a:ln>
        </p:spPr>
      </p:pic>
      <p:sp>
        <p:nvSpPr>
          <p:cNvPr id="170" name="Shape 170"/>
          <p:cNvSpPr/>
          <p:nvPr/>
        </p:nvSpPr>
        <p:spPr>
          <a:xfrm>
            <a:off x="1165475" y="3777400"/>
            <a:ext cx="161699" cy="151500"/>
          </a:xfrm>
          <a:prstGeom prst="rect">
            <a:avLst/>
          </a:prstGeom>
          <a:solidFill>
            <a:srgbClr val="000000"/>
          </a:solidFill>
          <a:ln>
            <a:noFill/>
          </a:ln>
        </p:spPr>
        <p:txBody>
          <a:bodyPr anchorCtr="0" anchor="ctr" bIns="91425" lIns="91425" rIns="91425" tIns="91425">
            <a:noAutofit/>
          </a:bodyPr>
          <a:lstStyle/>
          <a:p>
            <a:pPr>
              <a:spcBef>
                <a:spcPts val="0"/>
              </a:spcBef>
              <a:buNone/>
            </a:pPr>
            <a:r>
              <a:t/>
            </a:r>
            <a:endParaRPr/>
          </a:p>
        </p:txBody>
      </p:sp>
      <p:sp>
        <p:nvSpPr>
          <p:cNvPr id="171" name="Shape 171"/>
          <p:cNvSpPr/>
          <p:nvPr/>
        </p:nvSpPr>
        <p:spPr>
          <a:xfrm>
            <a:off x="1165475" y="4243800"/>
            <a:ext cx="161699" cy="151500"/>
          </a:xfrm>
          <a:prstGeom prst="rect">
            <a:avLst/>
          </a:prstGeom>
          <a:solidFill>
            <a:srgbClr val="FF9900"/>
          </a:solidFill>
          <a:ln>
            <a:noFill/>
          </a:ln>
        </p:spPr>
        <p:txBody>
          <a:bodyPr anchorCtr="0" anchor="ctr" bIns="91425" lIns="91425" rIns="91425" tIns="91425">
            <a:noAutofit/>
          </a:bodyPr>
          <a:lstStyle/>
          <a:p>
            <a:pPr>
              <a:spcBef>
                <a:spcPts val="0"/>
              </a:spcBef>
              <a:buNone/>
            </a:pPr>
            <a:r>
              <a:t/>
            </a:r>
            <a:endParaRPr/>
          </a:p>
        </p:txBody>
      </p:sp>
      <p:sp>
        <p:nvSpPr>
          <p:cNvPr id="172" name="Shape 172"/>
          <p:cNvSpPr/>
          <p:nvPr/>
        </p:nvSpPr>
        <p:spPr>
          <a:xfrm>
            <a:off x="1165475" y="4010600"/>
            <a:ext cx="161699" cy="151500"/>
          </a:xfrm>
          <a:prstGeom prst="rect">
            <a:avLst/>
          </a:prstGeom>
          <a:solidFill>
            <a:srgbClr val="6AA84F"/>
          </a:solidFill>
          <a:ln>
            <a:noFill/>
          </a:ln>
        </p:spPr>
        <p:txBody>
          <a:bodyPr anchorCtr="0" anchor="ctr" bIns="91425" lIns="91425" rIns="91425" tIns="91425">
            <a:noAutofit/>
          </a:bodyPr>
          <a:lstStyle/>
          <a:p>
            <a:pPr>
              <a:spcBef>
                <a:spcPts val="0"/>
              </a:spcBef>
              <a:buNone/>
            </a:pPr>
            <a:r>
              <a:t/>
            </a:r>
            <a:endParaRPr/>
          </a:p>
        </p:txBody>
      </p:sp>
      <p:sp>
        <p:nvSpPr>
          <p:cNvPr id="173" name="Shape 173"/>
          <p:cNvSpPr/>
          <p:nvPr/>
        </p:nvSpPr>
        <p:spPr>
          <a:xfrm>
            <a:off x="1165475" y="4884800"/>
            <a:ext cx="161699" cy="151500"/>
          </a:xfrm>
          <a:prstGeom prst="rect">
            <a:avLst/>
          </a:prstGeom>
          <a:solidFill>
            <a:srgbClr val="9900FF"/>
          </a:solidFill>
          <a:ln>
            <a:noFill/>
          </a:ln>
        </p:spPr>
        <p:txBody>
          <a:bodyPr anchorCtr="0" anchor="ctr" bIns="91425" lIns="91425" rIns="91425" tIns="91425">
            <a:noAutofit/>
          </a:bodyPr>
          <a:lstStyle/>
          <a:p>
            <a:pPr>
              <a:spcBef>
                <a:spcPts val="0"/>
              </a:spcBef>
              <a:buNone/>
            </a:pPr>
            <a:r>
              <a:t/>
            </a:r>
            <a:endParaRPr/>
          </a:p>
        </p:txBody>
      </p:sp>
      <p:sp>
        <p:nvSpPr>
          <p:cNvPr id="174" name="Shape 174"/>
          <p:cNvSpPr/>
          <p:nvPr/>
        </p:nvSpPr>
        <p:spPr>
          <a:xfrm>
            <a:off x="1165475" y="4477000"/>
            <a:ext cx="161699" cy="151500"/>
          </a:xfrm>
          <a:prstGeom prst="rect">
            <a:avLst/>
          </a:prstGeom>
          <a:solidFill>
            <a:srgbClr val="0000FF"/>
          </a:solidFill>
          <a:ln>
            <a:noFill/>
          </a:ln>
        </p:spPr>
        <p:txBody>
          <a:bodyPr anchorCtr="0" anchor="ctr" bIns="91425" lIns="91425" rIns="91425" tIns="91425">
            <a:noAutofit/>
          </a:bodyPr>
          <a:lstStyle/>
          <a:p>
            <a:pPr>
              <a:spcBef>
                <a:spcPts val="0"/>
              </a:spcBef>
              <a:buNone/>
            </a:pPr>
            <a:r>
              <a:t/>
            </a:r>
            <a:endParaRPr/>
          </a:p>
        </p:txBody>
      </p:sp>
      <p:sp>
        <p:nvSpPr>
          <p:cNvPr id="175" name="Shape 175"/>
          <p:cNvSpPr txBox="1"/>
          <p:nvPr/>
        </p:nvSpPr>
        <p:spPr>
          <a:xfrm>
            <a:off x="1428075" y="3693700"/>
            <a:ext cx="1252499" cy="318899"/>
          </a:xfrm>
          <a:prstGeom prst="rect">
            <a:avLst/>
          </a:prstGeom>
          <a:noFill/>
          <a:ln>
            <a:noFill/>
          </a:ln>
        </p:spPr>
        <p:txBody>
          <a:bodyPr anchorCtr="0" anchor="t" bIns="91425" lIns="91425" rIns="91425" tIns="91425">
            <a:noAutofit/>
          </a:bodyPr>
          <a:lstStyle/>
          <a:p>
            <a:pPr>
              <a:spcBef>
                <a:spcPts val="0"/>
              </a:spcBef>
              <a:buNone/>
            </a:pPr>
            <a:r>
              <a:rPr b="1" lang="en" sz="1000"/>
              <a:t>Ethernet connect</a:t>
            </a:r>
          </a:p>
        </p:txBody>
      </p:sp>
      <p:sp>
        <p:nvSpPr>
          <p:cNvPr id="176" name="Shape 176"/>
          <p:cNvSpPr txBox="1"/>
          <p:nvPr/>
        </p:nvSpPr>
        <p:spPr>
          <a:xfrm>
            <a:off x="1428075" y="3926900"/>
            <a:ext cx="1535099" cy="318899"/>
          </a:xfrm>
          <a:prstGeom prst="rect">
            <a:avLst/>
          </a:prstGeom>
          <a:noFill/>
          <a:ln>
            <a:noFill/>
          </a:ln>
        </p:spPr>
        <p:txBody>
          <a:bodyPr anchorCtr="0" anchor="t" bIns="91425" lIns="91425" rIns="91425" tIns="91425">
            <a:noAutofit/>
          </a:bodyPr>
          <a:lstStyle/>
          <a:p>
            <a:pPr lvl="0" rtl="0">
              <a:spcBef>
                <a:spcPts val="0"/>
              </a:spcBef>
              <a:buNone/>
            </a:pPr>
            <a:r>
              <a:rPr b="1" lang="en" sz="1000"/>
              <a:t>Wi-Fi over IP tunnel</a:t>
            </a:r>
          </a:p>
        </p:txBody>
      </p:sp>
      <p:sp>
        <p:nvSpPr>
          <p:cNvPr id="177" name="Shape 177"/>
          <p:cNvSpPr txBox="1"/>
          <p:nvPr/>
        </p:nvSpPr>
        <p:spPr>
          <a:xfrm>
            <a:off x="1428075" y="4160100"/>
            <a:ext cx="1605900" cy="318899"/>
          </a:xfrm>
          <a:prstGeom prst="rect">
            <a:avLst/>
          </a:prstGeom>
          <a:noFill/>
          <a:ln>
            <a:noFill/>
          </a:ln>
        </p:spPr>
        <p:txBody>
          <a:bodyPr anchorCtr="0" anchor="t" bIns="91425" lIns="91425" rIns="91425" tIns="91425">
            <a:noAutofit/>
          </a:bodyPr>
          <a:lstStyle/>
          <a:p>
            <a:pPr lvl="0" rtl="0">
              <a:spcBef>
                <a:spcPts val="0"/>
              </a:spcBef>
              <a:buNone/>
            </a:pPr>
            <a:r>
              <a:rPr b="1" lang="en" sz="1000"/>
              <a:t>Anyfi control protocol</a:t>
            </a:r>
          </a:p>
        </p:txBody>
      </p:sp>
      <p:sp>
        <p:nvSpPr>
          <p:cNvPr id="178" name="Shape 178"/>
          <p:cNvSpPr txBox="1"/>
          <p:nvPr/>
        </p:nvSpPr>
        <p:spPr>
          <a:xfrm>
            <a:off x="1428075" y="4393300"/>
            <a:ext cx="1252499" cy="318899"/>
          </a:xfrm>
          <a:prstGeom prst="rect">
            <a:avLst/>
          </a:prstGeom>
          <a:noFill/>
          <a:ln>
            <a:noFill/>
          </a:ln>
        </p:spPr>
        <p:txBody>
          <a:bodyPr anchorCtr="0" anchor="t" bIns="91425" lIns="91425" rIns="91425" tIns="91425">
            <a:noAutofit/>
          </a:bodyPr>
          <a:lstStyle/>
          <a:p>
            <a:pPr lvl="0" rtl="0">
              <a:spcBef>
                <a:spcPts val="0"/>
              </a:spcBef>
              <a:buNone/>
            </a:pPr>
            <a:r>
              <a:rPr b="1" lang="en" sz="1000"/>
              <a:t>Wireless Mesh Backbone</a:t>
            </a:r>
          </a:p>
        </p:txBody>
      </p:sp>
      <p:sp>
        <p:nvSpPr>
          <p:cNvPr id="179" name="Shape 179"/>
          <p:cNvSpPr txBox="1"/>
          <p:nvPr/>
        </p:nvSpPr>
        <p:spPr>
          <a:xfrm>
            <a:off x="1428075" y="4801100"/>
            <a:ext cx="1252499" cy="318899"/>
          </a:xfrm>
          <a:prstGeom prst="rect">
            <a:avLst/>
          </a:prstGeom>
          <a:noFill/>
          <a:ln>
            <a:noFill/>
          </a:ln>
        </p:spPr>
        <p:txBody>
          <a:bodyPr anchorCtr="0" anchor="t" bIns="91425" lIns="91425" rIns="91425" tIns="91425">
            <a:noAutofit/>
          </a:bodyPr>
          <a:lstStyle/>
          <a:p>
            <a:pPr lvl="0" rtl="0">
              <a:spcBef>
                <a:spcPts val="0"/>
              </a:spcBef>
              <a:buNone/>
            </a:pPr>
            <a:r>
              <a:rPr b="1" lang="en" sz="1000"/>
              <a:t>Wi-Fi access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SDWN Demo Setup</a:t>
            </a:r>
          </a:p>
        </p:txBody>
      </p:sp>
      <p:sp>
        <p:nvSpPr>
          <p:cNvPr id="185" name="Shape 185"/>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How to setup Anyfi network</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Install server packages</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Compile firmware on the embedded devices</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Config all the SWDN servers</a:t>
            </a:r>
          </a:p>
          <a:p>
            <a:pPr indent="0" lvl="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How to setup Wireless Mesh Network</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Back-N technology powered by P2MT</a:t>
            </a:r>
          </a:p>
          <a:p>
            <a:pPr indent="0"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How’s SDWN demo works?</a:t>
            </a:r>
          </a:p>
        </p:txBody>
      </p:sp>
      <p:sp>
        <p:nvSpPr>
          <p:cNvPr id="191" name="Shape 191"/>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How does Anyfi SDN works?</a:t>
            </a:r>
          </a:p>
          <a:p>
            <a:pPr indent="0" lvl="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0" lvl="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0" lvl="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Internet traffic flow</a:t>
            </a:r>
          </a:p>
          <a:p>
            <a:pPr indent="0" lvl="0" marL="45720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0" lvl="0" marR="0" rtl="0" algn="l">
              <a:lnSpc>
                <a:spcPct val="100000"/>
              </a:lnSpc>
              <a:spcBef>
                <a:spcPts val="0"/>
              </a:spcBef>
              <a:spcAft>
                <a:spcPts val="0"/>
              </a:spcAft>
              <a:buNone/>
            </a:pPr>
            <a:r>
              <a:t/>
            </a:r>
            <a:endParaRPr/>
          </a:p>
        </p:txBody>
      </p:sp>
      <p:pic>
        <p:nvPicPr>
          <p:cNvPr id="192" name="Shape 192"/>
          <p:cNvPicPr preferRelativeResize="0"/>
          <p:nvPr/>
        </p:nvPicPr>
        <p:blipFill>
          <a:blip r:embed="rId3">
            <a:alphaModFix/>
          </a:blip>
          <a:stretch>
            <a:fillRect/>
          </a:stretch>
        </p:blipFill>
        <p:spPr>
          <a:xfrm>
            <a:off x="1906500" y="2259700"/>
            <a:ext cx="4852599" cy="325037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Achievement in the Demo</a:t>
            </a:r>
          </a:p>
        </p:txBody>
      </p:sp>
      <p:sp>
        <p:nvSpPr>
          <p:cNvPr id="198" name="Shape 198"/>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Control plane demonstration</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User account management</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Wireless provisioning </a:t>
            </a:r>
          </a:p>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Data plane demonstration</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Internet accessibility</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Roaming</a:t>
            </a:r>
          </a:p>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Management plane</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Command Line Interface</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Webpage</a:t>
            </a:r>
          </a:p>
          <a:p>
            <a:pPr indent="0"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ctrTitle"/>
          </p:nvPr>
        </p:nvSpPr>
        <p:spPr>
          <a:xfrm>
            <a:off x="1336100" y="1679850"/>
            <a:ext cx="7337699" cy="1546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baseline="0" i="0" lang="en" sz="2200" u="none" cap="none" strike="noStrike">
                <a:solidFill>
                  <a:srgbClr val="2E3037"/>
                </a:solidFill>
                <a:latin typeface="Quicksand"/>
                <a:ea typeface="Quicksand"/>
                <a:cs typeface="Quicksand"/>
                <a:sym typeface="Quicksand"/>
                <a:rtl val="0"/>
              </a:rPr>
              <a:t>Thanks!</a:t>
            </a:r>
          </a:p>
        </p:txBody>
      </p:sp>
      <p:sp>
        <p:nvSpPr>
          <p:cNvPr id="204" name="Shape 204"/>
          <p:cNvSpPr txBox="1"/>
          <p:nvPr>
            <p:ph idx="1" type="subTitle"/>
          </p:nvPr>
        </p:nvSpPr>
        <p:spPr>
          <a:xfrm>
            <a:off x="1336100" y="3022650"/>
            <a:ext cx="7337699" cy="81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b="1" baseline="0" i="0" lang="en" sz="3600" u="none" cap="none" strike="noStrike">
                <a:solidFill>
                  <a:srgbClr val="F3F3F3"/>
                </a:solidFill>
                <a:latin typeface="Quicksand"/>
                <a:ea typeface="Quicksand"/>
                <a:cs typeface="Quicksand"/>
                <a:sym typeface="Quicksand"/>
                <a:rtl val="0"/>
              </a:rPr>
              <a:t>ANY 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Recap - SDWN and Anyfi</a:t>
            </a:r>
          </a:p>
        </p:txBody>
      </p:sp>
      <p:sp>
        <p:nvSpPr>
          <p:cNvPr id="63" name="Shape 63"/>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lang="en" sz="3000">
                <a:solidFill>
                  <a:srgbClr val="F3F3F3"/>
                </a:solidFill>
                <a:latin typeface="Quicksand"/>
                <a:ea typeface="Quicksand"/>
                <a:cs typeface="Quicksand"/>
                <a:sym typeface="Quicksand"/>
              </a:rPr>
              <a:t>Remember our story last time?</a:t>
            </a:r>
          </a:p>
          <a:p>
            <a:pPr indent="-419100" lvl="0" marL="457200" marR="0" rtl="0" algn="l">
              <a:lnSpc>
                <a:spcPct val="100000"/>
              </a:lnSpc>
              <a:spcBef>
                <a:spcPts val="0"/>
              </a:spcBef>
              <a:spcAft>
                <a:spcPts val="0"/>
              </a:spcAft>
              <a:buClr>
                <a:srgbClr val="F3F3F3"/>
              </a:buClr>
              <a:buSzPct val="100000"/>
              <a:buFont typeface="Quicksand"/>
              <a:buChar char="◦"/>
            </a:pPr>
            <a:r>
              <a:rPr lang="en" sz="3000">
                <a:solidFill>
                  <a:srgbClr val="F3F3F3"/>
                </a:solidFill>
                <a:latin typeface="Quicksand"/>
                <a:ea typeface="Quicksand"/>
                <a:cs typeface="Quicksand"/>
                <a:sym typeface="Quicksand"/>
                <a:rtl val="0"/>
              </a:rPr>
              <a:t>Need for secure wifi network anytime, anywhere</a:t>
            </a:r>
          </a:p>
          <a:p>
            <a:pPr indent="-419100" lvl="0" marL="457200" marR="0" rtl="0" algn="l">
              <a:lnSpc>
                <a:spcPct val="100000"/>
              </a:lnSpc>
              <a:spcBef>
                <a:spcPts val="0"/>
              </a:spcBef>
              <a:spcAft>
                <a:spcPts val="0"/>
              </a:spcAft>
              <a:buClr>
                <a:srgbClr val="F3F3F3"/>
              </a:buClr>
              <a:buSzPct val="100000"/>
              <a:buFont typeface="Quicksand"/>
              <a:buChar char="◦"/>
            </a:pPr>
            <a:r>
              <a:rPr lang="en" sz="3000">
                <a:solidFill>
                  <a:srgbClr val="F3F3F3"/>
                </a:solidFill>
                <a:latin typeface="Quicksand"/>
                <a:ea typeface="Quicksand"/>
                <a:cs typeface="Quicksand"/>
                <a:sym typeface="Quicksand"/>
                <a:rtl val="0"/>
              </a:rPr>
              <a:t>Solution of SDWN by Anyfi</a:t>
            </a:r>
          </a:p>
          <a:p>
            <a:pPr indent="0" lv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rgbClr val="F3F3F3"/>
              </a:solidFill>
              <a:latin typeface="Quicksand"/>
              <a:ea typeface="Quicksand"/>
              <a:cs typeface="Quicksand"/>
              <a:sym typeface="Quicksand"/>
              <a:rtl val="0"/>
            </a:endParaRPr>
          </a:p>
          <a:p>
            <a:pPr indent="0" lvl="0" marL="0" marR="0" rtl="0" algn="l">
              <a:lnSpc>
                <a:spcPct val="100000"/>
              </a:lnSpc>
              <a:spcBef>
                <a:spcPts val="0"/>
              </a:spcBef>
              <a:spcAft>
                <a:spcPts val="0"/>
              </a:spcAft>
              <a:buClr>
                <a:srgbClr val="F3F3F3"/>
              </a:buClr>
              <a:buSzPct val="25000"/>
              <a:buFont typeface="Quicksand"/>
              <a:buNone/>
            </a:pPr>
            <a:r>
              <a:rPr lang="en" sz="3000">
                <a:solidFill>
                  <a:srgbClr val="F3F3F3"/>
                </a:solidFill>
                <a:latin typeface="Quicksand"/>
                <a:ea typeface="Quicksand"/>
                <a:cs typeface="Quicksand"/>
                <a:sym typeface="Quicksand"/>
                <a:rtl val="0"/>
              </a:rPr>
              <a:t>This time, we bring a prototype for demonstration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Agenda</a:t>
            </a:r>
          </a:p>
        </p:txBody>
      </p:sp>
      <p:sp>
        <p:nvSpPr>
          <p:cNvPr id="69" name="Shape 69"/>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F3F3F3"/>
              </a:buClr>
              <a:buSzPct val="100000"/>
              <a:buFont typeface="Quicksand"/>
              <a:buChar char="◦"/>
            </a:pPr>
            <a:r>
              <a:rPr lang="en" sz="3000">
                <a:solidFill>
                  <a:srgbClr val="F3F3F3"/>
                </a:solidFill>
                <a:latin typeface="Quicksand"/>
                <a:ea typeface="Quicksand"/>
                <a:cs typeface="Quicksand"/>
                <a:sym typeface="Quicksand"/>
              </a:rPr>
              <a:t>Revision of SDWN and Anyfi</a:t>
            </a:r>
          </a:p>
          <a:p>
            <a:pPr indent="0" lvl="0" marR="0" rtl="0" algn="l">
              <a:lnSpc>
                <a:spcPct val="100000"/>
              </a:lnSpc>
              <a:spcBef>
                <a:spcPts val="0"/>
              </a:spcBef>
              <a:spcAft>
                <a:spcPts val="0"/>
              </a:spcAft>
              <a:buNone/>
            </a:pPr>
            <a:r>
              <a:t/>
            </a:r>
            <a:endParaRPr sz="3000">
              <a:solidFill>
                <a:srgbClr val="F3F3F3"/>
              </a:solidFill>
              <a:latin typeface="Quicksand"/>
              <a:ea typeface="Quicksand"/>
              <a:cs typeface="Quicksand"/>
              <a:sym typeface="Quicksand"/>
            </a:endParaRPr>
          </a:p>
          <a:p>
            <a:pPr indent="-419100" lvl="0" marL="457200" marR="0" rtl="0" algn="l">
              <a:lnSpc>
                <a:spcPct val="100000"/>
              </a:lnSpc>
              <a:spcBef>
                <a:spcPts val="0"/>
              </a:spcBef>
              <a:spcAft>
                <a:spcPts val="0"/>
              </a:spcAft>
              <a:buClr>
                <a:srgbClr val="F3F3F3"/>
              </a:buClr>
              <a:buSzPct val="100000"/>
              <a:buFont typeface="Quicksand"/>
              <a:buChar char="◦"/>
            </a:pPr>
            <a:r>
              <a:rPr lang="en" sz="3000">
                <a:solidFill>
                  <a:srgbClr val="F3F3F3"/>
                </a:solidFill>
                <a:latin typeface="Quicksand"/>
                <a:ea typeface="Quicksand"/>
                <a:cs typeface="Quicksand"/>
                <a:sym typeface="Quicksand"/>
              </a:rPr>
              <a:t>Anyfi use case introduction</a:t>
            </a:r>
          </a:p>
          <a:p>
            <a:pPr indent="0" lvl="0" marR="0" rtl="0" algn="l">
              <a:lnSpc>
                <a:spcPct val="100000"/>
              </a:lnSpc>
              <a:spcBef>
                <a:spcPts val="0"/>
              </a:spcBef>
              <a:spcAft>
                <a:spcPts val="0"/>
              </a:spcAft>
              <a:buNone/>
            </a:pPr>
            <a:r>
              <a:t/>
            </a:r>
            <a:endParaRPr sz="3000">
              <a:solidFill>
                <a:srgbClr val="F3F3F3"/>
              </a:solidFill>
              <a:latin typeface="Quicksand"/>
              <a:ea typeface="Quicksand"/>
              <a:cs typeface="Quicksand"/>
              <a:sym typeface="Quicksand"/>
            </a:endParaRPr>
          </a:p>
          <a:p>
            <a:pPr indent="-419100" lvl="0" marL="457200" marR="0" rtl="0" algn="l">
              <a:lnSpc>
                <a:spcPct val="100000"/>
              </a:lnSpc>
              <a:spcBef>
                <a:spcPts val="0"/>
              </a:spcBef>
              <a:spcAft>
                <a:spcPts val="0"/>
              </a:spcAft>
              <a:buClr>
                <a:srgbClr val="F3F3F3"/>
              </a:buClr>
              <a:buSzPct val="100000"/>
              <a:buFont typeface="Quicksand"/>
              <a:buChar char="◦"/>
            </a:pPr>
            <a:r>
              <a:rPr lang="en" sz="3000">
                <a:solidFill>
                  <a:srgbClr val="F3F3F3"/>
                </a:solidFill>
                <a:latin typeface="Quicksand"/>
                <a:ea typeface="Quicksand"/>
                <a:cs typeface="Quicksand"/>
                <a:sym typeface="Quicksand"/>
              </a:rPr>
              <a:t>Demonstration</a:t>
            </a:r>
          </a:p>
          <a:p>
            <a:pPr indent="0"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What is SDWN</a:t>
            </a:r>
          </a:p>
        </p:txBody>
      </p:sp>
      <p:sp>
        <p:nvSpPr>
          <p:cNvPr id="75" name="Shape 75"/>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Extension of SDN</a:t>
            </a:r>
          </a:p>
          <a:p>
            <a:pPr indent="0" lvl="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Decouple Control Plane and Data Plane</a:t>
            </a:r>
          </a:p>
          <a:p>
            <a:pPr indent="0" lvl="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Abstract underlying infrasture from wireless application</a:t>
            </a:r>
          </a:p>
          <a:p>
            <a:pPr indent="0" lvl="0" marR="0" rtl="0" algn="l">
              <a:lnSpc>
                <a:spcPct val="100000"/>
              </a:lnSpc>
              <a:spcBef>
                <a:spcPts val="0"/>
              </a:spcBef>
              <a:spcAft>
                <a:spcPts val="0"/>
              </a:spcAft>
              <a:buNone/>
            </a:pPr>
            <a:r>
              <a:t/>
            </a:r>
            <a:endParaRPr/>
          </a:p>
        </p:txBody>
      </p:sp>
      <p:pic>
        <p:nvPicPr>
          <p:cNvPr id="76" name="Shape 76"/>
          <p:cNvPicPr preferRelativeResize="0"/>
          <p:nvPr/>
        </p:nvPicPr>
        <p:blipFill>
          <a:blip r:embed="rId3">
            <a:alphaModFix/>
          </a:blip>
          <a:stretch>
            <a:fillRect/>
          </a:stretch>
        </p:blipFill>
        <p:spPr>
          <a:xfrm>
            <a:off x="4270650" y="4682600"/>
            <a:ext cx="4404924" cy="21191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Introduction of Anyfi</a:t>
            </a:r>
          </a:p>
        </p:txBody>
      </p:sp>
      <p:sp>
        <p:nvSpPr>
          <p:cNvPr id="82" name="Shape 82"/>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SDN solution for wireless network</a:t>
            </a:r>
          </a:p>
          <a:p>
            <a:pPr indent="0" lvl="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Separated the Radios from Service</a:t>
            </a:r>
          </a:p>
          <a:p>
            <a:pPr indent="0" lvl="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Anyfi = Radios + Services + Controller</a:t>
            </a:r>
          </a:p>
          <a:p>
            <a:pPr indent="0" lvl="0" marR="0" rtl="0" algn="l">
              <a:lnSpc>
                <a:spcPct val="100000"/>
              </a:lnSpc>
              <a:spcBef>
                <a:spcPts val="0"/>
              </a:spcBef>
              <a:spcAft>
                <a:spcPts val="0"/>
              </a:spcAft>
              <a:buNone/>
            </a:pPr>
            <a:r>
              <a:t/>
            </a:r>
            <a:endParaRPr/>
          </a:p>
        </p:txBody>
      </p:sp>
      <p:pic>
        <p:nvPicPr>
          <p:cNvPr id="83" name="Shape 83"/>
          <p:cNvPicPr preferRelativeResize="0"/>
          <p:nvPr/>
        </p:nvPicPr>
        <p:blipFill>
          <a:blip r:embed="rId3">
            <a:alphaModFix/>
          </a:blip>
          <a:stretch>
            <a:fillRect/>
          </a:stretch>
        </p:blipFill>
        <p:spPr>
          <a:xfrm>
            <a:off x="4799500" y="4198775"/>
            <a:ext cx="3435849" cy="24970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Advantages of Anyfi</a:t>
            </a:r>
          </a:p>
        </p:txBody>
      </p:sp>
      <p:sp>
        <p:nvSpPr>
          <p:cNvPr id="89" name="Shape 89"/>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Flexible</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Decoupled radios and services</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Centralize management</a:t>
            </a:r>
          </a:p>
          <a:p>
            <a:pPr indent="0" lvl="0" marR="0" rtl="0" algn="l">
              <a:lnSpc>
                <a:spcPct val="100000"/>
              </a:lnSpc>
              <a:spcBef>
                <a:spcPts val="0"/>
              </a:spcBef>
              <a:spcAft>
                <a:spcPts val="0"/>
              </a:spcAft>
              <a:buNone/>
            </a:pPr>
            <a:r>
              <a:t/>
            </a:r>
            <a:endParaRPr sz="2800">
              <a:solidFill>
                <a:srgbClr val="F3F3F3"/>
              </a:solidFill>
              <a:latin typeface="Quicksand"/>
              <a:ea typeface="Quicksand"/>
              <a:cs typeface="Quicksand"/>
              <a:sym typeface="Quicksand"/>
            </a:endParaRPr>
          </a:p>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Low cost</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No additional hardware, software and bandwidth required</a:t>
            </a:r>
          </a:p>
          <a:p>
            <a:pPr indent="0"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Advantages of Anyfi (cont)</a:t>
            </a:r>
          </a:p>
        </p:txBody>
      </p:sp>
      <p:sp>
        <p:nvSpPr>
          <p:cNvPr id="95" name="Shape 95"/>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Secure</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Strong mutual authentication</a:t>
            </a:r>
          </a:p>
          <a:p>
            <a:pPr indent="-406400" lvl="1" marL="914400" marR="0" rtl="0" algn="l">
              <a:lnSpc>
                <a:spcPct val="100000"/>
              </a:lnSpc>
              <a:spcBef>
                <a:spcPts val="0"/>
              </a:spcBef>
              <a:spcAft>
                <a:spcPts val="0"/>
              </a:spcAft>
              <a:buClr>
                <a:srgbClr val="F3F3F3"/>
              </a:buClr>
              <a:buSzPct val="100000"/>
              <a:buFont typeface="Quicksand"/>
              <a:buChar char="▫"/>
            </a:pPr>
            <a:r>
              <a:rPr lang="en" sz="2800">
                <a:solidFill>
                  <a:srgbClr val="F3F3F3"/>
                </a:solidFill>
                <a:latin typeface="Quicksand"/>
                <a:ea typeface="Quicksand"/>
                <a:cs typeface="Quicksand"/>
                <a:sym typeface="Quicksand"/>
              </a:rPr>
              <a:t>End-to-end encryption</a:t>
            </a:r>
          </a:p>
          <a:p>
            <a:pPr indent="0"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ctrTitle"/>
          </p:nvPr>
        </p:nvSpPr>
        <p:spPr>
          <a:xfrm>
            <a:off x="1530175" y="3077050"/>
            <a:ext cx="6767100" cy="7097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4200">
                <a:solidFill>
                  <a:srgbClr val="39C0BA"/>
                </a:solidFill>
                <a:latin typeface="Quicksand"/>
                <a:ea typeface="Quicksand"/>
                <a:cs typeface="Quicksand"/>
                <a:sym typeface="Quicksand"/>
              </a:rPr>
              <a:t>What can we benefit from Anyfi in our daily life?</a:t>
            </a:r>
          </a:p>
        </p:txBody>
      </p:sp>
      <p:sp>
        <p:nvSpPr>
          <p:cNvPr id="101" name="Shape 101"/>
          <p:cNvSpPr txBox="1"/>
          <p:nvPr/>
        </p:nvSpPr>
        <p:spPr>
          <a:xfrm>
            <a:off x="502600" y="3039900"/>
            <a:ext cx="802500" cy="7863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2E3037"/>
              </a:buClr>
              <a:buFont typeface="Quicksand"/>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body"/>
          </p:nvPr>
        </p:nvSpPr>
        <p:spPr>
          <a:xfrm>
            <a:off x="1633225" y="2882400"/>
            <a:ext cx="6700500" cy="10931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i="1" lang="en" sz="2800">
                <a:solidFill>
                  <a:srgbClr val="39C0BA"/>
                </a:solidFill>
                <a:latin typeface="Quicksand"/>
                <a:ea typeface="Quicksand"/>
                <a:cs typeface="Quicksand"/>
                <a:sym typeface="Quicksand"/>
              </a:rPr>
              <a:t>Home Wi-Fi User Experience</a:t>
            </a:r>
          </a:p>
          <a:p>
            <a:pPr indent="-406400" lvl="0" marL="914400" marR="0" rtl="0" algn="l">
              <a:lnSpc>
                <a:spcPct val="100000"/>
              </a:lnSpc>
              <a:spcBef>
                <a:spcPts val="0"/>
              </a:spcBef>
              <a:spcAft>
                <a:spcPts val="0"/>
              </a:spcAft>
              <a:buClr>
                <a:srgbClr val="39C0BA"/>
              </a:buClr>
              <a:buSzPct val="100000"/>
              <a:buFont typeface="Quicksand"/>
              <a:buChar char="◦"/>
            </a:pPr>
            <a:r>
              <a:rPr i="1" lang="en" sz="2800">
                <a:solidFill>
                  <a:srgbClr val="39C0BA"/>
                </a:solidFill>
                <a:latin typeface="Quicksand"/>
                <a:ea typeface="Quicksand"/>
                <a:cs typeface="Quicksand"/>
                <a:sym typeface="Quicksand"/>
              </a:rPr>
              <a:t>Access your home Wi-Fi anywhere</a:t>
            </a:r>
          </a:p>
        </p:txBody>
      </p:sp>
      <p:sp>
        <p:nvSpPr>
          <p:cNvPr id="107" name="Shape 107"/>
          <p:cNvSpPr txBox="1"/>
          <p:nvPr>
            <p:ph type="title"/>
          </p:nvPr>
        </p:nvSpPr>
        <p:spPr>
          <a:xfrm>
            <a:off x="1143000" y="596000"/>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sz="3600">
                <a:solidFill>
                  <a:srgbClr val="39C0BA"/>
                </a:solidFill>
                <a:latin typeface="Quicksand"/>
                <a:ea typeface="Quicksand"/>
                <a:cs typeface="Quicksand"/>
                <a:sym typeface="Quicksand"/>
              </a:rPr>
              <a:t>Use case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