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000663" cy="165782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3"/>
  </p:normalViewPr>
  <p:slideViewPr>
    <p:cSldViewPr snapToGrid="0" snapToObjects="1">
      <p:cViewPr>
        <p:scale>
          <a:sx n="67" d="100"/>
          <a:sy n="67" d="100"/>
        </p:scale>
        <p:origin x="29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13157"/>
            <a:ext cx="15300564" cy="577169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8707427"/>
            <a:ext cx="13500497" cy="4002575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1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6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882639"/>
            <a:ext cx="3881393" cy="1404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882639"/>
            <a:ext cx="11419171" cy="1404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532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133058"/>
            <a:ext cx="15525572" cy="6896096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1094393"/>
            <a:ext cx="15525572" cy="362649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19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413195"/>
            <a:ext cx="7650282" cy="105187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413195"/>
            <a:ext cx="7650282" cy="105187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5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82642"/>
            <a:ext cx="15525572" cy="3204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063978"/>
            <a:ext cx="7615123" cy="199169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055671"/>
            <a:ext cx="7615123" cy="89069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063978"/>
            <a:ext cx="7652626" cy="199169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055671"/>
            <a:ext cx="7652626" cy="89069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8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7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41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05218"/>
            <a:ext cx="5805682" cy="386826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386966"/>
            <a:ext cx="9112836" cy="11781312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973479"/>
            <a:ext cx="5805682" cy="921398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69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05218"/>
            <a:ext cx="5805682" cy="386826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386966"/>
            <a:ext cx="9112836" cy="1178131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973479"/>
            <a:ext cx="5805682" cy="921398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882642"/>
            <a:ext cx="15525572" cy="3204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413195"/>
            <a:ext cx="15525572" cy="1051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5365597"/>
            <a:ext cx="4050149" cy="88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18E-02F6-A04E-8D69-852CBB58908E}" type="datetimeFigureOut">
              <a:rPr kumimoji="1" lang="ko-KR" altLang="en-US" smtClean="0"/>
              <a:t>2018. 11. 8.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5365597"/>
            <a:ext cx="6075224" cy="88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5365597"/>
            <a:ext cx="4050149" cy="88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F0AC-D28E-FA44-B53A-DB9561F50F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79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8000663" cy="1104900"/>
            <a:chOff x="0" y="0"/>
            <a:chExt cx="18000663" cy="11049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8000663" cy="1104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/>
                <a:t>Navbar</a:t>
              </a:r>
              <a:endParaRPr kumimoji="1"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1104899"/>
            <a:ext cx="4094925" cy="15473364"/>
            <a:chOff x="0" y="-1"/>
            <a:chExt cx="4094925" cy="15473364"/>
          </a:xfrm>
        </p:grpSpPr>
        <p:sp>
          <p:nvSpPr>
            <p:cNvPr id="9" name="직사각형 8"/>
            <p:cNvSpPr/>
            <p:nvPr/>
          </p:nvSpPr>
          <p:spPr>
            <a:xfrm>
              <a:off x="1" y="-1"/>
              <a:ext cx="4094924" cy="15473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"/>
              <a:ext cx="2809461" cy="34455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</a:t>
              </a:r>
              <a:r>
                <a:rPr kumimoji="1" lang="en-US" altLang="ko-KR" dirty="0" smtClean="0"/>
                <a:t>side-container</a:t>
              </a:r>
              <a:endParaRPr kumimoji="1"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94924" y="1104898"/>
            <a:ext cx="13905739" cy="15473365"/>
            <a:chOff x="0" y="-1"/>
            <a:chExt cx="13905739" cy="15473365"/>
          </a:xfrm>
        </p:grpSpPr>
        <p:sp>
          <p:nvSpPr>
            <p:cNvPr id="12" name="직사각형 11"/>
            <p:cNvSpPr/>
            <p:nvPr/>
          </p:nvSpPr>
          <p:spPr>
            <a:xfrm>
              <a:off x="0" y="-1"/>
              <a:ext cx="13905739" cy="154733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 </a:t>
              </a:r>
              <a:endParaRPr kumimoji="1"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main-container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5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09461" y="294468"/>
            <a:ext cx="12626851" cy="457158"/>
            <a:chOff x="0" y="0"/>
            <a:chExt cx="14962061" cy="623265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962061" cy="623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33900" y="26735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>
                  <a:solidFill>
                    <a:prstClr val="white"/>
                  </a:solidFill>
                </a:rPr>
                <a:t>Nav</a:t>
              </a:r>
              <a:r>
                <a:rPr kumimoji="1" lang="en-US" altLang="ko-KR" dirty="0" smtClean="0">
                  <a:solidFill>
                    <a:prstClr val="white"/>
                  </a:solidFill>
                </a:rPr>
                <a:t>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1104899"/>
            <a:ext cx="4094925" cy="3106154"/>
            <a:chOff x="0" y="-1"/>
            <a:chExt cx="4094925" cy="3106154"/>
          </a:xfrm>
        </p:grpSpPr>
        <p:sp>
          <p:nvSpPr>
            <p:cNvPr id="9" name="직사각형 8"/>
            <p:cNvSpPr/>
            <p:nvPr/>
          </p:nvSpPr>
          <p:spPr>
            <a:xfrm>
              <a:off x="1" y="-1"/>
              <a:ext cx="4094924" cy="3106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"/>
              <a:ext cx="2809461" cy="34455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</a:t>
              </a:r>
              <a:r>
                <a:rPr kumimoji="1" lang="en-US" altLang="ko-KR" dirty="0" smtClean="0">
                  <a:solidFill>
                    <a:prstClr val="white"/>
                  </a:solidFill>
                </a:rPr>
                <a:t>side-profile-wrapper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" y="4315743"/>
            <a:ext cx="4094924" cy="593141"/>
            <a:chOff x="1" y="104689"/>
            <a:chExt cx="4094924" cy="593141"/>
          </a:xfrm>
        </p:grpSpPr>
        <p:sp>
          <p:nvSpPr>
            <p:cNvPr id="15" name="직사각형 14"/>
            <p:cNvSpPr/>
            <p:nvPr/>
          </p:nvSpPr>
          <p:spPr>
            <a:xfrm>
              <a:off x="1" y="104689"/>
              <a:ext cx="4094924" cy="5931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5271" y="104689"/>
              <a:ext cx="2144383" cy="24858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Side-menu-wrapper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4978242"/>
            <a:ext cx="4094925" cy="1994407"/>
            <a:chOff x="0" y="-1"/>
            <a:chExt cx="4094925" cy="1994407"/>
          </a:xfrm>
        </p:grpSpPr>
        <p:sp>
          <p:nvSpPr>
            <p:cNvPr id="18" name="직사각형 17"/>
            <p:cNvSpPr/>
            <p:nvPr/>
          </p:nvSpPr>
          <p:spPr>
            <a:xfrm>
              <a:off x="1" y="-1"/>
              <a:ext cx="4094924" cy="1994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1"/>
              <a:ext cx="4094925" cy="27568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Side-program-wrapper program-active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9028873"/>
            <a:ext cx="4094925" cy="1994407"/>
            <a:chOff x="0" y="-1"/>
            <a:chExt cx="4094925" cy="1994407"/>
          </a:xfrm>
        </p:grpSpPr>
        <p:sp>
          <p:nvSpPr>
            <p:cNvPr id="22" name="직사각형 21"/>
            <p:cNvSpPr/>
            <p:nvPr/>
          </p:nvSpPr>
          <p:spPr>
            <a:xfrm>
              <a:off x="1" y="-1"/>
              <a:ext cx="4094924" cy="1994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"/>
              <a:ext cx="2809461" cy="34455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 Side-program-wrapper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7054" y="5278338"/>
            <a:ext cx="3643051" cy="684935"/>
            <a:chOff x="0" y="1"/>
            <a:chExt cx="13905739" cy="496650"/>
          </a:xfrm>
        </p:grpSpPr>
        <p:sp>
          <p:nvSpPr>
            <p:cNvPr id="25" name="직사각형 24"/>
            <p:cNvSpPr/>
            <p:nvPr/>
          </p:nvSpPr>
          <p:spPr>
            <a:xfrm>
              <a:off x="0" y="1"/>
              <a:ext cx="13905739" cy="496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25053" y="261614"/>
              <a:ext cx="6983733" cy="22474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Program-header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07054" y="6190526"/>
            <a:ext cx="3643051" cy="605831"/>
            <a:chOff x="0" y="2"/>
            <a:chExt cx="13905739" cy="439291"/>
          </a:xfrm>
        </p:grpSpPr>
        <p:sp>
          <p:nvSpPr>
            <p:cNvPr id="28" name="직사각형 27"/>
            <p:cNvSpPr/>
            <p:nvPr/>
          </p:nvSpPr>
          <p:spPr>
            <a:xfrm>
              <a:off x="0" y="2"/>
              <a:ext cx="13905739" cy="439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09059" y="204307"/>
              <a:ext cx="6983733" cy="22474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Program-footer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34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339525" y="1104899"/>
            <a:ext cx="13328543" cy="1968502"/>
            <a:chOff x="0" y="0"/>
            <a:chExt cx="13567189" cy="196850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3567189" cy="1968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filter-wrapper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339525" y="3073401"/>
            <a:ext cx="13328543" cy="3200400"/>
            <a:chOff x="244601" y="0"/>
            <a:chExt cx="13328543" cy="3200400"/>
          </a:xfrm>
        </p:grpSpPr>
        <p:sp>
          <p:nvSpPr>
            <p:cNvPr id="16" name="직사각형 15"/>
            <p:cNvSpPr/>
            <p:nvPr/>
          </p:nvSpPr>
          <p:spPr>
            <a:xfrm>
              <a:off x="244601" y="0"/>
              <a:ext cx="13328543" cy="3200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4601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</a:t>
              </a:r>
              <a:r>
                <a:rPr kumimoji="1" lang="en-US" altLang="ko-KR" dirty="0" smtClean="0">
                  <a:solidFill>
                    <a:prstClr val="white"/>
                  </a:solidFill>
                </a:rPr>
                <a:t>main-rating-wrapper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39525" y="6273801"/>
            <a:ext cx="13328543" cy="4584699"/>
            <a:chOff x="0" y="0"/>
            <a:chExt cx="13567190" cy="4584699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13567190" cy="45846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main-rating-wrapper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339525" y="10858500"/>
            <a:ext cx="5455404" cy="4996266"/>
            <a:chOff x="244601" y="0"/>
            <a:chExt cx="5455404" cy="4996266"/>
          </a:xfrm>
        </p:grpSpPr>
        <p:sp>
          <p:nvSpPr>
            <p:cNvPr id="22" name="직사각형 21"/>
            <p:cNvSpPr/>
            <p:nvPr/>
          </p:nvSpPr>
          <p:spPr>
            <a:xfrm>
              <a:off x="244601" y="0"/>
              <a:ext cx="5455404" cy="4996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4601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Sub-rating-wrapper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929" y="10858500"/>
            <a:ext cx="5455404" cy="4996266"/>
            <a:chOff x="244601" y="0"/>
            <a:chExt cx="5455404" cy="4996266"/>
          </a:xfrm>
        </p:grpSpPr>
        <p:sp>
          <p:nvSpPr>
            <p:cNvPr id="25" name="직사각형 24"/>
            <p:cNvSpPr/>
            <p:nvPr/>
          </p:nvSpPr>
          <p:spPr>
            <a:xfrm>
              <a:off x="244601" y="0"/>
              <a:ext cx="5455404" cy="4996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4601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Main-chart-wrapper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4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522321" y="1353090"/>
            <a:ext cx="2809461" cy="1538452"/>
            <a:chOff x="301978" y="-1"/>
            <a:chExt cx="2809461" cy="1538452"/>
          </a:xfrm>
        </p:grpSpPr>
        <p:sp>
          <p:nvSpPr>
            <p:cNvPr id="12" name="직사각형 11"/>
            <p:cNvSpPr/>
            <p:nvPr/>
          </p:nvSpPr>
          <p:spPr>
            <a:xfrm>
              <a:off x="301978" y="0"/>
              <a:ext cx="606419" cy="15384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1978" y="-1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Filter-plus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95897" y="1652407"/>
            <a:ext cx="2912601" cy="684935"/>
            <a:chOff x="0" y="1"/>
            <a:chExt cx="13905739" cy="496650"/>
          </a:xfrm>
        </p:grpSpPr>
        <p:sp>
          <p:nvSpPr>
            <p:cNvPr id="19" name="직사각형 18"/>
            <p:cNvSpPr/>
            <p:nvPr/>
          </p:nvSpPr>
          <p:spPr>
            <a:xfrm>
              <a:off x="0" y="1"/>
              <a:ext cx="13905739" cy="496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25053" y="261614"/>
              <a:ext cx="6983733" cy="22474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>
                  <a:solidFill>
                    <a:prstClr val="white"/>
                  </a:solidFill>
                </a:rPr>
                <a:t>Filter-header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94922" y="6770452"/>
            <a:ext cx="13905741" cy="4241259"/>
            <a:chOff x="-2" y="0"/>
            <a:chExt cx="13905741" cy="4241259"/>
          </a:xfrm>
        </p:grpSpPr>
        <p:sp>
          <p:nvSpPr>
            <p:cNvPr id="22" name="직사각형 21"/>
            <p:cNvSpPr/>
            <p:nvPr/>
          </p:nvSpPr>
          <p:spPr>
            <a:xfrm>
              <a:off x="0" y="1"/>
              <a:ext cx="13905739" cy="4241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2" y="0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Rating-body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695897" y="7115009"/>
            <a:ext cx="10262307" cy="354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white"/>
                </a:solidFill>
              </a:rPr>
              <a:t>  </a:t>
            </a:r>
            <a:endParaRPr kumimoji="1"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21832" y="7115008"/>
            <a:ext cx="2809461" cy="344557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prstClr val="white"/>
                </a:solidFill>
              </a:rPr>
              <a:t>Chart-wrapper</a:t>
            </a:r>
            <a:endParaRPr kumimoji="1"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94922" y="6273802"/>
            <a:ext cx="13905739" cy="496650"/>
            <a:chOff x="0" y="1"/>
            <a:chExt cx="13905739" cy="496650"/>
          </a:xfrm>
        </p:grpSpPr>
        <p:sp>
          <p:nvSpPr>
            <p:cNvPr id="27" name="직사각형 26"/>
            <p:cNvSpPr/>
            <p:nvPr/>
          </p:nvSpPr>
          <p:spPr>
            <a:xfrm>
              <a:off x="0" y="1"/>
              <a:ext cx="13905739" cy="496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60323" y="25096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Rating-header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95896" y="2299836"/>
            <a:ext cx="2912601" cy="605831"/>
            <a:chOff x="0" y="2"/>
            <a:chExt cx="13905739" cy="439291"/>
          </a:xfrm>
        </p:grpSpPr>
        <p:sp>
          <p:nvSpPr>
            <p:cNvPr id="30" name="직사각형 29"/>
            <p:cNvSpPr/>
            <p:nvPr/>
          </p:nvSpPr>
          <p:spPr>
            <a:xfrm>
              <a:off x="0" y="2"/>
              <a:ext cx="13905739" cy="439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09059" y="204307"/>
              <a:ext cx="6983733" cy="22474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Filter-footer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549302" y="1257298"/>
            <a:ext cx="3579779" cy="1968503"/>
            <a:chOff x="301978" y="-1"/>
            <a:chExt cx="3579779" cy="1968503"/>
          </a:xfrm>
        </p:grpSpPr>
        <p:sp>
          <p:nvSpPr>
            <p:cNvPr id="33" name="직사각형 32"/>
            <p:cNvSpPr/>
            <p:nvPr/>
          </p:nvSpPr>
          <p:spPr>
            <a:xfrm>
              <a:off x="301978" y="0"/>
              <a:ext cx="3579779" cy="1968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prstClr val="white"/>
                  </a:solidFill>
                </a:rPr>
                <a:t>  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1978" y="-1"/>
              <a:ext cx="2809461" cy="3445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prstClr val="white"/>
                  </a:solidFill>
                </a:rPr>
                <a:t>filter</a:t>
              </a: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49</Words>
  <Application>Microsoft Macintosh PowerPoint</Application>
  <PresentationFormat>사용자 지정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chosang-yeon</dc:creator>
  <cp:lastModifiedBy>chosang-yeon</cp:lastModifiedBy>
  <cp:revision>9</cp:revision>
  <dcterms:created xsi:type="dcterms:W3CDTF">2018-11-08T05:37:12Z</dcterms:created>
  <dcterms:modified xsi:type="dcterms:W3CDTF">2018-11-09T01:39:39Z</dcterms:modified>
</cp:coreProperties>
</file>