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5F8-7BCA-4D66-BDFA-0DA6AD172A4F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80C-54AB-478D-B151-62F8A6310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6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5F8-7BCA-4D66-BDFA-0DA6AD172A4F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80C-54AB-478D-B151-62F8A6310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5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5F8-7BCA-4D66-BDFA-0DA6AD172A4F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80C-54AB-478D-B151-62F8A6310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7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5F8-7BCA-4D66-BDFA-0DA6AD172A4F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80C-54AB-478D-B151-62F8A6310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7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5F8-7BCA-4D66-BDFA-0DA6AD172A4F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80C-54AB-478D-B151-62F8A6310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8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5F8-7BCA-4D66-BDFA-0DA6AD172A4F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80C-54AB-478D-B151-62F8A6310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17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5F8-7BCA-4D66-BDFA-0DA6AD172A4F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80C-54AB-478D-B151-62F8A6310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6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5F8-7BCA-4D66-BDFA-0DA6AD172A4F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80C-54AB-478D-B151-62F8A6310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33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5F8-7BCA-4D66-BDFA-0DA6AD172A4F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80C-54AB-478D-B151-62F8A6310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6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5F8-7BCA-4D66-BDFA-0DA6AD172A4F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80C-54AB-478D-B151-62F8A6310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9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5F8-7BCA-4D66-BDFA-0DA6AD172A4F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80C-54AB-478D-B151-62F8A6310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4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4C5F8-7BCA-4D66-BDFA-0DA6AD172A4F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E80C-54AB-478D-B151-62F8A6310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46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</a:t>
            </a:r>
            <a:r>
              <a:rPr lang="zh-CN" altLang="en-US" dirty="0" smtClean="0"/>
              <a:t>原大作业展示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计</a:t>
            </a:r>
            <a:r>
              <a:rPr lang="en-US" altLang="zh-CN" dirty="0" smtClean="0"/>
              <a:t>44 </a:t>
            </a:r>
            <a:r>
              <a:rPr lang="zh-CN" altLang="en-US" dirty="0" smtClean="0"/>
              <a:t>程书宇  喻明理</a:t>
            </a:r>
            <a:endParaRPr lang="en-US" altLang="zh-CN" dirty="0" smtClean="0"/>
          </a:p>
          <a:p>
            <a:r>
              <a:rPr lang="zh-CN" altLang="en-US" dirty="0" smtClean="0"/>
              <a:t>计</a:t>
            </a:r>
            <a:r>
              <a:rPr lang="en-US" altLang="zh-CN" dirty="0" smtClean="0"/>
              <a:t>42 </a:t>
            </a:r>
            <a:r>
              <a:rPr lang="zh-CN" altLang="en-US" dirty="0" smtClean="0"/>
              <a:t>胡润邦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18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VGA</a:t>
            </a:r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行场同步信号等参照示例代码</a:t>
            </a:r>
            <a:endParaRPr lang="en-US" altLang="zh-CN" dirty="0" smtClean="0"/>
          </a:p>
          <a:p>
            <a:r>
              <a:rPr lang="zh-CN" altLang="en-US" dirty="0" smtClean="0"/>
              <a:t>每个字符包含</a:t>
            </a:r>
            <a:r>
              <a:rPr lang="en-US" altLang="zh-CN" dirty="0" smtClean="0"/>
              <a:t>10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个像素，每个像素对应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位的颜色信息</a:t>
            </a:r>
            <a:endParaRPr lang="en-US" altLang="zh-CN" dirty="0" smtClean="0"/>
          </a:p>
          <a:p>
            <a:r>
              <a:rPr lang="zh-CN" altLang="en-US" dirty="0" smtClean="0"/>
              <a:t>存储了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的所有信息</a:t>
            </a:r>
            <a:endParaRPr lang="en-US" altLang="zh-CN" dirty="0" smtClean="0"/>
          </a:p>
          <a:p>
            <a:r>
              <a:rPr lang="zh-CN" altLang="en-US" dirty="0"/>
              <a:t>行</a:t>
            </a:r>
            <a:r>
              <a:rPr lang="zh-CN" altLang="en-US" dirty="0" smtClean="0"/>
              <a:t>场定位时手动</a:t>
            </a:r>
            <a:r>
              <a:rPr lang="en-US" altLang="zh-CN" dirty="0" smtClean="0"/>
              <a:t>IFELSE</a:t>
            </a:r>
            <a:r>
              <a:rPr lang="zh-CN" altLang="en-US" smtClean="0"/>
              <a:t>显示寄存器的值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01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9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1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63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计原大作业展示</vt:lpstr>
      <vt:lpstr>VGA实现原理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计原大作业展示</dc:title>
  <dc:creator>yml</dc:creator>
  <cp:lastModifiedBy>yml</cp:lastModifiedBy>
  <cp:revision>5</cp:revision>
  <dcterms:created xsi:type="dcterms:W3CDTF">2016-12-22T15:25:04Z</dcterms:created>
  <dcterms:modified xsi:type="dcterms:W3CDTF">2016-12-23T02:15:53Z</dcterms:modified>
</cp:coreProperties>
</file>