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58" r:id="rId8"/>
    <p:sldId id="261" r:id="rId9"/>
    <p:sldId id="259" r:id="rId10"/>
    <p:sldId id="260" r:id="rId11"/>
    <p:sldId id="269" r:id="rId12"/>
    <p:sldId id="272" r:id="rId13"/>
    <p:sldId id="262" r:id="rId14"/>
    <p:sldId id="268" r:id="rId15"/>
    <p:sldId id="270" r:id="rId16"/>
    <p:sldId id="271" r:id="rId17"/>
    <p:sldId id="26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77B7-0EC1-4121-9AFE-143D0D0A4884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0DAF-96AE-4E4C-A10C-2DCFF3BE4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13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77B7-0EC1-4121-9AFE-143D0D0A4884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0DAF-96AE-4E4C-A10C-2DCFF3BE4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3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77B7-0EC1-4121-9AFE-143D0D0A4884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0DAF-96AE-4E4C-A10C-2DCFF3BE4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0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77B7-0EC1-4121-9AFE-143D0D0A4884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0DAF-96AE-4E4C-A10C-2DCFF3BE4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2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77B7-0EC1-4121-9AFE-143D0D0A4884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0DAF-96AE-4E4C-A10C-2DCFF3BE4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77B7-0EC1-4121-9AFE-143D0D0A4884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0DAF-96AE-4E4C-A10C-2DCFF3BE4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9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77B7-0EC1-4121-9AFE-143D0D0A4884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0DAF-96AE-4E4C-A10C-2DCFF3BE4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43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77B7-0EC1-4121-9AFE-143D0D0A4884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0DAF-96AE-4E4C-A10C-2DCFF3BE4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8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77B7-0EC1-4121-9AFE-143D0D0A4884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0DAF-96AE-4E4C-A10C-2DCFF3BE4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9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77B7-0EC1-4121-9AFE-143D0D0A4884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0DAF-96AE-4E4C-A10C-2DCFF3BE4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57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77B7-0EC1-4121-9AFE-143D0D0A4884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0DAF-96AE-4E4C-A10C-2DCFF3BE4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8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77B7-0EC1-4121-9AFE-143D0D0A4884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90DAF-96AE-4E4C-A10C-2DCFF3BE4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5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奋战三星期，造台计算机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计</a:t>
            </a:r>
            <a:r>
              <a:rPr lang="en-US" altLang="zh-CN" dirty="0" smtClean="0"/>
              <a:t>44 </a:t>
            </a:r>
            <a:r>
              <a:rPr lang="zh-CN" altLang="en-US" dirty="0" smtClean="0"/>
              <a:t>程书宇</a:t>
            </a:r>
            <a:endParaRPr lang="en-US" altLang="zh-CN" dirty="0" smtClean="0"/>
          </a:p>
          <a:p>
            <a:r>
              <a:rPr lang="zh-CN" altLang="en-US" dirty="0" smtClean="0"/>
              <a:t>计</a:t>
            </a:r>
            <a:r>
              <a:rPr lang="en-US" altLang="zh-CN" dirty="0" smtClean="0"/>
              <a:t>44 </a:t>
            </a:r>
            <a:r>
              <a:rPr lang="zh-CN" altLang="en-US" dirty="0" smtClean="0"/>
              <a:t>喻明理</a:t>
            </a:r>
            <a:endParaRPr lang="en-US" altLang="zh-CN" dirty="0" smtClean="0"/>
          </a:p>
          <a:p>
            <a:r>
              <a:rPr lang="zh-CN" altLang="en-US" dirty="0" smtClean="0"/>
              <a:t>计</a:t>
            </a:r>
            <a:r>
              <a:rPr lang="en-US" altLang="zh-CN" dirty="0" smtClean="0"/>
              <a:t>42 </a:t>
            </a:r>
            <a:r>
              <a:rPr lang="zh-CN" altLang="en-US" dirty="0" smtClean="0"/>
              <a:t>胡润邦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0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结构冲突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9185" y="1547649"/>
            <a:ext cx="11978054" cy="4686757"/>
          </a:xfrm>
        </p:spPr>
      </p:pic>
    </p:spTree>
    <p:extLst>
      <p:ext uri="{BB962C8B-B14F-4D97-AF65-F5344CB8AC3E}">
        <p14:creationId xmlns:p14="http://schemas.microsoft.com/office/powerpoint/2010/main" val="11082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错误的逻辑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在帮助</a:t>
            </a:r>
            <a:r>
              <a:rPr lang="en-US" altLang="zh-CN" dirty="0" smtClean="0"/>
              <a:t>MEM</a:t>
            </a:r>
            <a:r>
              <a:rPr lang="zh-CN" altLang="en-US" dirty="0" smtClean="0"/>
              <a:t>段读取指令寄存器的时候，只暂停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，不暂停</a:t>
            </a:r>
            <a:r>
              <a:rPr lang="en-US" altLang="zh-CN" dirty="0" smtClean="0"/>
              <a:t>IF/ID</a:t>
            </a:r>
            <a:r>
              <a:rPr lang="zh-CN" altLang="en-US" dirty="0" smtClean="0"/>
              <a:t>段，将指令向前传递</a:t>
            </a:r>
            <a:endParaRPr lang="en-US" altLang="zh-CN" dirty="0" smtClean="0"/>
          </a:p>
          <a:p>
            <a:r>
              <a:rPr lang="zh-CN" altLang="en-US" dirty="0"/>
              <a:t>下一</a:t>
            </a:r>
            <a:r>
              <a:rPr lang="zh-CN" altLang="en-US" dirty="0" smtClean="0"/>
              <a:t>条再往前传</a:t>
            </a:r>
            <a:r>
              <a:rPr lang="en-US" altLang="zh-CN" dirty="0" smtClean="0"/>
              <a:t>0800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NOP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之后确实是同步了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92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正确逻辑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IF/ID</a:t>
            </a:r>
            <a:r>
              <a:rPr lang="zh-CN" altLang="en-US" dirty="0" smtClean="0"/>
              <a:t>段同时暂停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段暂存指令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50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心得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有两件事情是最令人愉悦的：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在板子上跑通了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在仿真的时候没有跑通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有了仿真，就有了希望！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78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心得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  <a:r>
              <a:rPr lang="zh-CN" altLang="en-US" dirty="0" smtClean="0"/>
              <a:t>表很有用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16" y="2517402"/>
            <a:ext cx="10332384" cy="38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Flash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全局的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en-US" altLang="zh-CN" dirty="0" smtClean="0"/>
              <a:t>reset</a:t>
            </a:r>
            <a:r>
              <a:rPr lang="zh-CN" altLang="en-US" dirty="0" smtClean="0"/>
              <a:t>后载入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6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VGA</a:t>
            </a:r>
            <a:r>
              <a:rPr lang="zh-CN" altLang="en-US" dirty="0" smtClean="0"/>
              <a:t>实现原理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参考数设经验</a:t>
            </a:r>
            <a:endParaRPr lang="en-US" altLang="zh-CN" dirty="0" smtClean="0"/>
          </a:p>
          <a:p>
            <a:r>
              <a:rPr lang="zh-CN" altLang="en-US" dirty="0" smtClean="0"/>
              <a:t>每个字符包含</a:t>
            </a:r>
            <a:r>
              <a:rPr lang="en-US" altLang="zh-CN" dirty="0" smtClean="0"/>
              <a:t>10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个像素，每个像素对应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位的颜色信息</a:t>
            </a:r>
            <a:endParaRPr lang="en-US" altLang="zh-CN" dirty="0" smtClean="0"/>
          </a:p>
          <a:p>
            <a:r>
              <a:rPr lang="zh-CN" altLang="en-US" dirty="0"/>
              <a:t>存储</a:t>
            </a:r>
            <a:r>
              <a:rPr lang="zh-CN" altLang="en-US" dirty="0" smtClean="0"/>
              <a:t>了</a:t>
            </a:r>
            <a:r>
              <a:rPr lang="en-US" altLang="zh-CN" dirty="0" smtClean="0"/>
              <a:t>0~9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a~z</a:t>
            </a:r>
            <a:r>
              <a:rPr lang="zh-CN" altLang="en-US" dirty="0" smtClean="0"/>
              <a:t>的所有信息</a:t>
            </a:r>
            <a:endParaRPr lang="en-US" altLang="zh-CN" dirty="0" smtClean="0"/>
          </a:p>
          <a:p>
            <a:r>
              <a:rPr lang="zh-CN" altLang="en-US" dirty="0" smtClean="0"/>
              <a:t>根据坐标分类讨论显示内容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7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0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流水线</a:t>
            </a:r>
            <a:r>
              <a:rPr lang="en-US" altLang="zh-CN" dirty="0" smtClean="0"/>
              <a:t>CPU</a:t>
            </a:r>
          </a:p>
          <a:p>
            <a:r>
              <a:rPr lang="zh-CN" altLang="en-US" dirty="0" smtClean="0"/>
              <a:t>基本功能全部完成，包括：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结构冲突和数据冲突的处理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通过合理的设计使得可以不处理控制冲突（保留一个周期的延迟槽）</a:t>
            </a:r>
            <a:endParaRPr lang="en-US" altLang="zh-CN" dirty="0"/>
          </a:p>
          <a:p>
            <a:r>
              <a:rPr lang="en-US" altLang="zh-CN" dirty="0" smtClean="0"/>
              <a:t>25M</a:t>
            </a:r>
            <a:r>
              <a:rPr lang="zh-CN" altLang="en-US" dirty="0" smtClean="0"/>
              <a:t>的主频</a:t>
            </a:r>
            <a:endParaRPr lang="en-US" altLang="zh-CN" dirty="0" smtClean="0"/>
          </a:p>
          <a:p>
            <a:r>
              <a:rPr lang="zh-CN" altLang="en-US" dirty="0" smtClean="0"/>
              <a:t>扩展功能：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Flash</a:t>
            </a:r>
            <a:r>
              <a:rPr lang="zh-CN" altLang="en-US" dirty="0" smtClean="0"/>
              <a:t>自启动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VGA</a:t>
            </a:r>
            <a:r>
              <a:rPr lang="zh-CN" altLang="en-US" dirty="0" smtClean="0"/>
              <a:t>显示寄存器的值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860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流水线结构上和书上和课堂上讲的主要不同之处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是否跳转和跳转地址的计算都放到了</a:t>
            </a:r>
            <a:r>
              <a:rPr lang="en-US" altLang="zh-CN" dirty="0" smtClean="0"/>
              <a:t>ID</a:t>
            </a:r>
            <a:r>
              <a:rPr lang="zh-CN" altLang="en-US" dirty="0" smtClean="0"/>
              <a:t>段，而不是</a:t>
            </a:r>
            <a:r>
              <a:rPr lang="en-US" altLang="zh-CN" dirty="0" smtClean="0"/>
              <a:t>EXE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冲突放在了</a:t>
            </a:r>
            <a:r>
              <a:rPr lang="en-US" altLang="zh-CN" dirty="0" smtClean="0"/>
              <a:t>ID</a:t>
            </a:r>
            <a:r>
              <a:rPr lang="zh-CN" altLang="en-US" dirty="0" smtClean="0"/>
              <a:t>段处理，即旁路接到了</a:t>
            </a:r>
            <a:r>
              <a:rPr lang="en-US" altLang="zh-CN" dirty="0" smtClean="0"/>
              <a:t>ID</a:t>
            </a:r>
            <a:r>
              <a:rPr lang="zh-CN" altLang="en-US" dirty="0" smtClean="0"/>
              <a:t>段，而不是</a:t>
            </a:r>
            <a:r>
              <a:rPr lang="en-US" altLang="zh-CN" dirty="0" smtClean="0"/>
              <a:t>EXE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r>
              <a:rPr lang="zh-CN" altLang="en-US" dirty="0" smtClean="0"/>
              <a:t>结构冲突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9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SRAM</a:t>
            </a:r>
            <a:r>
              <a:rPr lang="zh-CN" altLang="en-US" dirty="0" smtClean="0"/>
              <a:t>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RAM1: 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+</a:t>
            </a:r>
            <a:r>
              <a:rPr lang="zh-CN" altLang="en-US" dirty="0" smtClean="0"/>
              <a:t>串口</a:t>
            </a:r>
            <a:endParaRPr lang="en-US" altLang="zh-CN" dirty="0" smtClean="0"/>
          </a:p>
          <a:p>
            <a:r>
              <a:rPr lang="en-US" altLang="zh-CN" dirty="0" smtClean="0"/>
              <a:t>RAM2: </a:t>
            </a:r>
            <a:r>
              <a:rPr lang="zh-CN" altLang="en-US" dirty="0" smtClean="0"/>
              <a:t>指令存储器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思路</a:t>
            </a:r>
            <a:r>
              <a:rPr lang="zh-CN" altLang="en-US" dirty="0" smtClean="0"/>
              <a:t>是：数据存储器和串口对于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来说是一致的</a:t>
            </a:r>
            <a:endParaRPr lang="en-US" altLang="zh-CN" dirty="0" smtClean="0"/>
          </a:p>
          <a:p>
            <a:r>
              <a:rPr lang="zh-CN" altLang="en-US" dirty="0" smtClean="0"/>
              <a:t>由于要支持对指令存储器的读写，</a:t>
            </a:r>
            <a:r>
              <a:rPr lang="en-US" altLang="zh-CN" dirty="0" smtClean="0"/>
              <a:t>MEM</a:t>
            </a:r>
            <a:r>
              <a:rPr lang="zh-CN" altLang="en-US" dirty="0" smtClean="0"/>
              <a:t>段和</a:t>
            </a:r>
            <a:r>
              <a:rPr lang="en-US" altLang="zh-CN" dirty="0" smtClean="0"/>
              <a:t>IF</a:t>
            </a:r>
            <a:r>
              <a:rPr lang="zh-CN" altLang="en-US" dirty="0" smtClean="0"/>
              <a:t>段可能会同时访问指令存储器，产生冲突</a:t>
            </a:r>
            <a:endParaRPr lang="en-US" altLang="zh-CN" dirty="0" smtClean="0"/>
          </a:p>
          <a:p>
            <a:r>
              <a:rPr lang="zh-CN" altLang="en-US" dirty="0" smtClean="0"/>
              <a:t>解决方法较为复杂，结构冲突部分阐述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35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访存时序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clk50: 50M</a:t>
            </a:r>
            <a:r>
              <a:rPr lang="zh-CN" altLang="en-US" dirty="0" smtClean="0"/>
              <a:t>时钟，上升沿作为驱动信号</a:t>
            </a:r>
            <a:endParaRPr lang="en-US" altLang="zh-CN" dirty="0" smtClean="0"/>
          </a:p>
          <a:p>
            <a:r>
              <a:rPr lang="en-US" altLang="zh-CN" dirty="0" smtClean="0"/>
              <a:t>clk25: clk50</a:t>
            </a:r>
            <a:r>
              <a:rPr lang="zh-CN" altLang="en-US" dirty="0" smtClean="0"/>
              <a:t>下降沿分频，</a:t>
            </a:r>
            <a:r>
              <a:rPr lang="en-US" altLang="zh-CN" dirty="0" smtClean="0"/>
              <a:t>25M</a:t>
            </a:r>
            <a:r>
              <a:rPr lang="zh-CN" altLang="en-US" dirty="0" smtClean="0"/>
              <a:t>时钟，不作为驱动信号。用来区分</a:t>
            </a:r>
            <a:r>
              <a:rPr lang="en-US" altLang="zh-CN" dirty="0" smtClean="0"/>
              <a:t>50M</a:t>
            </a:r>
            <a:r>
              <a:rPr lang="zh-CN" altLang="en-US" dirty="0" smtClean="0"/>
              <a:t>时钟的第</a:t>
            </a:r>
            <a:r>
              <a:rPr lang="en-US" altLang="zh-CN" dirty="0" smtClean="0"/>
              <a:t>1,3,5…</a:t>
            </a:r>
            <a:r>
              <a:rPr lang="zh-CN" altLang="en-US" dirty="0" smtClean="0"/>
              <a:t>个上升沿（驱动流水线推进）和第</a:t>
            </a:r>
            <a:r>
              <a:rPr lang="en-US" altLang="zh-CN" dirty="0" smtClean="0"/>
              <a:t>2,4,6…</a:t>
            </a:r>
            <a:r>
              <a:rPr lang="zh-CN" altLang="en-US" dirty="0" smtClean="0"/>
              <a:t>个上升沿（不驱动流水线推进）</a:t>
            </a:r>
            <a:endParaRPr lang="en-US" altLang="zh-CN" dirty="0"/>
          </a:p>
          <a:p>
            <a:r>
              <a:rPr lang="zh-CN" altLang="en-US" dirty="0" smtClean="0"/>
              <a:t>好处：保证各模块的时序统一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132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访存时序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对于需要访存的模块</a:t>
            </a:r>
            <a:r>
              <a:rPr lang="en-US" altLang="zh-CN" dirty="0" smtClean="0"/>
              <a:t>(IF,MEM)</a:t>
            </a:r>
            <a:r>
              <a:rPr lang="zh-CN" altLang="en-US" dirty="0" smtClean="0"/>
              <a:t>，一个流水线周期里面有两个</a:t>
            </a:r>
            <a:r>
              <a:rPr lang="en-US" altLang="zh-CN" dirty="0" smtClean="0"/>
              <a:t>clk50</a:t>
            </a:r>
            <a:r>
              <a:rPr lang="zh-CN" altLang="en-US" dirty="0" smtClean="0"/>
              <a:t>驱动信号。</a:t>
            </a:r>
            <a:endParaRPr lang="en-US" altLang="zh-CN" dirty="0" smtClean="0"/>
          </a:p>
          <a:p>
            <a:r>
              <a:rPr lang="zh-CN" altLang="en-US" dirty="0" smtClean="0"/>
              <a:t>以写数据为例，前一个信号时准备数据并拉低写信号，后一个信号时拉高写信号</a:t>
            </a:r>
            <a:endParaRPr lang="en-US" altLang="zh-CN" dirty="0" smtClean="0"/>
          </a:p>
          <a:p>
            <a:r>
              <a:rPr lang="zh-CN" altLang="en-US" dirty="0" smtClean="0"/>
              <a:t>串口的访问也可以这样，用两个周期完成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191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性能跑分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360"/>
          </a:xfrm>
        </p:spPr>
        <p:txBody>
          <a:bodyPr/>
          <a:lstStyle/>
          <a:p>
            <a:r>
              <a:rPr lang="zh-CN" altLang="en-US" dirty="0" smtClean="0"/>
              <a:t>性能标定</a:t>
            </a:r>
            <a:r>
              <a:rPr lang="en-US" altLang="zh-CN" dirty="0" smtClean="0"/>
              <a:t>(1.5</a:t>
            </a:r>
            <a:r>
              <a:rPr lang="zh-CN" altLang="en-US" dirty="0" smtClean="0"/>
              <a:t>亿条指令）：</a:t>
            </a:r>
            <a:r>
              <a:rPr lang="en-US" altLang="zh-CN" dirty="0" smtClean="0"/>
              <a:t>6s</a:t>
            </a:r>
          </a:p>
          <a:p>
            <a:r>
              <a:rPr lang="zh-CN" altLang="en-US" dirty="0" smtClean="0"/>
              <a:t>运算数据冲突的效率测试</a:t>
            </a:r>
            <a:r>
              <a:rPr lang="en-US" altLang="zh-CN" dirty="0" smtClean="0"/>
              <a:t>(2.25</a:t>
            </a:r>
            <a:r>
              <a:rPr lang="zh-CN" altLang="en-US" dirty="0" smtClean="0"/>
              <a:t>亿条指令）：</a:t>
            </a:r>
            <a:r>
              <a:rPr lang="en-US" altLang="zh-CN" dirty="0" smtClean="0"/>
              <a:t>9s</a:t>
            </a:r>
          </a:p>
          <a:p>
            <a:r>
              <a:rPr lang="zh-CN" altLang="en-US" dirty="0" smtClean="0"/>
              <a:t>控制指令冲突测试</a:t>
            </a:r>
            <a:r>
              <a:rPr lang="en-US" altLang="zh-CN" dirty="0" smtClean="0"/>
              <a:t>(1 </a:t>
            </a:r>
            <a:r>
              <a:rPr lang="zh-CN" altLang="en-US" dirty="0" smtClean="0"/>
              <a:t>亿条指令）：</a:t>
            </a:r>
            <a:r>
              <a:rPr lang="en-US" altLang="zh-CN" dirty="0" smtClean="0"/>
              <a:t>4s</a:t>
            </a:r>
          </a:p>
          <a:p>
            <a:r>
              <a:rPr lang="zh-CN" altLang="en-US" dirty="0" smtClean="0"/>
              <a:t>访存数据冲突性能测试</a:t>
            </a:r>
            <a:r>
              <a:rPr lang="en-US" altLang="zh-CN" dirty="0" smtClean="0"/>
              <a:t>(1.5</a:t>
            </a:r>
            <a:r>
              <a:rPr lang="zh-CN" altLang="en-US" dirty="0" smtClean="0"/>
              <a:t>亿条指令）：</a:t>
            </a:r>
            <a:r>
              <a:rPr lang="en-US" altLang="zh-CN" dirty="0" smtClean="0"/>
              <a:t>8</a:t>
            </a:r>
            <a:r>
              <a:rPr lang="en-US" altLang="zh-CN" dirty="0" smtClean="0"/>
              <a:t>s</a:t>
            </a:r>
          </a:p>
          <a:p>
            <a:r>
              <a:rPr lang="zh-CN" altLang="en-US" dirty="0" smtClean="0"/>
              <a:t>读写指令存储器测试</a:t>
            </a:r>
            <a:r>
              <a:rPr lang="en-US" altLang="zh-CN" dirty="0" smtClean="0"/>
              <a:t>(0.75</a:t>
            </a:r>
            <a:r>
              <a:rPr lang="zh-CN" altLang="en-US" dirty="0" smtClean="0"/>
              <a:t>亿条指令）：</a:t>
            </a:r>
            <a:r>
              <a:rPr lang="en-US" altLang="zh-CN" dirty="0" smtClean="0"/>
              <a:t>4s</a:t>
            </a:r>
          </a:p>
          <a:p>
            <a:endParaRPr lang="en-US" altLang="zh-CN" dirty="0"/>
          </a:p>
          <a:p>
            <a:r>
              <a:rPr lang="zh-CN" altLang="en-US" dirty="0" smtClean="0"/>
              <a:t>可见，除了</a:t>
            </a:r>
            <a:r>
              <a:rPr lang="en-US" altLang="zh-CN" dirty="0" smtClean="0"/>
              <a:t>LW</a:t>
            </a:r>
            <a:r>
              <a:rPr lang="zh-CN" altLang="en-US" dirty="0" smtClean="0"/>
              <a:t>冲突和读写指令存储器外，其余都是每秒执行</a:t>
            </a:r>
            <a:r>
              <a:rPr lang="en-US" altLang="zh-CN" dirty="0" smtClean="0"/>
              <a:t>25M</a:t>
            </a:r>
            <a:r>
              <a:rPr lang="zh-CN" altLang="en-US" dirty="0" smtClean="0"/>
              <a:t>条指令。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924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结构冲突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思路：</a:t>
            </a:r>
            <a:r>
              <a:rPr lang="en-US" altLang="zh-CN" dirty="0" smtClean="0"/>
              <a:t>MEM</a:t>
            </a:r>
            <a:r>
              <a:rPr lang="zh-CN" altLang="en-US" dirty="0" smtClean="0"/>
              <a:t>段把要读取的指令地址“转交”给</a:t>
            </a:r>
            <a:r>
              <a:rPr lang="en-US" altLang="zh-CN" dirty="0" smtClean="0"/>
              <a:t>IF</a:t>
            </a:r>
            <a:r>
              <a:rPr lang="zh-CN" altLang="en-US" dirty="0" smtClean="0"/>
              <a:t>段，</a:t>
            </a:r>
            <a:r>
              <a:rPr lang="en-US" altLang="zh-CN" dirty="0" smtClean="0"/>
              <a:t>IF</a:t>
            </a:r>
            <a:r>
              <a:rPr lang="zh-CN" altLang="en-US" dirty="0" smtClean="0"/>
              <a:t>段帮助</a:t>
            </a:r>
            <a:r>
              <a:rPr lang="en-US" altLang="zh-CN" dirty="0" smtClean="0"/>
              <a:t>MEM</a:t>
            </a:r>
            <a:r>
              <a:rPr lang="zh-CN" altLang="en-US" dirty="0" smtClean="0"/>
              <a:t>段读取指令地址，将结果转交给</a:t>
            </a:r>
            <a:r>
              <a:rPr lang="en-US" altLang="zh-CN" dirty="0" smtClean="0"/>
              <a:t>MEM</a:t>
            </a:r>
            <a:r>
              <a:rPr lang="zh-CN" altLang="en-US" dirty="0" smtClean="0"/>
              <a:t>段。</a:t>
            </a:r>
            <a:endParaRPr lang="en-US" altLang="zh-CN" dirty="0" smtClean="0"/>
          </a:p>
          <a:p>
            <a:r>
              <a:rPr lang="zh-CN" altLang="en-US" dirty="0"/>
              <a:t>打断</a:t>
            </a:r>
            <a:r>
              <a:rPr lang="zh-CN" altLang="en-US" dirty="0" smtClean="0"/>
              <a:t>了正常的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指令读取过程。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一定要保证</a:t>
            </a:r>
            <a:r>
              <a:rPr lang="en-US" altLang="zh-CN" dirty="0" smtClean="0"/>
              <a:t>IF</a:t>
            </a:r>
            <a:r>
              <a:rPr lang="zh-CN" altLang="en-US" dirty="0" smtClean="0"/>
              <a:t>段和</a:t>
            </a:r>
            <a:r>
              <a:rPr lang="en-US" altLang="zh-CN" dirty="0" smtClean="0"/>
              <a:t>ID</a:t>
            </a:r>
            <a:r>
              <a:rPr lang="zh-CN" altLang="en-US" dirty="0" smtClean="0"/>
              <a:t>段的同步！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en-US" altLang="zh-CN" dirty="0" smtClean="0"/>
              <a:t>IF</a:t>
            </a:r>
            <a:r>
              <a:rPr lang="zh-CN" altLang="en-US" dirty="0" smtClean="0"/>
              <a:t>段的下一条指令是否跳转是由</a:t>
            </a:r>
            <a:r>
              <a:rPr lang="en-US" altLang="zh-CN" dirty="0" smtClean="0"/>
              <a:t>ID</a:t>
            </a:r>
            <a:r>
              <a:rPr lang="zh-CN" altLang="en-US" dirty="0" smtClean="0"/>
              <a:t>段的指令决定的</a:t>
            </a:r>
            <a:endParaRPr lang="en-US" altLang="zh-CN" dirty="0" smtClean="0"/>
          </a:p>
          <a:p>
            <a:r>
              <a:rPr lang="zh-CN" altLang="en-US" dirty="0" smtClean="0"/>
              <a:t>不能“暂时修改顺序”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89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结构冲突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31" y="1825625"/>
            <a:ext cx="8021538" cy="4351338"/>
          </a:xfrm>
        </p:spPr>
      </p:pic>
    </p:spTree>
    <p:extLst>
      <p:ext uri="{BB962C8B-B14F-4D97-AF65-F5344CB8AC3E}">
        <p14:creationId xmlns:p14="http://schemas.microsoft.com/office/powerpoint/2010/main" val="73606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614</Words>
  <Application>Microsoft Office PowerPoint</Application>
  <PresentationFormat>宽屏</PresentationFormat>
  <Paragraphs>75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奋战三星期，造台计算机</vt:lpstr>
      <vt:lpstr>完成情况</vt:lpstr>
      <vt:lpstr>流水线结构上和书上和课堂上讲的主要不同之处</vt:lpstr>
      <vt:lpstr>SRAM分配</vt:lpstr>
      <vt:lpstr>访存时序</vt:lpstr>
      <vt:lpstr>访存时序</vt:lpstr>
      <vt:lpstr>性能跑分</vt:lpstr>
      <vt:lpstr>结构冲突</vt:lpstr>
      <vt:lpstr>结构冲突</vt:lpstr>
      <vt:lpstr>结构冲突</vt:lpstr>
      <vt:lpstr>错误的逻辑</vt:lpstr>
      <vt:lpstr>正确逻辑</vt:lpstr>
      <vt:lpstr>心得</vt:lpstr>
      <vt:lpstr>心得</vt:lpstr>
      <vt:lpstr>Flash模块</vt:lpstr>
      <vt:lpstr>VGA实现原理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奋战三星期，造台计算机</dc:title>
  <dc:creator>Shuyu Cheng</dc:creator>
  <cp:lastModifiedBy>Shuyu Cheng</cp:lastModifiedBy>
  <cp:revision>50</cp:revision>
  <dcterms:created xsi:type="dcterms:W3CDTF">2016-12-23T00:41:19Z</dcterms:created>
  <dcterms:modified xsi:type="dcterms:W3CDTF">2016-12-23T03:37:34Z</dcterms:modified>
</cp:coreProperties>
</file>