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3" r:id="rId7"/>
    <p:sldId id="264" r:id="rId8"/>
    <p:sldId id="282" r:id="rId9"/>
    <p:sldId id="281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3" r:id="rId18"/>
    <p:sldId id="284" r:id="rId19"/>
    <p:sldId id="271" r:id="rId20"/>
    <p:sldId id="272" r:id="rId21"/>
    <p:sldId id="26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BD3"/>
    <a:srgbClr val="1280B2"/>
    <a:srgbClr val="D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20" autoAdjust="0"/>
  </p:normalViewPr>
  <p:slideViewPr>
    <p:cSldViewPr>
      <p:cViewPr>
        <p:scale>
          <a:sx n="75" d="100"/>
          <a:sy n="75" d="100"/>
        </p:scale>
        <p:origin x="-122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2316A-C9FD-40AE-944D-4D9CAC7991FD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EDACD-DDD4-467E-8D64-0458AA01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2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EDACD-DDD4-467E-8D64-0458AA0104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64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EDACD-DDD4-467E-8D64-0458AA01041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0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EDACD-DDD4-467E-8D64-0458AA01041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0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EDACD-DDD4-467E-8D64-0458AA01041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0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EDACD-DDD4-467E-8D64-0458AA01041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06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EDACD-DDD4-467E-8D64-0458AA01041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6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EDACD-DDD4-467E-8D64-0458AA0104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0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EDACD-DDD4-467E-8D64-0458AA0104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0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EDACD-DDD4-467E-8D64-0458AA0104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0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EDACD-DDD4-467E-8D64-0458AA0104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06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EDACD-DDD4-467E-8D64-0458AA0104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0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EDACD-DDD4-467E-8D64-0458AA01041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0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EDACD-DDD4-467E-8D64-0458AA01041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0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EDACD-DDD4-467E-8D64-0458AA01041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0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2BA-A928-4EB7-A0A9-BC9DA3ED12D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1E10-FBFC-496A-85BB-DB014565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2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2BA-A928-4EB7-A0A9-BC9DA3ED12D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1E10-FBFC-496A-85BB-DB014565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2BA-A928-4EB7-A0A9-BC9DA3ED12D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1E10-FBFC-496A-85BB-DB014565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75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2BA-A928-4EB7-A0A9-BC9DA3ED12D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1E10-FBFC-496A-85BB-DB014565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7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2BA-A928-4EB7-A0A9-BC9DA3ED12D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1E10-FBFC-496A-85BB-DB014565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1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2BA-A928-4EB7-A0A9-BC9DA3ED12D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1E10-FBFC-496A-85BB-DB014565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6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2BA-A928-4EB7-A0A9-BC9DA3ED12D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1E10-FBFC-496A-85BB-DB014565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0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2BA-A928-4EB7-A0A9-BC9DA3ED12D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1E10-FBFC-496A-85BB-DB014565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7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2BA-A928-4EB7-A0A9-BC9DA3ED12D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1E10-FBFC-496A-85BB-DB014565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2BA-A928-4EB7-A0A9-BC9DA3ED12D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1E10-FBFC-496A-85BB-DB014565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5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2BA-A928-4EB7-A0A9-BC9DA3ED12D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1E10-FBFC-496A-85BB-DB014565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2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E2BA-A928-4EB7-A0A9-BC9DA3ED12D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1E10-FBFC-496A-85BB-DB014565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3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118" y="188640"/>
            <a:ext cx="9125882" cy="1440160"/>
          </a:xfrm>
        </p:spPr>
        <p:txBody>
          <a:bodyPr>
            <a:normAutofit/>
          </a:bodyPr>
          <a:lstStyle/>
          <a:p>
            <a:r>
              <a:rPr lang="en-US" altLang="ko-KR" sz="600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Smart Codi</a:t>
            </a:r>
            <a:endParaRPr lang="ko-KR" altLang="en-US" sz="60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9816" y="1772816"/>
            <a:ext cx="7884368" cy="816496"/>
          </a:xfrm>
        </p:spPr>
        <p:txBody>
          <a:bodyPr>
            <a:normAutofit/>
          </a:bodyPr>
          <a:lstStyle/>
          <a:p>
            <a:r>
              <a:rPr lang="en-US" altLang="ko-KR" sz="2800" smtClean="0">
                <a:solidFill>
                  <a:schemeClr val="accent1">
                    <a:lumMod val="75000"/>
                  </a:schemeClr>
                </a:solidFill>
              </a:rPr>
              <a:t>android app programming team project</a:t>
            </a:r>
            <a:endParaRPr lang="en-US" altLang="ko-KR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923804"/>
            <a:ext cx="9144000" cy="19345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3419872" y="1628800"/>
            <a:ext cx="216024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2304" y="4919008"/>
            <a:ext cx="3251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mtClean="0">
                <a:solidFill>
                  <a:schemeClr val="bg1"/>
                </a:solidFill>
              </a:rPr>
              <a:t>     10</a:t>
            </a:r>
            <a:r>
              <a:rPr lang="ko-KR" altLang="en-US" sz="2400" smtClean="0">
                <a:solidFill>
                  <a:schemeClr val="bg1"/>
                </a:solidFill>
              </a:rPr>
              <a:t>조</a:t>
            </a:r>
            <a:endParaRPr lang="en-US" altLang="ko-KR" sz="2400" smtClean="0">
              <a:solidFill>
                <a:schemeClr val="bg1"/>
              </a:solidFill>
            </a:endParaRPr>
          </a:p>
          <a:p>
            <a:pPr algn="r"/>
            <a:r>
              <a:rPr lang="en-US" altLang="ko-KR" sz="2400" smtClean="0">
                <a:solidFill>
                  <a:schemeClr val="bg1"/>
                </a:solidFill>
              </a:rPr>
              <a:t>2015112247  </a:t>
            </a:r>
            <a:r>
              <a:rPr lang="ko-KR" altLang="en-US" sz="2400" smtClean="0">
                <a:solidFill>
                  <a:schemeClr val="bg1"/>
                </a:solidFill>
              </a:rPr>
              <a:t>최서영</a:t>
            </a:r>
            <a:endParaRPr lang="en-US" altLang="ko-KR" sz="2400">
              <a:solidFill>
                <a:schemeClr val="bg1"/>
              </a:solidFill>
            </a:endParaRPr>
          </a:p>
          <a:p>
            <a:pPr algn="r"/>
            <a:r>
              <a:rPr lang="en-US" altLang="ko-KR" sz="2400" smtClean="0">
                <a:solidFill>
                  <a:schemeClr val="bg1"/>
                </a:solidFill>
              </a:rPr>
              <a:t>2016112224     </a:t>
            </a:r>
            <a:r>
              <a:rPr lang="ko-KR" altLang="en-US" sz="2400" smtClean="0">
                <a:solidFill>
                  <a:schemeClr val="bg1"/>
                </a:solidFill>
              </a:rPr>
              <a:t>양훈</a:t>
            </a:r>
            <a:endParaRPr lang="en-US" altLang="ko-KR" sz="2400">
              <a:solidFill>
                <a:schemeClr val="bg1"/>
              </a:solidFill>
            </a:endParaRPr>
          </a:p>
          <a:p>
            <a:pPr algn="r"/>
            <a:r>
              <a:rPr lang="en-US" altLang="ko-KR" sz="2400">
                <a:solidFill>
                  <a:schemeClr val="bg1"/>
                </a:solidFill>
              </a:rPr>
              <a:t>2014113370</a:t>
            </a:r>
            <a:r>
              <a:rPr lang="ko-KR" altLang="en-US" sz="2400" smtClean="0">
                <a:solidFill>
                  <a:schemeClr val="bg1"/>
                </a:solidFill>
              </a:rPr>
              <a:t>  정유진</a:t>
            </a:r>
            <a:endParaRPr lang="en-US" altLang="ko-KR" sz="2400">
              <a:solidFill>
                <a:schemeClr val="bg1"/>
              </a:solidFill>
            </a:endParaRPr>
          </a:p>
          <a:p>
            <a:pPr algn="r"/>
            <a:r>
              <a:rPr lang="en-US" altLang="ko-KR" sz="2400" smtClean="0">
                <a:solidFill>
                  <a:schemeClr val="bg1"/>
                </a:solidFill>
              </a:rPr>
              <a:t>2015112205</a:t>
            </a:r>
            <a:r>
              <a:rPr lang="ko-KR" altLang="en-US" sz="2400" smtClean="0">
                <a:solidFill>
                  <a:schemeClr val="bg1"/>
                </a:solidFill>
              </a:rPr>
              <a:t>  배은지</a:t>
            </a:r>
            <a:endParaRPr lang="en-US" altLang="ko-KR" sz="2400" smtClean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19" b="87736" l="7510" r="90119">
                        <a14:foregroundMark x1="15415" y1="72170" x2="18577" y2="33962"/>
                        <a14:foregroundMark x1="17787" y1="36321" x2="48617" y2="19811"/>
                        <a14:foregroundMark x1="82609" y1="72170" x2="77866" y2="30189"/>
                        <a14:foregroundMark x1="74308" y1="31132" x2="39130" y2="62264"/>
                        <a14:foregroundMark x1="67194" y1="63208" x2="32806" y2="65094"/>
                        <a14:foregroundMark x1="64822" y1="27358" x2="31621" y2="62264"/>
                        <a14:foregroundMark x1="39130" y1="41509" x2="39130" y2="41509"/>
                        <a14:foregroundMark x1="41107" y1="72170" x2="41107" y2="72170"/>
                        <a14:foregroundMark x1="47826" y1="72170" x2="47826" y2="72170"/>
                        <a14:foregroundMark x1="55731" y1="72642" x2="55731" y2="72642"/>
                        <a14:foregroundMark x1="57708" y1="68868" x2="57708" y2="74528"/>
                        <a14:foregroundMark x1="57312" y1="60377" x2="57312" y2="60377"/>
                        <a14:foregroundMark x1="58498" y1="57075" x2="62451" y2="50000"/>
                        <a14:foregroundMark x1="42688" y1="76415" x2="56126" y2="72642"/>
                        <a14:foregroundMark x1="32806" y1="72170" x2="32806" y2="32547"/>
                        <a14:foregroundMark x1="32806" y1="80189" x2="59289" y2="79717"/>
                        <a14:backgroundMark x1="16206" y1="15566" x2="16206" y2="15566"/>
                        <a14:backgroundMark x1="4743" y1="27830" x2="24506" y2="6132"/>
                        <a14:backgroundMark x1="3162" y1="28774" x2="5534" y2="79717"/>
                        <a14:backgroundMark x1="4743" y1="77358" x2="28854" y2="91981"/>
                        <a14:backgroundMark x1="27668" y1="92453" x2="77470" y2="90094"/>
                        <a14:backgroundMark x1="77470" y1="91038" x2="92095" y2="71226"/>
                        <a14:backgroundMark x1="92095" y1="71226" x2="92095" y2="21226"/>
                        <a14:backgroundMark x1="92095" y1="21226" x2="60870" y2="5660"/>
                        <a14:backgroundMark x1="60870" y1="5660" x2="23715" y2="5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30" y="5122759"/>
            <a:ext cx="1893292" cy="15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267683" y="324386"/>
            <a:ext cx="0" cy="5040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" y="1482497"/>
            <a:ext cx="177311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Body</a:t>
            </a:r>
            <a:endParaRPr lang="ko-KR" altLang="en-US" sz="20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3335" y="4529702"/>
            <a:ext cx="44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340718"/>
            <a:ext cx="2457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5</a:t>
            </a:r>
            <a:r>
              <a:rPr lang="en-US" altLang="ko-KR" sz="2800" smtClean="0"/>
              <a:t>. Main page 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83" y="1124743"/>
            <a:ext cx="2745561" cy="48809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67999" y="1682552"/>
            <a:ext cx="37781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 MainPageActivity</a:t>
            </a:r>
            <a:endParaRPr lang="ko-KR" altLang="ko-KR" sz="1600"/>
          </a:p>
          <a:p>
            <a:r>
              <a:rPr lang="en-US" altLang="ko-KR" sz="1600"/>
              <a:t>  </a:t>
            </a:r>
            <a:r>
              <a:rPr lang="ko-KR" altLang="ko-KR" sz="1600"/>
              <a:t>사용자들이 입력한 데이터를 </a:t>
            </a:r>
            <a:r>
              <a:rPr lang="ko-KR" altLang="ko-KR" sz="1600"/>
              <a:t>최신순 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</a:t>
            </a:r>
            <a:r>
              <a:rPr lang="ko-KR" altLang="ko-KR" sz="1600" smtClean="0"/>
              <a:t>혹은 </a:t>
            </a:r>
            <a:r>
              <a:rPr lang="ko-KR" altLang="ko-KR" sz="1600"/>
              <a:t>좋아요 순으로 </a:t>
            </a:r>
            <a:r>
              <a:rPr lang="ko-KR" altLang="ko-KR" sz="1600"/>
              <a:t>보여줍니다</a:t>
            </a:r>
            <a:r>
              <a:rPr lang="en-US" altLang="ko-KR" sz="1600" smtClean="0"/>
              <a:t>.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</a:t>
            </a:r>
          </a:p>
          <a:p>
            <a:r>
              <a:rPr lang="en-US" altLang="ko-KR" sz="1600" smtClean="0"/>
              <a:t>- MainPage.php</a:t>
            </a:r>
            <a:r>
              <a:rPr lang="en-US" altLang="ko-KR" sz="1600"/>
              <a:t>, </a:t>
            </a:r>
            <a:r>
              <a:rPr lang="en-US" altLang="ko-KR" sz="1600" smtClean="0"/>
              <a:t>UpdateLike.php </a:t>
            </a:r>
            <a:r>
              <a:rPr lang="ko-KR" altLang="en-US" sz="1600" smtClean="0"/>
              <a:t>사용</a:t>
            </a:r>
            <a:endParaRPr lang="en-US" altLang="ko-KR" sz="1600"/>
          </a:p>
          <a:p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17569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267683" y="324386"/>
            <a:ext cx="0" cy="5040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" y="1482497"/>
            <a:ext cx="177311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Body</a:t>
            </a:r>
            <a:endParaRPr lang="ko-KR" altLang="en-US" sz="20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3335" y="4529702"/>
            <a:ext cx="44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340718"/>
            <a:ext cx="2151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6. My page 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83" y="1124744"/>
            <a:ext cx="2713802" cy="48245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8621" y="1663304"/>
            <a:ext cx="3916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 </a:t>
            </a:r>
            <a:r>
              <a:rPr lang="en-US" altLang="ko-KR" sz="1600"/>
              <a:t>MyPageActivity</a:t>
            </a:r>
            <a:endParaRPr lang="ko-KR" altLang="ko-KR" sz="1600"/>
          </a:p>
          <a:p>
            <a:r>
              <a:rPr lang="en-US" altLang="ko-KR" sz="1600"/>
              <a:t> </a:t>
            </a:r>
            <a:r>
              <a:rPr lang="en-US" altLang="ko-KR" sz="1600" smtClean="0"/>
              <a:t> </a:t>
            </a:r>
            <a:r>
              <a:rPr lang="ko-KR" altLang="ko-KR" sz="1600" smtClean="0"/>
              <a:t>사용자 </a:t>
            </a:r>
            <a:r>
              <a:rPr lang="ko-KR" altLang="ko-KR" sz="1600"/>
              <a:t>본인이 올린 사진을 한 </a:t>
            </a:r>
            <a:r>
              <a:rPr lang="ko-KR" altLang="ko-KR" sz="1600"/>
              <a:t>눈에 </a:t>
            </a:r>
            <a:endParaRPr lang="en-US" altLang="ko-KR" sz="1600" smtClean="0"/>
          </a:p>
          <a:p>
            <a:r>
              <a:rPr lang="en-US" altLang="ko-KR" sz="1600" smtClean="0"/>
              <a:t>  </a:t>
            </a:r>
            <a:r>
              <a:rPr lang="ko-KR" altLang="ko-KR" sz="1600" smtClean="0"/>
              <a:t>보여줍니다</a:t>
            </a:r>
            <a:r>
              <a:rPr lang="en-US" altLang="ko-KR" sz="1600"/>
              <a:t>. </a:t>
            </a:r>
            <a:r>
              <a:rPr lang="ko-KR" altLang="ko-KR" sz="1600"/>
              <a:t>사진을 클릭할 </a:t>
            </a:r>
            <a:r>
              <a:rPr lang="ko-KR" altLang="ko-KR" sz="1600"/>
              <a:t>시 </a:t>
            </a:r>
            <a:r>
              <a:rPr lang="en-US" altLang="ko-KR" sz="1600" smtClean="0"/>
              <a:t>detail</a:t>
            </a:r>
            <a:r>
              <a:rPr lang="ko-KR" altLang="ko-KR" sz="1600" smtClean="0"/>
              <a:t>로 </a:t>
            </a:r>
            <a:endParaRPr lang="en-US" altLang="ko-KR" sz="1600"/>
          </a:p>
          <a:p>
            <a:r>
              <a:rPr lang="en-US" altLang="ko-KR" sz="1600" smtClean="0"/>
              <a:t>  </a:t>
            </a:r>
            <a:r>
              <a:rPr lang="ko-KR" altLang="ko-KR" sz="1600" smtClean="0"/>
              <a:t>전환됩니다</a:t>
            </a:r>
            <a:r>
              <a:rPr lang="en-US" altLang="ko-KR" sz="1600" smtClean="0"/>
              <a:t>.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- MyPage.php </a:t>
            </a:r>
            <a:r>
              <a:rPr lang="ko-KR" altLang="en-US" sz="1600" smtClean="0"/>
              <a:t>사용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7569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267683" y="324386"/>
            <a:ext cx="0" cy="5040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" y="1482497"/>
            <a:ext cx="177311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Body</a:t>
            </a:r>
            <a:endParaRPr lang="ko-KR" altLang="en-US" sz="20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3335" y="4529702"/>
            <a:ext cx="44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340718"/>
            <a:ext cx="288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7</a:t>
            </a:r>
            <a:r>
              <a:rPr lang="en-US" altLang="ko-KR" sz="2800" smtClean="0"/>
              <a:t>. Weather page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35" y="1124744"/>
            <a:ext cx="2546697" cy="45274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4048" y="1482497"/>
            <a:ext cx="39725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 WeatherActivity</a:t>
            </a:r>
            <a:endParaRPr lang="ko-KR" altLang="ko-KR" sz="1600"/>
          </a:p>
          <a:p>
            <a:r>
              <a:rPr lang="en-US" altLang="ko-KR" sz="1600"/>
              <a:t> </a:t>
            </a:r>
            <a:r>
              <a:rPr lang="en-US" altLang="ko-KR" sz="1600" smtClean="0"/>
              <a:t> </a:t>
            </a:r>
            <a:r>
              <a:rPr lang="ko-KR" altLang="ko-KR" sz="1600" smtClean="0"/>
              <a:t>현재 </a:t>
            </a:r>
            <a:r>
              <a:rPr lang="ko-KR" altLang="ko-KR" sz="1600"/>
              <a:t>날씨를 웹페이지 파싱을 </a:t>
            </a:r>
            <a:r>
              <a:rPr lang="ko-KR" altLang="ko-KR" sz="1600"/>
              <a:t>통하여 </a:t>
            </a:r>
            <a:endParaRPr lang="en-US" altLang="ko-KR" sz="1600" smtClean="0"/>
          </a:p>
          <a:p>
            <a:r>
              <a:rPr lang="en-US" altLang="ko-KR" sz="1600" smtClean="0"/>
              <a:t>  </a:t>
            </a:r>
            <a:r>
              <a:rPr lang="ko-KR" altLang="ko-KR" sz="1600" smtClean="0"/>
              <a:t>받아오고</a:t>
            </a:r>
            <a:r>
              <a:rPr lang="en-US" altLang="ko-KR" sz="1600"/>
              <a:t>, </a:t>
            </a:r>
            <a:r>
              <a:rPr lang="ko-KR" altLang="ko-KR" sz="1600"/>
              <a:t>사용자들이 </a:t>
            </a:r>
            <a:r>
              <a:rPr lang="ko-KR" altLang="ko-KR" sz="1600"/>
              <a:t>입력한 </a:t>
            </a:r>
            <a:endParaRPr lang="en-US" altLang="ko-KR" sz="1600" smtClean="0"/>
          </a:p>
          <a:p>
            <a:r>
              <a:rPr lang="en-US" altLang="ko-KR" sz="1600" smtClean="0"/>
              <a:t>  </a:t>
            </a:r>
            <a:r>
              <a:rPr lang="ko-KR" altLang="ko-KR" sz="1600" smtClean="0"/>
              <a:t>데이터</a:t>
            </a:r>
            <a:r>
              <a:rPr lang="en-US" altLang="ko-KR" sz="1600"/>
              <a:t>(</a:t>
            </a:r>
            <a:r>
              <a:rPr lang="ko-KR" altLang="ko-KR" sz="1600"/>
              <a:t>서버에 저장</a:t>
            </a:r>
            <a:r>
              <a:rPr lang="en-US" altLang="ko-KR" sz="1600"/>
              <a:t>)</a:t>
            </a:r>
            <a:r>
              <a:rPr lang="ko-KR" altLang="ko-KR" sz="1600"/>
              <a:t>를 통하여 </a:t>
            </a:r>
            <a:r>
              <a:rPr lang="ko-KR" altLang="ko-KR" sz="1600"/>
              <a:t>해당 </a:t>
            </a:r>
            <a:endParaRPr lang="en-US" altLang="ko-KR" sz="1600" smtClean="0"/>
          </a:p>
          <a:p>
            <a:r>
              <a:rPr lang="en-US" altLang="ko-KR" sz="1600" smtClean="0"/>
              <a:t>  </a:t>
            </a:r>
            <a:r>
              <a:rPr lang="ko-KR" altLang="ko-KR" sz="1600" smtClean="0"/>
              <a:t>온도구간에 </a:t>
            </a:r>
            <a:r>
              <a:rPr lang="ko-KR" altLang="ko-KR" sz="1600"/>
              <a:t>가장 빈번하게 등장한 </a:t>
            </a:r>
            <a:r>
              <a:rPr lang="ko-KR" altLang="ko-KR" sz="1600"/>
              <a:t>옷을 </a:t>
            </a:r>
            <a:endParaRPr lang="en-US" altLang="ko-KR" sz="1600" smtClean="0"/>
          </a:p>
          <a:p>
            <a:r>
              <a:rPr lang="en-US" altLang="ko-KR" sz="1600" smtClean="0"/>
              <a:t>  3</a:t>
            </a:r>
            <a:r>
              <a:rPr lang="ko-KR" altLang="ko-KR" sz="1600"/>
              <a:t>가지 </a:t>
            </a:r>
            <a:r>
              <a:rPr lang="ko-KR" altLang="ko-KR" sz="1600"/>
              <a:t>제시합니다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en-US" altLang="ko-KR" sz="1600" smtClean="0"/>
              <a:t>- GetFreqTags.php </a:t>
            </a:r>
            <a:r>
              <a:rPr lang="ko-KR" altLang="en-US" sz="1600" smtClean="0"/>
              <a:t>사용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7569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267683" y="324386"/>
            <a:ext cx="0" cy="5040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" y="1482497"/>
            <a:ext cx="177311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Body</a:t>
            </a:r>
            <a:endParaRPr lang="ko-KR" altLang="en-US" sz="20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3335" y="4529702"/>
            <a:ext cx="44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340718"/>
            <a:ext cx="268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8. Upload page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35" y="1268761"/>
            <a:ext cx="2690713" cy="47834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38389" y="1541682"/>
            <a:ext cx="41056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 UploadActivity</a:t>
            </a:r>
            <a:endParaRPr lang="ko-KR" altLang="ko-KR" sz="1600"/>
          </a:p>
          <a:p>
            <a:r>
              <a:rPr lang="en-US" altLang="ko-KR" sz="1600" smtClean="0"/>
              <a:t>  </a:t>
            </a:r>
            <a:r>
              <a:rPr lang="en-US" altLang="ko-KR" sz="1600"/>
              <a:t>Imageview</a:t>
            </a:r>
            <a:r>
              <a:rPr lang="ko-KR" altLang="ko-KR" sz="1600"/>
              <a:t>를 선택하면 </a:t>
            </a:r>
            <a:r>
              <a:rPr lang="ko-KR" altLang="ko-KR" sz="1600"/>
              <a:t>단말기에 </a:t>
            </a:r>
            <a:endParaRPr lang="en-US" altLang="ko-KR" sz="1600" smtClean="0"/>
          </a:p>
          <a:p>
            <a:r>
              <a:rPr lang="en-US" altLang="ko-KR" sz="1600" smtClean="0"/>
              <a:t>  </a:t>
            </a:r>
            <a:r>
              <a:rPr lang="ko-KR" altLang="ko-KR" sz="1600" smtClean="0"/>
              <a:t>저장되어 </a:t>
            </a:r>
            <a:r>
              <a:rPr lang="ko-KR" altLang="ko-KR" sz="1600"/>
              <a:t>있는 사진을 </a:t>
            </a:r>
            <a:r>
              <a:rPr lang="ko-KR" altLang="ko-KR" sz="1600"/>
              <a:t>선택하여 </a:t>
            </a:r>
            <a:r>
              <a:rPr lang="ko-KR" altLang="ko-KR" sz="1600" smtClean="0"/>
              <a:t>업로드</a:t>
            </a:r>
            <a:endParaRPr lang="en-US" altLang="ko-KR" sz="1600" smtClean="0"/>
          </a:p>
          <a:p>
            <a:r>
              <a:rPr lang="ko-KR" altLang="ko-KR" sz="1600" smtClean="0"/>
              <a:t> </a:t>
            </a:r>
            <a:r>
              <a:rPr lang="en-US" altLang="ko-KR" sz="1600" smtClean="0"/>
              <a:t> </a:t>
            </a:r>
            <a:r>
              <a:rPr lang="ko-KR" altLang="ko-KR" sz="1600" smtClean="0"/>
              <a:t>할 </a:t>
            </a:r>
            <a:r>
              <a:rPr lang="ko-KR" altLang="ko-KR" sz="1600"/>
              <a:t>수 있습니다</a:t>
            </a:r>
            <a:r>
              <a:rPr lang="en-US" altLang="ko-KR" sz="1600"/>
              <a:t>. Bitmap-&gt;</a:t>
            </a:r>
            <a:r>
              <a:rPr lang="en-US" altLang="ko-KR" sz="1600"/>
              <a:t>String </a:t>
            </a:r>
            <a:r>
              <a:rPr lang="ko-KR" altLang="ko-KR" sz="1600" smtClean="0"/>
              <a:t>으로</a:t>
            </a:r>
            <a:endParaRPr lang="en-US" altLang="ko-KR" sz="1600" smtClean="0"/>
          </a:p>
          <a:p>
            <a:r>
              <a:rPr lang="ko-KR" altLang="ko-KR" sz="1600" smtClean="0"/>
              <a:t> </a:t>
            </a:r>
            <a:r>
              <a:rPr lang="en-US" altLang="ko-KR" sz="1600" smtClean="0"/>
              <a:t> </a:t>
            </a:r>
            <a:r>
              <a:rPr lang="ko-KR" altLang="ko-KR" sz="1600" smtClean="0"/>
              <a:t>변환한 </a:t>
            </a:r>
            <a:r>
              <a:rPr lang="ko-KR" altLang="ko-KR" sz="1600"/>
              <a:t>후 서버에서 </a:t>
            </a:r>
            <a:r>
              <a:rPr lang="ko-KR" altLang="ko-KR" sz="1600"/>
              <a:t>다시 </a:t>
            </a:r>
            <a:r>
              <a:rPr lang="ko-KR" altLang="ko-KR" sz="1600" smtClean="0"/>
              <a:t>비트맵이미지로</a:t>
            </a:r>
            <a:endParaRPr lang="en-US" altLang="ko-KR" sz="1600" smtClean="0"/>
          </a:p>
          <a:p>
            <a:r>
              <a:rPr lang="ko-KR" altLang="ko-KR" sz="1600" smtClean="0"/>
              <a:t> </a:t>
            </a:r>
            <a:r>
              <a:rPr lang="en-US" altLang="ko-KR" sz="1600" smtClean="0"/>
              <a:t> </a:t>
            </a:r>
            <a:r>
              <a:rPr lang="ko-KR" altLang="ko-KR" sz="1600" smtClean="0"/>
              <a:t>바꾸는 </a:t>
            </a:r>
            <a:r>
              <a:rPr lang="ko-KR" altLang="ko-KR" sz="1600"/>
              <a:t>방식을 </a:t>
            </a:r>
            <a:r>
              <a:rPr lang="ko-KR" altLang="ko-KR" sz="1600" smtClean="0"/>
              <a:t>이용하였습니다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en-US" altLang="ko-KR" sz="1600" smtClean="0"/>
              <a:t>- Upload.php </a:t>
            </a:r>
            <a:r>
              <a:rPr lang="ko-KR" altLang="en-US" sz="1600" smtClean="0"/>
              <a:t>사용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7569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267683" y="324386"/>
            <a:ext cx="0" cy="5040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" y="1482497"/>
            <a:ext cx="177311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Body</a:t>
            </a:r>
            <a:endParaRPr lang="ko-KR" altLang="en-US" sz="20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3335" y="4529702"/>
            <a:ext cx="44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340718"/>
            <a:ext cx="2455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9. Detail page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35" y="1196752"/>
            <a:ext cx="2551783" cy="45365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82878" y="1516738"/>
            <a:ext cx="407836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 DetailActivity</a:t>
            </a:r>
            <a:endParaRPr lang="ko-KR" altLang="ko-KR" sz="1600"/>
          </a:p>
          <a:p>
            <a:r>
              <a:rPr lang="en-US" altLang="ko-KR" sz="1600"/>
              <a:t> </a:t>
            </a:r>
            <a:r>
              <a:rPr lang="ko-KR" altLang="ko-KR" sz="1600"/>
              <a:t>사진에 대한 상세정보를 보여주는 </a:t>
            </a:r>
            <a:r>
              <a:rPr lang="ko-KR" altLang="ko-KR" sz="1600"/>
              <a:t>페이지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 </a:t>
            </a:r>
            <a:r>
              <a:rPr lang="ko-KR" altLang="ko-KR" sz="1600"/>
              <a:t>정보수정을 할 수 </a:t>
            </a:r>
            <a:r>
              <a:rPr lang="ko-KR" altLang="ko-KR" sz="1600"/>
              <a:t>있다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endParaRPr lang="en-US" altLang="ko-KR" sz="1600" smtClean="0"/>
          </a:p>
          <a:p>
            <a:pPr lvl="0"/>
            <a:r>
              <a:rPr lang="en-US" altLang="ko-KR" sz="1600" smtClean="0"/>
              <a:t>- Detail.php, </a:t>
            </a:r>
            <a:r>
              <a:rPr lang="en-US" altLang="ko-KR" sz="1600"/>
              <a:t>UpdateLike.php</a:t>
            </a:r>
            <a:r>
              <a:rPr lang="en-US" altLang="ko-KR" sz="1600" smtClean="0"/>
              <a:t> </a:t>
            </a:r>
            <a:r>
              <a:rPr lang="ko-KR" altLang="en-US" sz="1600" smtClean="0"/>
              <a:t>사용</a:t>
            </a:r>
            <a:endParaRPr lang="en-US" altLang="ko-KR" sz="1600" smtClean="0"/>
          </a:p>
          <a:p>
            <a:endParaRPr lang="en-US" altLang="ko-KR" sz="1600"/>
          </a:p>
          <a:p>
            <a:endParaRPr lang="en-US" altLang="ko-KR"/>
          </a:p>
          <a:p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267683" y="324386"/>
            <a:ext cx="0" cy="5040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" y="1482497"/>
            <a:ext cx="177311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Body</a:t>
            </a:r>
            <a:endParaRPr lang="ko-KR" altLang="en-US" sz="20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3335" y="4529702"/>
            <a:ext cx="44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340718"/>
            <a:ext cx="2790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10. Search page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35" y="1205012"/>
            <a:ext cx="2364899" cy="42042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7" y="1205012"/>
            <a:ext cx="2372150" cy="421715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932040" y="3307144"/>
            <a:ext cx="576064" cy="121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4622" y="5657671"/>
            <a:ext cx="6646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600"/>
              <a:t>SearchPage.php : keyword</a:t>
            </a:r>
            <a:r>
              <a:rPr lang="ko-KR" altLang="ko-KR" sz="1600"/>
              <a:t>를 바탕으로 게시물중</a:t>
            </a:r>
            <a:r>
              <a:rPr lang="en-US" altLang="ko-KR" sz="1600"/>
              <a:t> tag</a:t>
            </a:r>
            <a:r>
              <a:rPr lang="ko-KR" altLang="ko-KR" sz="1600"/>
              <a:t>에 해당 </a:t>
            </a:r>
            <a:r>
              <a:rPr lang="ko-KR" altLang="ko-KR" sz="1600"/>
              <a:t>키워드가 </a:t>
            </a:r>
            <a:endParaRPr lang="en-US" altLang="ko-KR" sz="1600" smtClean="0"/>
          </a:p>
          <a:p>
            <a:pPr lvl="0"/>
            <a:r>
              <a:rPr lang="en-US" altLang="ko-KR" sz="1600" smtClean="0"/>
              <a:t>  </a:t>
            </a:r>
            <a:r>
              <a:rPr lang="ko-KR" altLang="ko-KR" sz="1600" smtClean="0"/>
              <a:t>들어있는 </a:t>
            </a:r>
            <a:r>
              <a:rPr lang="ko-KR" altLang="ko-KR" sz="1600"/>
              <a:t>게시물 정보를 반환해줌</a:t>
            </a:r>
            <a:r>
              <a:rPr lang="en-US" altLang="ko-KR" sz="1600"/>
              <a:t>. </a:t>
            </a:r>
            <a:r>
              <a:rPr lang="ko-KR" altLang="ko-KR" sz="1600"/>
              <a:t>이 또한 특정 </a:t>
            </a:r>
            <a:r>
              <a:rPr lang="ko-KR" altLang="ko-KR" sz="1600"/>
              <a:t>시점을 </a:t>
            </a:r>
            <a:r>
              <a:rPr lang="ko-KR" altLang="ko-KR" sz="1600" smtClean="0"/>
              <a:t>시작으로</a:t>
            </a:r>
            <a:endParaRPr lang="en-US" altLang="ko-KR" sz="1600" smtClean="0"/>
          </a:p>
          <a:p>
            <a:pPr lvl="0"/>
            <a:r>
              <a:rPr lang="ko-KR" altLang="ko-KR" sz="1600" smtClean="0"/>
              <a:t> </a:t>
            </a:r>
            <a:r>
              <a:rPr lang="en-US" altLang="ko-KR" sz="1600" smtClean="0"/>
              <a:t> </a:t>
            </a:r>
            <a:r>
              <a:rPr lang="ko-KR" altLang="ko-KR" sz="1600" smtClean="0"/>
              <a:t>일정 </a:t>
            </a:r>
            <a:r>
              <a:rPr lang="ko-KR" altLang="ko-KR" sz="1600"/>
              <a:t>개수만 </a:t>
            </a:r>
            <a:r>
              <a:rPr lang="ko-KR" altLang="ko-KR" sz="1600"/>
              <a:t>결과로 </a:t>
            </a:r>
            <a:r>
              <a:rPr lang="ko-KR" altLang="ko-KR" sz="1600" smtClean="0"/>
              <a:t>돌려</a:t>
            </a:r>
            <a:r>
              <a:rPr lang="ko-KR" altLang="en-US" sz="1600" smtClean="0"/>
              <a:t>준다</a:t>
            </a:r>
            <a:r>
              <a:rPr lang="en-US" altLang="ko-KR" sz="1600" smtClean="0"/>
              <a:t>.</a:t>
            </a:r>
            <a:endParaRPr lang="ko-KR" altLang="ko-KR" sz="16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267683" y="324386"/>
            <a:ext cx="0" cy="5040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" y="1482497"/>
            <a:ext cx="177311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Body</a:t>
            </a:r>
            <a:endParaRPr lang="ko-KR" altLang="en-US" sz="20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3335" y="4529702"/>
            <a:ext cx="44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340718"/>
            <a:ext cx="2872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11.</a:t>
            </a:r>
            <a:r>
              <a:rPr lang="en-US" altLang="ko-KR" sz="2800"/>
              <a:t> </a:t>
            </a:r>
            <a:r>
              <a:rPr lang="en-US" altLang="ko-KR" sz="2800" smtClean="0"/>
              <a:t>ModifyBoard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36" y="1271475"/>
            <a:ext cx="2474688" cy="43994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51150" y="1548548"/>
            <a:ext cx="40446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 </a:t>
            </a:r>
            <a:r>
              <a:rPr lang="en-US" altLang="ko-KR" sz="1600"/>
              <a:t>ModifyBoardActivity</a:t>
            </a:r>
            <a:endParaRPr lang="ko-KR" altLang="ko-KR" sz="1600"/>
          </a:p>
          <a:p>
            <a:r>
              <a:rPr lang="en-US" altLang="ko-KR" sz="1600"/>
              <a:t> </a:t>
            </a:r>
            <a:r>
              <a:rPr lang="en-US" altLang="ko-KR" sz="1600" smtClean="0"/>
              <a:t> </a:t>
            </a:r>
            <a:r>
              <a:rPr lang="ko-KR" altLang="ko-KR" sz="1600" smtClean="0"/>
              <a:t>게시물을 </a:t>
            </a:r>
            <a:r>
              <a:rPr lang="ko-KR" altLang="ko-KR" sz="1600"/>
              <a:t>올린 아이디와 현재 로그인 </a:t>
            </a:r>
            <a:r>
              <a:rPr lang="ko-KR" altLang="ko-KR" sz="1600"/>
              <a:t>한 </a:t>
            </a:r>
            <a:endParaRPr lang="en-US" altLang="ko-KR" sz="1600" smtClean="0"/>
          </a:p>
          <a:p>
            <a:r>
              <a:rPr lang="en-US" altLang="ko-KR" sz="1600" smtClean="0"/>
              <a:t>  </a:t>
            </a:r>
            <a:r>
              <a:rPr lang="ko-KR" altLang="ko-KR" sz="1600" smtClean="0"/>
              <a:t>아이디가 </a:t>
            </a:r>
            <a:r>
              <a:rPr lang="ko-KR" altLang="ko-KR" sz="1600"/>
              <a:t>같은 경우나 현재 </a:t>
            </a:r>
            <a:r>
              <a:rPr lang="ko-KR" altLang="ko-KR" sz="1600"/>
              <a:t>로그인한 </a:t>
            </a:r>
            <a:endParaRPr lang="en-US" altLang="ko-KR" sz="1600" smtClean="0"/>
          </a:p>
          <a:p>
            <a:r>
              <a:rPr lang="en-US" altLang="ko-KR" sz="1600" smtClean="0"/>
              <a:t>  </a:t>
            </a:r>
            <a:r>
              <a:rPr lang="ko-KR" altLang="ko-KR" sz="1600" smtClean="0"/>
              <a:t>아이디가 </a:t>
            </a:r>
            <a:r>
              <a:rPr lang="en-US" altLang="ko-KR" sz="1600"/>
              <a:t>“Admin”</a:t>
            </a:r>
            <a:r>
              <a:rPr lang="ko-KR" altLang="ko-KR" sz="1600"/>
              <a:t>인 경우</a:t>
            </a:r>
            <a:r>
              <a:rPr lang="en-US" altLang="ko-KR" sz="1600"/>
              <a:t>, </a:t>
            </a:r>
            <a:endParaRPr lang="en-US" altLang="ko-KR" sz="1600" smtClean="0"/>
          </a:p>
          <a:p>
            <a:r>
              <a:rPr lang="en-US" altLang="ko-KR" sz="1600" smtClean="0"/>
              <a:t>  </a:t>
            </a:r>
            <a:r>
              <a:rPr lang="ko-KR" altLang="ko-KR" sz="1600" smtClean="0"/>
              <a:t>게시물에 </a:t>
            </a:r>
            <a:r>
              <a:rPr lang="ko-KR" altLang="ko-KR" sz="1600"/>
              <a:t>대해 수정이나 삭제를 </a:t>
            </a:r>
            <a:r>
              <a:rPr lang="ko-KR" altLang="ko-KR" sz="1600"/>
              <a:t>수행할 </a:t>
            </a:r>
            <a:endParaRPr lang="en-US" altLang="ko-KR" sz="1600" smtClean="0"/>
          </a:p>
          <a:p>
            <a:r>
              <a:rPr lang="en-US" altLang="ko-KR" sz="1600" smtClean="0"/>
              <a:t>  </a:t>
            </a:r>
            <a:r>
              <a:rPr lang="ko-KR" altLang="ko-KR" sz="1600" smtClean="0"/>
              <a:t>수 </a:t>
            </a:r>
            <a:r>
              <a:rPr lang="ko-KR" altLang="ko-KR" sz="1600"/>
              <a:t>있습니다</a:t>
            </a:r>
            <a:r>
              <a:rPr lang="en-US" altLang="ko-KR" sz="1600"/>
              <a:t>.</a:t>
            </a:r>
            <a:endParaRPr lang="ko-KR" altLang="ko-KR" sz="1600"/>
          </a:p>
          <a:p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- ModifyBoard.php </a:t>
            </a:r>
            <a:r>
              <a:rPr lang="ko-KR" altLang="en-US" sz="1600" smtClean="0"/>
              <a:t>사용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844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267683" y="324386"/>
            <a:ext cx="0" cy="5040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" y="1482497"/>
            <a:ext cx="177311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Body</a:t>
            </a:r>
            <a:endParaRPr lang="ko-KR" altLang="en-US" sz="20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3335" y="4529702"/>
            <a:ext cx="44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340718"/>
            <a:ext cx="3066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12. MyInfoModify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35" y="1196752"/>
            <a:ext cx="2551784" cy="45365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85270" y="1507183"/>
            <a:ext cx="43183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 </a:t>
            </a:r>
            <a:r>
              <a:rPr lang="en-US" altLang="ko-KR" sz="1600"/>
              <a:t>MyInfoModifyActivity</a:t>
            </a:r>
            <a:endParaRPr lang="ko-KR" altLang="ko-KR" sz="1600"/>
          </a:p>
          <a:p>
            <a:r>
              <a:rPr lang="en-US" altLang="ko-KR" sz="1600"/>
              <a:t> </a:t>
            </a:r>
            <a:r>
              <a:rPr lang="en-US" altLang="ko-KR" sz="1600" smtClean="0"/>
              <a:t> </a:t>
            </a:r>
            <a:r>
              <a:rPr lang="ko-KR" altLang="ko-KR" sz="1600" smtClean="0"/>
              <a:t>사용자 </a:t>
            </a:r>
            <a:r>
              <a:rPr lang="ko-KR" altLang="ko-KR" sz="1600"/>
              <a:t>본인의</a:t>
            </a:r>
            <a:r>
              <a:rPr lang="en-US" altLang="ko-KR" sz="1600"/>
              <a:t> ID, Password </a:t>
            </a:r>
            <a:r>
              <a:rPr lang="ko-KR" altLang="ko-KR" sz="1600"/>
              <a:t>등 </a:t>
            </a:r>
            <a:r>
              <a:rPr lang="ko-KR" altLang="ko-KR" sz="1600"/>
              <a:t>회원가입시 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</a:t>
            </a:r>
            <a:r>
              <a:rPr lang="ko-KR" altLang="ko-KR" sz="1600" smtClean="0"/>
              <a:t>입력했던 </a:t>
            </a:r>
            <a:r>
              <a:rPr lang="ko-KR" altLang="ko-KR" sz="1600"/>
              <a:t>정보를 수정할 </a:t>
            </a:r>
            <a:r>
              <a:rPr lang="ko-KR" altLang="ko-KR" sz="1600"/>
              <a:t>수 </a:t>
            </a:r>
            <a:r>
              <a:rPr lang="ko-KR" altLang="ko-KR" sz="1600" smtClean="0"/>
              <a:t>있습니다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en-US" altLang="ko-KR" sz="1600" smtClean="0"/>
              <a:t>- ModifyMyInfo.php </a:t>
            </a:r>
            <a:r>
              <a:rPr lang="ko-KR" altLang="en-US" sz="1600" smtClean="0"/>
              <a:t>사용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18751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0733" y="1935987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 smtClean="0">
                <a:solidFill>
                  <a:srgbClr val="333300">
                    <a:alpha val="99000"/>
                  </a:srgbClr>
                </a:solidFill>
                <a:latin typeface="나눔고딕" pitchFamily="50" charset="-127"/>
                <a:ea typeface="나눔고딕" pitchFamily="50" charset="-127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6849" y="2607295"/>
            <a:ext cx="4248127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어려웠던 점</a:t>
            </a:r>
            <a:endParaRPr lang="ko-KR" altLang="en-US" sz="24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148064" y="3068960"/>
            <a:ext cx="399593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4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267683" y="422543"/>
            <a:ext cx="0" cy="5040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36265" y="1225278"/>
            <a:ext cx="177311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conclusion</a:t>
            </a:r>
            <a:endParaRPr lang="ko-KR" altLang="en-US" sz="20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760" y="422543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구현이 힘들었던 기능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45134" y="1556792"/>
            <a:ext cx="64656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1.ListViewAdapter</a:t>
            </a:r>
          </a:p>
          <a:p>
            <a:r>
              <a:rPr lang="en-US" altLang="ko-KR" smtClean="0"/>
              <a:t>  </a:t>
            </a:r>
            <a:r>
              <a:rPr lang="en-US" altLang="ko-KR"/>
              <a:t>Volley</a:t>
            </a:r>
            <a:r>
              <a:rPr lang="ko-KR" altLang="en-US"/>
              <a:t>를 만들어서 </a:t>
            </a:r>
            <a:r>
              <a:rPr lang="en-US" altLang="ko-KR"/>
              <a:t>Queue</a:t>
            </a:r>
            <a:r>
              <a:rPr lang="ko-KR" altLang="en-US"/>
              <a:t>에 넣을 때 순서가 꼬이는 </a:t>
            </a:r>
            <a:r>
              <a:rPr lang="ko-KR" altLang="en-US"/>
              <a:t>문제가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발생하여</a:t>
            </a:r>
            <a:r>
              <a:rPr lang="en-US" altLang="ko-KR"/>
              <a:t>, </a:t>
            </a:r>
            <a:r>
              <a:rPr lang="ko-KR" altLang="en-US"/>
              <a:t>다른 페이지에 </a:t>
            </a:r>
            <a:r>
              <a:rPr lang="en-US" altLang="ko-KR"/>
              <a:t>ListViewAdapter</a:t>
            </a:r>
            <a:r>
              <a:rPr lang="ko-KR" altLang="en-US"/>
              <a:t>를 넣을 때 </a:t>
            </a:r>
            <a:r>
              <a:rPr lang="en-US" altLang="ko-KR"/>
              <a:t>List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순서대로 </a:t>
            </a:r>
            <a:r>
              <a:rPr lang="ko-KR" altLang="en-US"/>
              <a:t>출력되지 않았다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 smtClean="0"/>
              <a:t>2.PHP </a:t>
            </a:r>
            <a:r>
              <a:rPr lang="ko-KR" altLang="en-US"/>
              <a:t>서버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php</a:t>
            </a:r>
            <a:r>
              <a:rPr lang="ko-KR" altLang="en-US"/>
              <a:t>서버 구축하는 과정에서 어려움을 겪었다</a:t>
            </a:r>
            <a:r>
              <a:rPr lang="en-US" altLang="ko-KR"/>
              <a:t>.</a:t>
            </a:r>
          </a:p>
          <a:p>
            <a:endParaRPr lang="ko-KR" altLang="en-US"/>
          </a:p>
          <a:p>
            <a:r>
              <a:rPr lang="en-US" altLang="ko-KR" smtClean="0"/>
              <a:t>3</a:t>
            </a:r>
            <a:r>
              <a:rPr lang="en-US" altLang="ko-KR"/>
              <a:t>.</a:t>
            </a:r>
            <a:r>
              <a:rPr lang="ko-KR" altLang="en-US" smtClean="0"/>
              <a:t>이미지</a:t>
            </a:r>
            <a:endParaRPr lang="en-US" altLang="ko-KR" smtClean="0"/>
          </a:p>
          <a:p>
            <a:r>
              <a:rPr lang="ko-KR" altLang="en-US" smtClean="0"/>
              <a:t>  이미지의 </a:t>
            </a:r>
            <a:r>
              <a:rPr lang="ko-KR" altLang="en-US"/>
              <a:t>주소를 설정하는 </a:t>
            </a:r>
            <a:r>
              <a:rPr lang="ko-KR" altLang="en-US"/>
              <a:t>부분이 </a:t>
            </a:r>
            <a:r>
              <a:rPr lang="ko-KR" altLang="en-US" smtClean="0"/>
              <a:t>어려웠다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  </a:t>
            </a:r>
            <a:endParaRPr lang="ko-KR" altLang="en-US"/>
          </a:p>
          <a:p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19672" y="2132856"/>
            <a:ext cx="67687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Smart codi</a:t>
            </a:r>
            <a:r>
              <a:rPr lang="ko-KR" altLang="en-US" sz="2000" smtClean="0"/>
              <a:t>소개</a:t>
            </a:r>
            <a:endParaRPr lang="en-US" altLang="ko-KR" sz="200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smtClean="0"/>
              <a:t>각 레이아웃별 주요 기능</a:t>
            </a:r>
            <a:endParaRPr lang="en-US" altLang="ko-KR" sz="200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smtClean="0"/>
              <a:t>구현</a:t>
            </a:r>
            <a:r>
              <a:rPr lang="en-US" altLang="ko-KR" sz="2000"/>
              <a:t> </a:t>
            </a:r>
            <a:r>
              <a:rPr lang="ko-KR" altLang="en-US" sz="2000" smtClean="0"/>
              <a:t>중 어려웠던 점</a:t>
            </a:r>
            <a:endParaRPr lang="en-US" altLang="ko-KR" sz="200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smtClean="0"/>
              <a:t>결</a:t>
            </a:r>
            <a:r>
              <a:rPr lang="ko-KR" altLang="en-US" sz="2000"/>
              <a:t>론</a:t>
            </a:r>
            <a:endParaRPr lang="en-US" altLang="ko-KR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627784" y="70198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2312876"/>
            <a:ext cx="12601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3212976"/>
            <a:ext cx="12601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3648" y="4113076"/>
            <a:ext cx="12601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11406" y="1412776"/>
            <a:ext cx="61637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71846" y="1484784"/>
            <a:ext cx="61637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03648" y="5013176"/>
            <a:ext cx="12601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8232"/>
            <a:ext cx="1653837" cy="16538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66" y="220084"/>
            <a:ext cx="1653837" cy="16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564904"/>
            <a:ext cx="9144000" cy="13681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Thank you</a:t>
            </a:r>
            <a:endParaRPr lang="ko-KR" altLang="en-US" sz="4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8571" y1="86429" x2="85286" y2="82571"/>
                        <a14:backgroundMark x1="83857" y1="83286" x2="92714" y2="57857"/>
                        <a14:backgroundMark x1="93000" y1="57429" x2="93000" y2="14429"/>
                        <a14:backgroundMark x1="93000" y1="14143" x2="75000" y2="2429"/>
                        <a14:backgroundMark x1="74714" y1="3000" x2="11571" y2="8429"/>
                        <a14:backgroundMark x1="11571" y1="9000" x2="5000" y2="58143"/>
                        <a14:backgroundMark x1="4714" y1="57429" x2="19286" y2="86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86112"/>
            <a:ext cx="1512168" cy="15121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8571" y1="86429" x2="85286" y2="82571"/>
                        <a14:backgroundMark x1="83857" y1="83286" x2="92714" y2="57857"/>
                        <a14:backgroundMark x1="93000" y1="57429" x2="93000" y2="14429"/>
                        <a14:backgroundMark x1="93000" y1="14143" x2="75000" y2="2429"/>
                        <a14:backgroundMark x1="74714" y1="3000" x2="11571" y2="8429"/>
                        <a14:backgroundMark x1="11571" y1="9000" x2="5000" y2="58143"/>
                        <a14:backgroundMark x1="4714" y1="57429" x2="19286" y2="86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586112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0733" y="1935987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 smtClean="0">
                <a:solidFill>
                  <a:srgbClr val="333300">
                    <a:alpha val="99000"/>
                  </a:srgbClr>
                </a:solidFill>
                <a:latin typeface="나눔고딕" pitchFamily="50" charset="-127"/>
                <a:ea typeface="나눔고딕" pitchFamily="50" charset="-127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7080" y="2619994"/>
            <a:ext cx="666766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codi </a:t>
            </a:r>
            <a:r>
              <a:rPr lang="ko-KR" altLang="en-US" sz="2400" b="1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연구목적</a:t>
            </a:r>
            <a:endParaRPr lang="ko-KR" altLang="en-US" sz="24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148064" y="3068960"/>
            <a:ext cx="399593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267683" y="422543"/>
            <a:ext cx="0" cy="5040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36265" y="1225278"/>
            <a:ext cx="177311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introduction</a:t>
            </a:r>
            <a:endParaRPr lang="ko-KR" altLang="en-US" sz="20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760" y="422543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/>
              <a:t>Smart codi </a:t>
            </a:r>
            <a:r>
              <a:rPr lang="ko-KR" altLang="en-US" sz="2800" smtClean="0"/>
              <a:t>소개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2" y="1416577"/>
            <a:ext cx="4415741" cy="18036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5736" y="4077072"/>
            <a:ext cx="5976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mtClean="0"/>
              <a:t>아이디어 설명</a:t>
            </a:r>
            <a:endParaRPr lang="en-US" altLang="ko-KR" smtClean="0"/>
          </a:p>
          <a:p>
            <a:pPr marL="342900" indent="-342900">
              <a:buAutoNum type="arabicParenR"/>
            </a:pPr>
            <a:endParaRPr lang="en-US" altLang="ko-KR" smtClean="0"/>
          </a:p>
          <a:p>
            <a:r>
              <a:rPr lang="en-US" altLang="ko-KR" smtClean="0"/>
              <a:t>2) </a:t>
            </a:r>
            <a:r>
              <a:rPr lang="ko-KR" altLang="en-US" smtClean="0"/>
              <a:t>구현목적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3) </a:t>
            </a:r>
            <a:r>
              <a:rPr lang="ko-KR" altLang="en-US" smtClean="0"/>
              <a:t>기대방향</a:t>
            </a:r>
            <a:endParaRPr lang="en-US" altLang="ko-KR" smtClean="0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49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0733" y="1935987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 smtClean="0">
                <a:solidFill>
                  <a:srgbClr val="333300">
                    <a:alpha val="99000"/>
                  </a:srgbClr>
                </a:solidFill>
                <a:latin typeface="나눔고딕" pitchFamily="50" charset="-127"/>
                <a:ea typeface="나눔고딕" pitchFamily="50" charset="-127"/>
              </a:rPr>
              <a:t>Body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6849" y="2619994"/>
            <a:ext cx="4248127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주요기능 소개</a:t>
            </a:r>
            <a:endParaRPr lang="ko-KR" altLang="en-US" sz="24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148064" y="3068960"/>
            <a:ext cx="399593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267683" y="324386"/>
            <a:ext cx="0" cy="5040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" y="1482497"/>
            <a:ext cx="177311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Body</a:t>
            </a:r>
            <a:endParaRPr lang="ko-KR" altLang="en-US" sz="20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3335" y="4529702"/>
            <a:ext cx="44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506563" y="324386"/>
            <a:ext cx="401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/>
              <a:t>1. Database (server) </a:t>
            </a:r>
            <a:endParaRPr lang="ko-KR" altLang="en-US" sz="2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227" y="828443"/>
            <a:ext cx="5966149" cy="449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22476" y="5326994"/>
            <a:ext cx="79016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1) USER : </a:t>
            </a:r>
            <a:r>
              <a:rPr lang="ko-KR" altLang="ko-KR" sz="1600"/>
              <a:t>사용자 정보 </a:t>
            </a:r>
          </a:p>
          <a:p>
            <a:r>
              <a:rPr lang="en-US" altLang="ko-KR" sz="1600"/>
              <a:t>2) TEMPERATURE : </a:t>
            </a:r>
            <a:r>
              <a:rPr lang="ko-KR" altLang="ko-KR" sz="1600"/>
              <a:t>온도 정보</a:t>
            </a:r>
            <a:r>
              <a:rPr lang="en-US" altLang="ko-KR" sz="1600"/>
              <a:t>, </a:t>
            </a:r>
            <a:r>
              <a:rPr lang="ko-KR" altLang="ko-KR" sz="1600"/>
              <a:t>평균온도를 구간</a:t>
            </a:r>
            <a:r>
              <a:rPr lang="en-US" altLang="ko-KR" sz="1600"/>
              <a:t>(-15 ~ 15)</a:t>
            </a:r>
            <a:r>
              <a:rPr lang="ko-KR" altLang="ko-KR" sz="1600"/>
              <a:t>을</a:t>
            </a:r>
            <a:r>
              <a:rPr lang="en-US" altLang="ko-KR" sz="1600"/>
              <a:t> 5</a:t>
            </a:r>
            <a:r>
              <a:rPr lang="ko-KR" altLang="ko-KR" sz="1600"/>
              <a:t>도 간격으로 나눈 정보</a:t>
            </a:r>
          </a:p>
          <a:p>
            <a:r>
              <a:rPr lang="en-US" altLang="ko-KR" sz="1600"/>
              <a:t>3</a:t>
            </a:r>
            <a:r>
              <a:rPr lang="en-US" altLang="ko-KR" sz="1600"/>
              <a:t>) </a:t>
            </a:r>
            <a:r>
              <a:rPr lang="en-US" altLang="ko-KR" sz="1600" smtClean="0"/>
              <a:t>BOARD : </a:t>
            </a:r>
            <a:r>
              <a:rPr lang="ko-KR" altLang="en-US" sz="1600" smtClean="0"/>
              <a:t>최신순과 좋아요순으로 나눔</a:t>
            </a:r>
            <a:endParaRPr lang="ko-KR" altLang="ko-KR" sz="16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267683" y="324386"/>
            <a:ext cx="0" cy="5040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" y="1482497"/>
            <a:ext cx="177311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Body</a:t>
            </a:r>
            <a:endParaRPr lang="ko-KR" altLang="en-US" sz="20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3335" y="4529702"/>
            <a:ext cx="44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506563" y="324386"/>
            <a:ext cx="401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2</a:t>
            </a:r>
            <a:r>
              <a:rPr lang="en-US" altLang="ko-KR" sz="2800" smtClean="0"/>
              <a:t>. Splash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34" y="1196751"/>
            <a:ext cx="2618706" cy="4437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20072" y="1212402"/>
            <a:ext cx="34628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 SplashActivity</a:t>
            </a:r>
            <a:endParaRPr lang="en-US" altLang="ko-KR" sz="1600"/>
          </a:p>
          <a:p>
            <a:r>
              <a:rPr lang="ko-KR" altLang="en-US" sz="1600" smtClean="0"/>
              <a:t>  어플의 </a:t>
            </a:r>
            <a:r>
              <a:rPr lang="ko-KR" altLang="en-US" sz="1600"/>
              <a:t>로고를 </a:t>
            </a:r>
            <a:r>
              <a:rPr lang="ko-KR" altLang="en-US" sz="1600"/>
              <a:t>띄워주는 </a:t>
            </a:r>
            <a:r>
              <a:rPr lang="ko-KR" altLang="en-US" sz="1600" smtClean="0"/>
              <a:t>액티비티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   Handler</a:t>
            </a:r>
            <a:r>
              <a:rPr lang="ko-KR" altLang="en-US" sz="1600"/>
              <a:t>를 이용해 일정 </a:t>
            </a:r>
            <a:r>
              <a:rPr lang="ko-KR" altLang="en-US" sz="1600"/>
              <a:t>시간이 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</a:t>
            </a:r>
            <a:r>
              <a:rPr lang="ko-KR" altLang="en-US" sz="1600" smtClean="0"/>
              <a:t>지나면 </a:t>
            </a:r>
            <a:r>
              <a:rPr lang="ko-KR" altLang="en-US" sz="1600"/>
              <a:t>다음 </a:t>
            </a:r>
            <a:r>
              <a:rPr lang="ko-KR" altLang="en-US" sz="1600"/>
              <a:t>액티비티로의 </a:t>
            </a:r>
            <a:r>
              <a:rPr lang="ko-KR" altLang="en-US" sz="1600" smtClean="0"/>
              <a:t>전환이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ko-KR" altLang="en-US" sz="1600" smtClean="0"/>
              <a:t> 이루어진다</a:t>
            </a:r>
            <a:r>
              <a:rPr lang="en-US" altLang="ko-KR" sz="1600" smtClean="0"/>
              <a:t>.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9972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267683" y="324386"/>
            <a:ext cx="0" cy="5040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" y="1482497"/>
            <a:ext cx="177311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Body</a:t>
            </a:r>
            <a:endParaRPr lang="ko-KR" altLang="en-US" sz="20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3335" y="4529702"/>
            <a:ext cx="44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515319" y="324386"/>
            <a:ext cx="401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/>
              <a:t>3. Login page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36" y="1196753"/>
            <a:ext cx="2556220" cy="3888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76056" y="1340768"/>
            <a:ext cx="401744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 LoginActivity</a:t>
            </a:r>
            <a:endParaRPr lang="ko-KR" altLang="ko-KR" sz="1600"/>
          </a:p>
          <a:p>
            <a:r>
              <a:rPr lang="en-US" altLang="ko-KR" sz="1600"/>
              <a:t> </a:t>
            </a:r>
            <a:r>
              <a:rPr lang="en-US" altLang="ko-KR" sz="1600" smtClean="0"/>
              <a:t> </a:t>
            </a:r>
            <a:r>
              <a:rPr lang="ko-KR" altLang="ko-KR" sz="1600" smtClean="0"/>
              <a:t>로그인을 </a:t>
            </a:r>
            <a:r>
              <a:rPr lang="ko-KR" altLang="ko-KR" sz="1600"/>
              <a:t>하는 액티비티로</a:t>
            </a:r>
            <a:r>
              <a:rPr lang="en-US" altLang="ko-KR" sz="1600"/>
              <a:t> login.php</a:t>
            </a:r>
            <a:r>
              <a:rPr lang="ko-KR" altLang="ko-KR" sz="1600"/>
              <a:t>를 </a:t>
            </a:r>
            <a:endParaRPr lang="en-US" altLang="ko-KR" sz="1600" smtClean="0"/>
          </a:p>
          <a:p>
            <a:r>
              <a:rPr lang="en-US" altLang="ko-KR" sz="1600" smtClean="0"/>
              <a:t>  </a:t>
            </a:r>
            <a:r>
              <a:rPr lang="ko-KR" altLang="ko-KR" sz="1600" smtClean="0"/>
              <a:t>이용하여</a:t>
            </a:r>
            <a:r>
              <a:rPr lang="en-US" altLang="ko-KR" sz="1600"/>
              <a:t>, </a:t>
            </a:r>
            <a:r>
              <a:rPr lang="ko-KR" altLang="ko-KR" sz="1600"/>
              <a:t>아이디와 비밀번호를 </a:t>
            </a:r>
            <a:r>
              <a:rPr lang="ko-KR" altLang="ko-KR" sz="1600"/>
              <a:t>서버에 </a:t>
            </a:r>
            <a:endParaRPr lang="en-US" altLang="ko-KR" sz="1600" smtClean="0"/>
          </a:p>
          <a:p>
            <a:r>
              <a:rPr lang="en-US" altLang="ko-KR" sz="1600" smtClean="0"/>
              <a:t>  </a:t>
            </a:r>
            <a:r>
              <a:rPr lang="ko-KR" altLang="ko-KR" sz="1600" smtClean="0"/>
              <a:t>보내 </a:t>
            </a:r>
            <a:r>
              <a:rPr lang="ko-KR" altLang="ko-KR" sz="1600"/>
              <a:t>일치하는 유저가 있는지 확인한다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r>
              <a:rPr lang="en-US" altLang="ko-KR" sz="1600" smtClean="0"/>
              <a:t>  </a:t>
            </a:r>
            <a:r>
              <a:rPr lang="ko-KR" altLang="ko-KR" sz="1600" smtClean="0"/>
              <a:t>혹은 </a:t>
            </a:r>
            <a:r>
              <a:rPr lang="ko-KR" altLang="ko-KR" sz="1600"/>
              <a:t>회원가입 액티비티로 </a:t>
            </a:r>
            <a:r>
              <a:rPr lang="ko-KR" altLang="ko-KR" sz="1600"/>
              <a:t>전환하는 </a:t>
            </a:r>
            <a:endParaRPr lang="en-US" altLang="ko-KR" sz="1600" smtClean="0"/>
          </a:p>
          <a:p>
            <a:r>
              <a:rPr lang="en-US" altLang="ko-KR" sz="1600" smtClean="0"/>
              <a:t>  </a:t>
            </a:r>
            <a:r>
              <a:rPr lang="ko-KR" altLang="ko-KR" sz="1600" smtClean="0"/>
              <a:t>역할을 한다</a:t>
            </a:r>
            <a:r>
              <a:rPr lang="en-US" altLang="ko-KR" sz="1600" smtClean="0"/>
              <a:t>(login.php).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- login.php </a:t>
            </a:r>
            <a:r>
              <a:rPr lang="ko-KR" altLang="en-US" sz="1600" smtClean="0"/>
              <a:t>사용</a:t>
            </a:r>
            <a:endParaRPr lang="en-US" altLang="ko-KR" sz="1600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267683" y="324386"/>
            <a:ext cx="0" cy="5040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" y="1482497"/>
            <a:ext cx="177311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99000"/>
                  </a:schemeClr>
                </a:solidFill>
                <a:latin typeface="나눔고딕" pitchFamily="50" charset="-127"/>
                <a:ea typeface="나눔고딕" pitchFamily="50" charset="-127"/>
              </a:rPr>
              <a:t>Body</a:t>
            </a:r>
            <a:endParaRPr lang="ko-KR" altLang="en-US" sz="2000" b="1" dirty="0">
              <a:solidFill>
                <a:schemeClr val="bg1">
                  <a:alpha val="99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3335" y="4529702"/>
            <a:ext cx="44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555775" y="333678"/>
            <a:ext cx="307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4. Register page  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34" y="1124744"/>
            <a:ext cx="2637652" cy="41764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51648" y="1134041"/>
            <a:ext cx="4044697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smtClean="0"/>
          </a:p>
          <a:p>
            <a:r>
              <a:rPr lang="en-US" altLang="ko-KR" sz="1600" smtClean="0"/>
              <a:t>- RegisterActivity</a:t>
            </a:r>
            <a:endParaRPr lang="ko-KR" altLang="ko-KR" sz="1600"/>
          </a:p>
          <a:p>
            <a:r>
              <a:rPr lang="en-US" altLang="ko-KR" sz="1600"/>
              <a:t> </a:t>
            </a:r>
            <a:r>
              <a:rPr lang="en-US" altLang="ko-KR" sz="1600" smtClean="0"/>
              <a:t> </a:t>
            </a:r>
            <a:r>
              <a:rPr lang="ko-KR" altLang="ko-KR" sz="1600" smtClean="0"/>
              <a:t>회원가입에 </a:t>
            </a:r>
            <a:r>
              <a:rPr lang="ko-KR" altLang="ko-KR" sz="1600"/>
              <a:t>필요한 정보</a:t>
            </a:r>
            <a:r>
              <a:rPr lang="en-US" altLang="ko-KR" sz="1600"/>
              <a:t>(ID, Password</a:t>
            </a:r>
            <a:r>
              <a:rPr lang="en-US" altLang="ko-KR" sz="1600"/>
              <a:t>, </a:t>
            </a:r>
            <a:endParaRPr lang="en-US" altLang="ko-KR" sz="1600" smtClean="0"/>
          </a:p>
          <a:p>
            <a:r>
              <a:rPr lang="en-US" altLang="ko-KR" sz="1600" smtClean="0"/>
              <a:t>  Name</a:t>
            </a:r>
            <a:r>
              <a:rPr lang="en-US" altLang="ko-KR" sz="1600"/>
              <a:t>, Age, Gender)</a:t>
            </a:r>
            <a:r>
              <a:rPr lang="ko-KR" altLang="ko-KR" sz="1600"/>
              <a:t>를 입력받고</a:t>
            </a:r>
            <a:r>
              <a:rPr lang="en-US" altLang="ko-KR" sz="1600"/>
              <a:t>, </a:t>
            </a:r>
            <a:endParaRPr lang="en-US" altLang="ko-KR" sz="1600" smtClean="0"/>
          </a:p>
          <a:p>
            <a:r>
              <a:rPr lang="en-US" altLang="ko-KR" sz="1600" smtClean="0"/>
              <a:t>  </a:t>
            </a:r>
            <a:r>
              <a:rPr lang="ko-KR" altLang="ko-KR" sz="1600" smtClean="0"/>
              <a:t>아이디의 </a:t>
            </a:r>
            <a:r>
              <a:rPr lang="ko-KR" altLang="ko-KR" sz="1600"/>
              <a:t>경우 서버와 대조하여 중복 </a:t>
            </a:r>
            <a:r>
              <a:rPr lang="ko-KR" altLang="ko-KR" sz="1600"/>
              <a:t>시 </a:t>
            </a:r>
            <a:endParaRPr lang="en-US" altLang="ko-KR" sz="1600" smtClean="0"/>
          </a:p>
          <a:p>
            <a:r>
              <a:rPr lang="en-US" altLang="ko-KR" sz="1600" smtClean="0"/>
              <a:t>  </a:t>
            </a:r>
            <a:r>
              <a:rPr lang="ko-KR" altLang="ko-KR" sz="1600" smtClean="0"/>
              <a:t>가입이 </a:t>
            </a:r>
            <a:r>
              <a:rPr lang="ko-KR" altLang="ko-KR" sz="1600"/>
              <a:t>불가능합니다</a:t>
            </a:r>
            <a:r>
              <a:rPr lang="en-US" altLang="ko-KR" sz="1600"/>
              <a:t>(Singup.php).</a:t>
            </a:r>
            <a:endParaRPr lang="ko-KR" altLang="ko-KR" sz="1600"/>
          </a:p>
          <a:p>
            <a:endParaRPr lang="en-US" altLang="ko-KR" sz="1600"/>
          </a:p>
          <a:p>
            <a:r>
              <a:rPr lang="en-US" altLang="ko-KR" sz="1600" smtClean="0"/>
              <a:t>- SignUp.php, CheckId.php </a:t>
            </a:r>
            <a:r>
              <a:rPr lang="ko-KR" altLang="en-US" sz="1600" smtClean="0"/>
              <a:t>사용</a:t>
            </a:r>
            <a:endParaRPr lang="ko-KR" altLang="ko-KR" sz="16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31393d4-6e6e-4cfa-b20a-98292b993a10" Revision="1" Stencil="System.MyShapes" StencilVersion="1.0"/>
</Control>
</file>

<file path=customXml/itemProps1.xml><?xml version="1.0" encoding="utf-8"?>
<ds:datastoreItem xmlns:ds="http://schemas.openxmlformats.org/officeDocument/2006/customXml" ds:itemID="{74E67A1A-84DB-4EF4-BC75-6DE6D4871F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3343</TotalTime>
  <Words>529</Words>
  <Application>Microsoft Office PowerPoint</Application>
  <PresentationFormat>화면 슬라이드 쇼(4:3)</PresentationFormat>
  <Paragraphs>162</Paragraphs>
  <Slides>20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Smart Codi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people  in my major</dc:title>
  <dc:creator>user</dc:creator>
  <cp:lastModifiedBy>user</cp:lastModifiedBy>
  <cp:revision>60</cp:revision>
  <dcterms:created xsi:type="dcterms:W3CDTF">2016-04-07T13:53:28Z</dcterms:created>
  <dcterms:modified xsi:type="dcterms:W3CDTF">2017-12-17T14:05:11Z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