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78"/>
  </p:normalViewPr>
  <p:slideViewPr>
    <p:cSldViewPr snapToGrid="0" snapToObjects="1">
      <p:cViewPr varScale="1">
        <p:scale>
          <a:sx n="109" d="100"/>
          <a:sy n="109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3E836-80F2-8444-AEED-4751CB8F9DC6}" type="datetimeFigureOut">
              <a:rPr lang="en-US" smtClean="0"/>
              <a:t>9/15/19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698D9-4E6E-014D-A1F3-E7CE5109F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1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698D9-4E6E-014D-A1F3-E7CE5109F5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19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698D9-4E6E-014D-A1F3-E7CE5109F5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52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FBE1-CCF7-5E40-A26F-B613EFB5A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128A6-BA51-8B40-9AA6-C359EA6D1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6BB27-A70F-9847-8728-D33967DFE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00EF-5DDE-524A-B564-4EC5B5B46B0E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A86CE-1725-274A-BD13-67C7CBE37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8A59B-20D3-2F4C-9857-A81BB40B5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B0F4-DC6A-5248-8F4E-CCAD71A4A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5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8FC1-A825-724E-BD03-7A2EE9769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3B438-FC7E-424A-BFAE-56F097C2A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19A29-342A-FB4B-BE0A-C29DCEF8A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00EF-5DDE-524A-B564-4EC5B5B46B0E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7A631-65D8-744E-ADB5-6A7E9C4A5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1F2F9-8B1C-2D44-85A6-222F6B53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B0F4-DC6A-5248-8F4E-CCAD71A4A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7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844F6A-5E94-884C-A89A-F61E6E9726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1BDAB-2997-9246-830C-A4786ED50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743D0-D808-CA4C-8F25-30F1B19F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00EF-5DDE-524A-B564-4EC5B5B46B0E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F4535-DF63-1249-9DA6-2CCBD339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4C8A0-1D11-DA46-9A3F-F07CAB9F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B0F4-DC6A-5248-8F4E-CCAD71A4A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7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9EA6F-7D10-5942-80C3-8BB01B3A1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4BC00-86F3-634E-8AE0-FA8148598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13104-1581-9548-B370-2C59DA5F2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00EF-5DDE-524A-B564-4EC5B5B46B0E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96D08-F74F-0849-9182-2F04497F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8B525-268A-1E4C-9CFF-79A9855FD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B0F4-DC6A-5248-8F4E-CCAD71A4A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3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97A4-AFBE-324D-8D72-0A359981E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B9127-1127-5E47-9563-157DB4637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08CED-DFF0-8F4D-ABE5-C03BEB1F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00EF-5DDE-524A-B564-4EC5B5B46B0E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80C15-0C1A-0E40-89F9-34C1D719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B555A-8D6F-B344-93EA-7C620EBF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B0F4-DC6A-5248-8F4E-CCAD71A4A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8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51D2F-4A15-2A46-A8FD-C47BF3A6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80EF8-3C10-9A46-89EA-43CBAABE3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7FD4F-AE1C-7B42-B14E-E2FA07FEF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54EC8-10A6-3546-B1E9-483717153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00EF-5DDE-524A-B564-4EC5B5B46B0E}" type="datetimeFigureOut">
              <a:rPr lang="en-US" smtClean="0"/>
              <a:t>9/15/19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4EE74-4B88-224D-801F-BE1CB67C2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2BFF7-A0DF-3C43-9607-788CA98AE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B0F4-DC6A-5248-8F4E-CCAD71A4A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7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1400-DA7A-A549-8711-AD6409D2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00DB2-29BE-5A40-A28B-50C12F4D1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B6E0E-FD81-A54A-9BE4-D1F131F00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E2FB0-B533-6646-BED1-F05DB99B4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205055-D599-E249-A52A-B54FE4B02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FD5E83-619A-7240-B425-FBA08BA4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00EF-5DDE-524A-B564-4EC5B5B46B0E}" type="datetimeFigureOut">
              <a:rPr lang="en-US" smtClean="0"/>
              <a:t>9/15/19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3D1F05-0A80-2242-A53E-0AD9F768B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ED2BDD-8B3B-524F-8CE3-7F7E423AA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B0F4-DC6A-5248-8F4E-CCAD71A4A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4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5AC58-B29E-9E4C-B340-BFEDB84B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A498D-07CF-BB40-B2C1-557D32422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00EF-5DDE-524A-B564-4EC5B5B46B0E}" type="datetimeFigureOut">
              <a:rPr lang="en-US" smtClean="0"/>
              <a:t>9/15/19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A7D47-F8F3-4F4A-B04A-46668911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BAD00-8FC9-EA4C-AA65-B96B6F41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B0F4-DC6A-5248-8F4E-CCAD71A4A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8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268A52-EB19-3B41-8C98-BC8D68557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00EF-5DDE-524A-B564-4EC5B5B46B0E}" type="datetimeFigureOut">
              <a:rPr lang="en-US" smtClean="0"/>
              <a:t>9/15/19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7D22A-875C-6940-A643-4ED65A1F1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98E5B-2AF6-E84B-87DE-5A23C6B3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B0F4-DC6A-5248-8F4E-CCAD71A4A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8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77B5-40A7-FF40-8A0A-AFC592D6A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7EE7E-395C-BF42-AF24-5D3453026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F5A73-1AB8-7C4D-8CC9-8072BFBCC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01653-FF0A-8D4A-AB56-4BEA86F9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00EF-5DDE-524A-B564-4EC5B5B46B0E}" type="datetimeFigureOut">
              <a:rPr lang="en-US" smtClean="0"/>
              <a:t>9/15/19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3222C-3158-944F-8A08-65888A88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6C8FF-601E-DD46-BCDE-BFB25A9D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B0F4-DC6A-5248-8F4E-CCAD71A4A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8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D5C91-9069-234E-85ED-55B7FE0FE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8AE18B-F98A-4146-ACFE-94D0DF930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A570F-2DB2-4D48-9D1B-1C0E4E5D3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EF504-7941-664A-8D33-C33B272F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00EF-5DDE-524A-B564-4EC5B5B46B0E}" type="datetimeFigureOut">
              <a:rPr lang="en-US" smtClean="0"/>
              <a:t>9/15/19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02499-3FA9-3844-9838-2FCAAE3B8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2C348-EB3D-7C40-A205-7E3449B29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B0F4-DC6A-5248-8F4E-CCAD71A4A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ECA09D-7CA2-734C-9BC7-221AF3AF1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3A39E-3C5F-0E46-AAA9-2E11C5A1E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484DD-27DC-274F-B090-52CBDD5D1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400EF-5DDE-524A-B564-4EC5B5B46B0E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FDCE8-66E6-4544-97D7-D21743002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3D22A-67B3-AC43-A5DC-90464D41B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8B0F4-DC6A-5248-8F4E-CCAD71A4A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46FB0-1CF6-8040-8772-0F687AF5C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83655"/>
            <a:ext cx="9144000" cy="1562222"/>
          </a:xfrm>
        </p:spPr>
        <p:txBody>
          <a:bodyPr/>
          <a:lstStyle/>
          <a:p>
            <a:r>
              <a:rPr lang="en-US" b="1"/>
              <a:t>Highlight-Save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6F0-FFFE-114E-A46D-0708EE2EE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2738" y="5320994"/>
            <a:ext cx="3845169" cy="899624"/>
          </a:xfrm>
        </p:spPr>
        <p:txBody>
          <a:bodyPr/>
          <a:lstStyle/>
          <a:p>
            <a:r>
              <a:rPr lang="en-US" b="1" dirty="0"/>
              <a:t>Created : 2019/10/01</a:t>
            </a:r>
          </a:p>
          <a:p>
            <a:r>
              <a:rPr lang="en-US" b="1" dirty="0"/>
              <a:t>Updated : 2019/10/01</a:t>
            </a:r>
          </a:p>
        </p:txBody>
      </p:sp>
    </p:spTree>
    <p:extLst>
      <p:ext uri="{BB962C8B-B14F-4D97-AF65-F5344CB8AC3E}">
        <p14:creationId xmlns:p14="http://schemas.microsoft.com/office/powerpoint/2010/main" val="411507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1E80-136C-6E4E-8981-CE4B1039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it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422B10-311D-4044-BEC7-0C443F44C9A6}"/>
              </a:ext>
            </a:extLst>
          </p:cNvPr>
          <p:cNvSpPr/>
          <p:nvPr/>
        </p:nvSpPr>
        <p:spPr>
          <a:xfrm>
            <a:off x="8264768" y="111209"/>
            <a:ext cx="392723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&lt;div&gt;Icons made by &lt;a </a:t>
            </a:r>
            <a:r>
              <a:rPr lang="en-US" sz="900" dirty="0" err="1"/>
              <a:t>href</a:t>
            </a:r>
            <a:r>
              <a:rPr lang="en-US" sz="900" dirty="0"/>
              <a:t>="https://</a:t>
            </a:r>
            <a:r>
              <a:rPr lang="en-US" sz="900" dirty="0" err="1"/>
              <a:t>www.flaticon.com</a:t>
            </a:r>
            <a:r>
              <a:rPr lang="en-US" sz="900" dirty="0"/>
              <a:t>/authors/</a:t>
            </a:r>
            <a:r>
              <a:rPr lang="en-US" sz="900" dirty="0" err="1"/>
              <a:t>smashicons</a:t>
            </a:r>
            <a:r>
              <a:rPr lang="en-US" sz="900" dirty="0"/>
              <a:t>" title="</a:t>
            </a:r>
            <a:r>
              <a:rPr lang="en-US" sz="900" dirty="0" err="1"/>
              <a:t>Smashicons</a:t>
            </a:r>
            <a:r>
              <a:rPr lang="en-US" sz="900" dirty="0"/>
              <a:t>"&gt;</a:t>
            </a:r>
            <a:r>
              <a:rPr lang="en-US" sz="900" dirty="0" err="1"/>
              <a:t>Smashicons</a:t>
            </a:r>
            <a:r>
              <a:rPr lang="en-US" sz="900" dirty="0"/>
              <a:t>&lt;/a&gt; from &lt;a </a:t>
            </a:r>
            <a:r>
              <a:rPr lang="en-US" sz="900" dirty="0" err="1"/>
              <a:t>href</a:t>
            </a:r>
            <a:r>
              <a:rPr lang="en-US" sz="900" dirty="0"/>
              <a:t>="https://</a:t>
            </a:r>
            <a:r>
              <a:rPr lang="en-US" sz="900" dirty="0" err="1"/>
              <a:t>www.flaticon.com</a:t>
            </a:r>
            <a:r>
              <a:rPr lang="en-US" sz="900" dirty="0"/>
              <a:t>/"             title="</a:t>
            </a:r>
            <a:r>
              <a:rPr lang="en-US" sz="900" dirty="0" err="1"/>
              <a:t>Flaticon</a:t>
            </a:r>
            <a:r>
              <a:rPr lang="en-US" sz="900" dirty="0"/>
              <a:t>"&gt;</a:t>
            </a:r>
            <a:r>
              <a:rPr lang="en-US" sz="900" dirty="0" err="1"/>
              <a:t>www.flaticon.com</a:t>
            </a:r>
            <a:r>
              <a:rPr lang="en-US" sz="900" dirty="0"/>
              <a:t>&lt;/a&gt;&lt;/div&gt;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007FAB-CBE9-7C42-8127-FF8BA6A1EC01}"/>
              </a:ext>
            </a:extLst>
          </p:cNvPr>
          <p:cNvSpPr/>
          <p:nvPr/>
        </p:nvSpPr>
        <p:spPr>
          <a:xfrm>
            <a:off x="8264768" y="672796"/>
            <a:ext cx="392723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&lt;div&gt;Icons made by &lt;a </a:t>
            </a:r>
            <a:r>
              <a:rPr lang="en-US" sz="900" dirty="0" err="1"/>
              <a:t>href</a:t>
            </a:r>
            <a:r>
              <a:rPr lang="en-US" sz="900" dirty="0"/>
              <a:t>="https://</a:t>
            </a:r>
            <a:r>
              <a:rPr lang="en-US" sz="900" dirty="0" err="1"/>
              <a:t>www.flaticon.com</a:t>
            </a:r>
            <a:r>
              <a:rPr lang="en-US" sz="900" dirty="0"/>
              <a:t>/authors/</a:t>
            </a:r>
            <a:r>
              <a:rPr lang="en-US" sz="900" dirty="0" err="1"/>
              <a:t>smashicons</a:t>
            </a:r>
            <a:r>
              <a:rPr lang="en-US" sz="900" dirty="0"/>
              <a:t>" title="</a:t>
            </a:r>
            <a:r>
              <a:rPr lang="en-US" sz="900" dirty="0" err="1"/>
              <a:t>Smashicons</a:t>
            </a:r>
            <a:r>
              <a:rPr lang="en-US" sz="900" dirty="0"/>
              <a:t>"&gt;</a:t>
            </a:r>
            <a:r>
              <a:rPr lang="en-US" sz="900" dirty="0" err="1"/>
              <a:t>Smashicons</a:t>
            </a:r>
            <a:r>
              <a:rPr lang="en-US" sz="900" dirty="0"/>
              <a:t>&lt;/a&gt; from &lt;a </a:t>
            </a:r>
            <a:r>
              <a:rPr lang="en-US" sz="900" dirty="0" err="1"/>
              <a:t>href</a:t>
            </a:r>
            <a:r>
              <a:rPr lang="en-US" sz="900" dirty="0"/>
              <a:t>="https://</a:t>
            </a:r>
            <a:r>
              <a:rPr lang="en-US" sz="900" dirty="0" err="1"/>
              <a:t>www.flaticon.com</a:t>
            </a:r>
            <a:r>
              <a:rPr lang="en-US" sz="900" dirty="0"/>
              <a:t>/"             title="</a:t>
            </a:r>
            <a:r>
              <a:rPr lang="en-US" sz="900" dirty="0" err="1"/>
              <a:t>Flaticon</a:t>
            </a:r>
            <a:r>
              <a:rPr lang="en-US" sz="900" dirty="0"/>
              <a:t>"&gt;</a:t>
            </a:r>
            <a:r>
              <a:rPr lang="en-US" sz="900" dirty="0" err="1"/>
              <a:t>www.flaticon.com</a:t>
            </a:r>
            <a:r>
              <a:rPr lang="en-US" sz="900" dirty="0"/>
              <a:t>&lt;/a&gt;&lt;/div&gt;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54E7E03-EE5D-2748-87AF-D220F57F2F4E}"/>
              </a:ext>
            </a:extLst>
          </p:cNvPr>
          <p:cNvGrpSpPr/>
          <p:nvPr/>
        </p:nvGrpSpPr>
        <p:grpSpPr>
          <a:xfrm>
            <a:off x="1482972" y="1944393"/>
            <a:ext cx="9211403" cy="3876322"/>
            <a:chOff x="1354019" y="1487196"/>
            <a:chExt cx="9211403" cy="387632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CCA3C6-A429-1143-BE24-BE8202DEB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4019" y="2544123"/>
              <a:ext cx="1811215" cy="181121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3E99603-A0C3-5E43-928D-489E6CA19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68414" y="3036491"/>
              <a:ext cx="1811215" cy="181121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1FF0603-1C3C-B646-BA73-3DFC627B8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0756" y="3552303"/>
              <a:ext cx="1811215" cy="181121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21C380A-E0A2-774D-A08F-9366ACFB1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8114" y="2286210"/>
              <a:ext cx="3077308" cy="3077308"/>
            </a:xfrm>
            <a:prstGeom prst="rect">
              <a:avLst/>
            </a:prstGeom>
          </p:spPr>
        </p:pic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4E706D84-6AA2-D84D-9002-0AD742F3BCAD}"/>
                </a:ext>
              </a:extLst>
            </p:cNvPr>
            <p:cNvSpPr/>
            <p:nvPr/>
          </p:nvSpPr>
          <p:spPr>
            <a:xfrm>
              <a:off x="5420458" y="3824864"/>
              <a:ext cx="1811215" cy="41324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FBFDD8-716F-9B4D-B148-70D918F222E6}"/>
                </a:ext>
              </a:extLst>
            </p:cNvPr>
            <p:cNvSpPr txBox="1"/>
            <p:nvPr/>
          </p:nvSpPr>
          <p:spPr>
            <a:xfrm>
              <a:off x="5268059" y="2893369"/>
              <a:ext cx="20765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Summarize</a:t>
              </a:r>
              <a:endParaRPr lang="en-US" sz="2400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98E54B-75FC-9949-A1F8-7D44FECC9CAF}"/>
                </a:ext>
              </a:extLst>
            </p:cNvPr>
            <p:cNvSpPr txBox="1"/>
            <p:nvPr/>
          </p:nvSpPr>
          <p:spPr>
            <a:xfrm>
              <a:off x="2696308" y="1563329"/>
              <a:ext cx="11564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Pages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60EFB1-7E4E-9341-8E40-9768223C3FF5}"/>
                </a:ext>
              </a:extLst>
            </p:cNvPr>
            <p:cNvSpPr txBox="1"/>
            <p:nvPr/>
          </p:nvSpPr>
          <p:spPr>
            <a:xfrm>
              <a:off x="7827437" y="1487196"/>
              <a:ext cx="21173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Documents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141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81-A1E6-7340-92B6-6F8ACA8F9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646"/>
            <a:ext cx="10515600" cy="1325563"/>
          </a:xfrm>
        </p:spPr>
        <p:txBody>
          <a:bodyPr/>
          <a:lstStyle/>
          <a:p>
            <a:r>
              <a:rPr lang="en-US" dirty="0"/>
              <a:t>How’s this will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BE4EB-7AF6-6148-AE21-206E53887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3907"/>
            <a:ext cx="10515600" cy="367994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Highlight</a:t>
            </a:r>
            <a:r>
              <a:rPr lang="en-US" dirty="0"/>
              <a:t> some content in Page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Mark</a:t>
            </a:r>
            <a:r>
              <a:rPr lang="en-US" dirty="0"/>
              <a:t> each part something like (Title, content,  .. )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Save</a:t>
            </a:r>
            <a:r>
              <a:rPr lang="en-US" dirty="0"/>
              <a:t> that to File (maybe PDF, Word, Text)</a:t>
            </a:r>
          </a:p>
        </p:txBody>
      </p:sp>
    </p:spTree>
    <p:extLst>
      <p:ext uri="{BB962C8B-B14F-4D97-AF65-F5344CB8AC3E}">
        <p14:creationId xmlns:p14="http://schemas.microsoft.com/office/powerpoint/2010/main" val="302159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F594B69-695B-9646-91B7-F0BD05A2D26A}"/>
              </a:ext>
            </a:extLst>
          </p:cNvPr>
          <p:cNvGrpSpPr/>
          <p:nvPr/>
        </p:nvGrpSpPr>
        <p:grpSpPr>
          <a:xfrm>
            <a:off x="0" y="228388"/>
            <a:ext cx="12192000" cy="6401224"/>
            <a:chOff x="0" y="228388"/>
            <a:chExt cx="12192000" cy="640122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368A8EC-95BE-924E-833E-44977BA89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28388"/>
              <a:ext cx="12192000" cy="640122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6AB1FE-EBA7-CC4A-8A89-32AF9BAD5974}"/>
                </a:ext>
              </a:extLst>
            </p:cNvPr>
            <p:cNvSpPr/>
            <p:nvPr/>
          </p:nvSpPr>
          <p:spPr>
            <a:xfrm>
              <a:off x="1664677" y="1992923"/>
              <a:ext cx="2051538" cy="281354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75EE3B9-3EFD-E54B-8ACF-AC05D8666591}"/>
                </a:ext>
              </a:extLst>
            </p:cNvPr>
            <p:cNvSpPr/>
            <p:nvPr/>
          </p:nvSpPr>
          <p:spPr>
            <a:xfrm>
              <a:off x="4970585" y="2684584"/>
              <a:ext cx="2074984" cy="211015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161407-4A35-C147-BE30-E1B30F6BD1AD}"/>
                </a:ext>
              </a:extLst>
            </p:cNvPr>
            <p:cNvSpPr/>
            <p:nvPr/>
          </p:nvSpPr>
          <p:spPr>
            <a:xfrm>
              <a:off x="2690445" y="2895599"/>
              <a:ext cx="3135923" cy="211015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09736C6-E710-7641-9C07-49E54891272A}"/>
                </a:ext>
              </a:extLst>
            </p:cNvPr>
            <p:cNvSpPr/>
            <p:nvPr/>
          </p:nvSpPr>
          <p:spPr>
            <a:xfrm>
              <a:off x="2772507" y="3106614"/>
              <a:ext cx="4144108" cy="211015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Pentagon 10">
            <a:extLst>
              <a:ext uri="{FF2B5EF4-FFF2-40B4-BE49-F238E27FC236}">
                <a16:creationId xmlns:a16="http://schemas.microsoft.com/office/drawing/2014/main" id="{AC691689-9F6E-C24F-AF77-2818090AC0FA}"/>
              </a:ext>
            </a:extLst>
          </p:cNvPr>
          <p:cNvSpPr/>
          <p:nvPr/>
        </p:nvSpPr>
        <p:spPr>
          <a:xfrm>
            <a:off x="-2" y="228388"/>
            <a:ext cx="3048001" cy="639120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1. </a:t>
            </a:r>
            <a:r>
              <a:rPr lang="en-US" sz="3200" dirty="0" err="1"/>
              <a:t>HighLight</a:t>
            </a:r>
            <a:endParaRPr lang="en-US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E4CC62-F791-E44F-8EE0-B5D66183905C}"/>
              </a:ext>
            </a:extLst>
          </p:cNvPr>
          <p:cNvSpPr/>
          <p:nvPr/>
        </p:nvSpPr>
        <p:spPr>
          <a:xfrm>
            <a:off x="2842845" y="3047999"/>
            <a:ext cx="3135923" cy="211015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50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5BCEF8E-AF5D-EB4E-80A2-24D11DE5AD2A}"/>
              </a:ext>
            </a:extLst>
          </p:cNvPr>
          <p:cNvGrpSpPr/>
          <p:nvPr/>
        </p:nvGrpSpPr>
        <p:grpSpPr>
          <a:xfrm>
            <a:off x="0" y="228388"/>
            <a:ext cx="12192000" cy="6401224"/>
            <a:chOff x="0" y="228388"/>
            <a:chExt cx="12192000" cy="640122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F594B69-695B-9646-91B7-F0BD05A2D26A}"/>
                </a:ext>
              </a:extLst>
            </p:cNvPr>
            <p:cNvGrpSpPr/>
            <p:nvPr/>
          </p:nvGrpSpPr>
          <p:grpSpPr>
            <a:xfrm>
              <a:off x="0" y="228388"/>
              <a:ext cx="12192000" cy="6401224"/>
              <a:chOff x="0" y="228388"/>
              <a:chExt cx="12192000" cy="6401224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0368A8EC-95BE-924E-833E-44977BA890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228388"/>
                <a:ext cx="12192000" cy="6401224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E6AB1FE-EBA7-CC4A-8A89-32AF9BAD5974}"/>
                  </a:ext>
                </a:extLst>
              </p:cNvPr>
              <p:cNvSpPr/>
              <p:nvPr/>
            </p:nvSpPr>
            <p:spPr>
              <a:xfrm>
                <a:off x="1664677" y="1992923"/>
                <a:ext cx="2051538" cy="281354"/>
              </a:xfrm>
              <a:prstGeom prst="rect">
                <a:avLst/>
              </a:prstGeom>
              <a:solidFill>
                <a:srgbClr val="FFFF00">
                  <a:alpha val="3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75EE3B9-3EFD-E54B-8ACF-AC05D8666591}"/>
                  </a:ext>
                </a:extLst>
              </p:cNvPr>
              <p:cNvSpPr/>
              <p:nvPr/>
            </p:nvSpPr>
            <p:spPr>
              <a:xfrm>
                <a:off x="4970585" y="2684584"/>
                <a:ext cx="2074984" cy="211015"/>
              </a:xfrm>
              <a:prstGeom prst="rect">
                <a:avLst/>
              </a:prstGeom>
              <a:solidFill>
                <a:srgbClr val="FFFF00">
                  <a:alpha val="3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F161407-4A35-C147-BE30-E1B30F6BD1AD}"/>
                  </a:ext>
                </a:extLst>
              </p:cNvPr>
              <p:cNvSpPr/>
              <p:nvPr/>
            </p:nvSpPr>
            <p:spPr>
              <a:xfrm>
                <a:off x="2690445" y="2895599"/>
                <a:ext cx="3135923" cy="211015"/>
              </a:xfrm>
              <a:prstGeom prst="rect">
                <a:avLst/>
              </a:prstGeom>
              <a:solidFill>
                <a:srgbClr val="FFFF00">
                  <a:alpha val="3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09736C6-E710-7641-9C07-49E54891272A}"/>
                  </a:ext>
                </a:extLst>
              </p:cNvPr>
              <p:cNvSpPr/>
              <p:nvPr/>
            </p:nvSpPr>
            <p:spPr>
              <a:xfrm>
                <a:off x="2772507" y="3106614"/>
                <a:ext cx="4144108" cy="211015"/>
              </a:xfrm>
              <a:prstGeom prst="rect">
                <a:avLst/>
              </a:prstGeom>
              <a:solidFill>
                <a:srgbClr val="FFFF00">
                  <a:alpha val="3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FE4CC62-F791-E44F-8EE0-B5D66183905C}"/>
                </a:ext>
              </a:extLst>
            </p:cNvPr>
            <p:cNvSpPr/>
            <p:nvPr/>
          </p:nvSpPr>
          <p:spPr>
            <a:xfrm>
              <a:off x="2842845" y="3047999"/>
              <a:ext cx="3135923" cy="211015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Line Callout 1 (Accent Bar) 1">
              <a:extLst>
                <a:ext uri="{FF2B5EF4-FFF2-40B4-BE49-F238E27FC236}">
                  <a16:creationId xmlns:a16="http://schemas.microsoft.com/office/drawing/2014/main" id="{7D39F3A7-8F51-6044-85FF-9418C3BCA37F}"/>
                </a:ext>
              </a:extLst>
            </p:cNvPr>
            <p:cNvSpPr/>
            <p:nvPr/>
          </p:nvSpPr>
          <p:spPr>
            <a:xfrm>
              <a:off x="4018082" y="1606062"/>
              <a:ext cx="1093180" cy="386861"/>
            </a:xfrm>
            <a:prstGeom prst="accentCallout1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Title1</a:t>
              </a:r>
            </a:p>
          </p:txBody>
        </p:sp>
        <p:sp>
          <p:nvSpPr>
            <p:cNvPr id="13" name="Line Callout 1 (Accent Bar) 12">
              <a:extLst>
                <a:ext uri="{FF2B5EF4-FFF2-40B4-BE49-F238E27FC236}">
                  <a16:creationId xmlns:a16="http://schemas.microsoft.com/office/drawing/2014/main" id="{9F4B1933-8CD2-0145-AF14-AF7A2E242BA6}"/>
                </a:ext>
              </a:extLst>
            </p:cNvPr>
            <p:cNvSpPr/>
            <p:nvPr/>
          </p:nvSpPr>
          <p:spPr>
            <a:xfrm>
              <a:off x="7464666" y="2239106"/>
              <a:ext cx="1292471" cy="386861"/>
            </a:xfrm>
            <a:prstGeom prst="accentCallout1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Content1-1</a:t>
              </a:r>
            </a:p>
          </p:txBody>
        </p:sp>
        <p:sp>
          <p:nvSpPr>
            <p:cNvPr id="14" name="Line Callout 1 (Accent Bar) 13">
              <a:extLst>
                <a:ext uri="{FF2B5EF4-FFF2-40B4-BE49-F238E27FC236}">
                  <a16:creationId xmlns:a16="http://schemas.microsoft.com/office/drawing/2014/main" id="{8DAA9668-4050-5C48-92C2-A21DD20A4018}"/>
                </a:ext>
              </a:extLst>
            </p:cNvPr>
            <p:cNvSpPr/>
            <p:nvPr/>
          </p:nvSpPr>
          <p:spPr>
            <a:xfrm>
              <a:off x="6233744" y="2508735"/>
              <a:ext cx="1230922" cy="386861"/>
            </a:xfrm>
            <a:prstGeom prst="accentCallout1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Content1-2</a:t>
              </a:r>
            </a:p>
          </p:txBody>
        </p:sp>
        <p:sp>
          <p:nvSpPr>
            <p:cNvPr id="15" name="Line Callout 1 (Accent Bar) 14">
              <a:extLst>
                <a:ext uri="{FF2B5EF4-FFF2-40B4-BE49-F238E27FC236}">
                  <a16:creationId xmlns:a16="http://schemas.microsoft.com/office/drawing/2014/main" id="{6541A0CF-02CE-6945-8D69-F510F0039FD0}"/>
                </a:ext>
              </a:extLst>
            </p:cNvPr>
            <p:cNvSpPr/>
            <p:nvPr/>
          </p:nvSpPr>
          <p:spPr>
            <a:xfrm>
              <a:off x="7335711" y="2708028"/>
              <a:ext cx="1392113" cy="386861"/>
            </a:xfrm>
            <a:prstGeom prst="accentCallout1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Conten1-3</a:t>
              </a:r>
            </a:p>
          </p:txBody>
        </p:sp>
      </p:grpSp>
      <p:sp>
        <p:nvSpPr>
          <p:cNvPr id="18" name="Pentagon 17">
            <a:extLst>
              <a:ext uri="{FF2B5EF4-FFF2-40B4-BE49-F238E27FC236}">
                <a16:creationId xmlns:a16="http://schemas.microsoft.com/office/drawing/2014/main" id="{2DA78D19-014B-6B41-BCF1-E9F8B1B7F4B8}"/>
              </a:ext>
            </a:extLst>
          </p:cNvPr>
          <p:cNvSpPr/>
          <p:nvPr/>
        </p:nvSpPr>
        <p:spPr>
          <a:xfrm>
            <a:off x="-2" y="228388"/>
            <a:ext cx="3048001" cy="639120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2. Mark</a:t>
            </a:r>
          </a:p>
        </p:txBody>
      </p:sp>
    </p:spTree>
    <p:extLst>
      <p:ext uri="{BB962C8B-B14F-4D97-AF65-F5344CB8AC3E}">
        <p14:creationId xmlns:p14="http://schemas.microsoft.com/office/powerpoint/2010/main" val="233037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9B46187-3D69-6F46-9AA1-2792A979DF2C}"/>
              </a:ext>
            </a:extLst>
          </p:cNvPr>
          <p:cNvGrpSpPr/>
          <p:nvPr/>
        </p:nvGrpSpPr>
        <p:grpSpPr>
          <a:xfrm>
            <a:off x="1301260" y="1770184"/>
            <a:ext cx="9472247" cy="5087816"/>
            <a:chOff x="1043354" y="1770184"/>
            <a:chExt cx="9472247" cy="50878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4876D19-C0AD-764D-9953-FD82660C25EC}"/>
                </a:ext>
              </a:extLst>
            </p:cNvPr>
            <p:cNvSpPr/>
            <p:nvPr/>
          </p:nvSpPr>
          <p:spPr>
            <a:xfrm>
              <a:off x="1043355" y="2485292"/>
              <a:ext cx="9472246" cy="437270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FA17641-2805-8E40-94A3-02C8A01BA6C4}"/>
                </a:ext>
              </a:extLst>
            </p:cNvPr>
            <p:cNvSpPr txBox="1"/>
            <p:nvPr/>
          </p:nvSpPr>
          <p:spPr>
            <a:xfrm>
              <a:off x="1043354" y="1770184"/>
              <a:ext cx="25693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Document1. *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895160E-F835-7A4D-88CB-A08C2D352C25}"/>
                </a:ext>
              </a:extLst>
            </p:cNvPr>
            <p:cNvSpPr txBox="1"/>
            <p:nvPr/>
          </p:nvSpPr>
          <p:spPr>
            <a:xfrm>
              <a:off x="1488831" y="3399691"/>
              <a:ext cx="34980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/>
                <a:t>객체지향 프로그래밍</a:t>
              </a:r>
              <a:endParaRPr lang="en-US" sz="2800" b="1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D0495BB-2DB2-4648-97C4-D1392A6EF581}"/>
                </a:ext>
              </a:extLst>
            </p:cNvPr>
            <p:cNvSpPr/>
            <p:nvPr/>
          </p:nvSpPr>
          <p:spPr>
            <a:xfrm>
              <a:off x="1423651" y="4037164"/>
              <a:ext cx="466666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dirty="0"/>
                <a:t>컴퓨터 프로그래밍 패러다임 중 하나이다</a:t>
              </a:r>
              <a:r>
                <a:rPr lang="en-US" altLang="ko-KR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여러 개의 독립 단위</a:t>
              </a:r>
              <a:r>
                <a:rPr lang="en-US" altLang="ko-KR" dirty="0"/>
                <a:t>,</a:t>
              </a:r>
              <a:r>
                <a:rPr lang="ko-KR" altLang="en-US" dirty="0"/>
                <a:t> 즉 </a:t>
              </a:r>
              <a:r>
                <a:rPr lang="en-US" altLang="ko-KR" dirty="0"/>
                <a:t>…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프로그램을 유연하고 변경이 용이하게 </a:t>
              </a:r>
              <a:r>
                <a:rPr lang="en-US" altLang="ko-KR" dirty="0"/>
                <a:t>…</a:t>
              </a:r>
              <a:endParaRPr lang="en-US" dirty="0"/>
            </a:p>
          </p:txBody>
        </p:sp>
      </p:grpSp>
      <p:sp>
        <p:nvSpPr>
          <p:cNvPr id="11" name="Pentagon 10">
            <a:extLst>
              <a:ext uri="{FF2B5EF4-FFF2-40B4-BE49-F238E27FC236}">
                <a16:creationId xmlns:a16="http://schemas.microsoft.com/office/drawing/2014/main" id="{459F69F2-3838-3047-B849-8AEF59808DDF}"/>
              </a:ext>
            </a:extLst>
          </p:cNvPr>
          <p:cNvSpPr/>
          <p:nvPr/>
        </p:nvSpPr>
        <p:spPr>
          <a:xfrm>
            <a:off x="-2" y="228388"/>
            <a:ext cx="3048001" cy="639120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3</a:t>
            </a:r>
            <a:r>
              <a:rPr lang="en-US" sz="3200" dirty="0"/>
              <a:t>. Save</a:t>
            </a:r>
          </a:p>
        </p:txBody>
      </p:sp>
    </p:spTree>
    <p:extLst>
      <p:ext uri="{BB962C8B-B14F-4D97-AF65-F5344CB8AC3E}">
        <p14:creationId xmlns:p14="http://schemas.microsoft.com/office/powerpoint/2010/main" val="1549888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200</Words>
  <Application>Microsoft Macintosh PowerPoint</Application>
  <PresentationFormat>Widescreen</PresentationFormat>
  <Paragraphs>29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Highlight-Save</vt:lpstr>
      <vt:lpstr>What is it ?</vt:lpstr>
      <vt:lpstr>How’s this will work?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Chrome-Highlighter-Save</dc:title>
  <dc:creator>최서영</dc:creator>
  <cp:lastModifiedBy>최서영</cp:lastModifiedBy>
  <cp:revision>10</cp:revision>
  <dcterms:created xsi:type="dcterms:W3CDTF">2019-09-01T04:05:14Z</dcterms:created>
  <dcterms:modified xsi:type="dcterms:W3CDTF">2019-09-15T05:16:35Z</dcterms:modified>
</cp:coreProperties>
</file>