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7" r:id="rId6"/>
    <p:sldId id="26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07814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0427"/>
              </p:ext>
            </p:extLst>
          </p:nvPr>
        </p:nvGraphicFramePr>
        <p:xfrm>
          <a:off x="6201103" y="1199262"/>
          <a:ext cx="5389337" cy="169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51196"/>
              </p:ext>
            </p:extLst>
          </p:nvPr>
        </p:nvGraphicFramePr>
        <p:xfrm>
          <a:off x="6201103" y="3082354"/>
          <a:ext cx="5398862" cy="16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5488"/>
              </p:ext>
            </p:extLst>
          </p:nvPr>
        </p:nvGraphicFramePr>
        <p:xfrm>
          <a:off x="6234915" y="4996997"/>
          <a:ext cx="53902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811</Words>
  <Application>Microsoft Office PowerPoint</Application>
  <PresentationFormat>와이드스크린</PresentationFormat>
  <Paragraphs>136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73</cp:revision>
  <dcterms:created xsi:type="dcterms:W3CDTF">2018-02-28T03:49:20Z</dcterms:created>
  <dcterms:modified xsi:type="dcterms:W3CDTF">2018-04-10T09:25:29Z</dcterms:modified>
</cp:coreProperties>
</file>