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>
        <p:scale>
          <a:sx n="66" d="100"/>
          <a:sy n="66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9482-0EFB-4FAE-9944-ECB2D2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896764-FAC3-4075-9277-2FE61B42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4421"/>
              </p:ext>
            </p:extLst>
          </p:nvPr>
        </p:nvGraphicFramePr>
        <p:xfrm>
          <a:off x="597569" y="2240034"/>
          <a:ext cx="5389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27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628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`normal`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D8E996-2EF5-42B8-8A8C-7DB9E212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8563"/>
              </p:ext>
            </p:extLst>
          </p:nvPr>
        </p:nvGraphicFramePr>
        <p:xfrm>
          <a:off x="588044" y="3715054"/>
          <a:ext cx="5398862" cy="10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4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`delivery`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6BECBE-DBA8-4FF0-A5DE-B846F92E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60080"/>
              </p:ext>
            </p:extLst>
          </p:nvPr>
        </p:nvGraphicFramePr>
        <p:xfrm>
          <a:off x="588044" y="5270763"/>
          <a:ext cx="5390242" cy="11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351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734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`store24`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C10D1A-EDD0-450E-92EE-1DAF9358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8274"/>
              </p:ext>
            </p:extLst>
          </p:nvPr>
        </p:nvGraphicFramePr>
        <p:xfrm>
          <a:off x="6332473" y="2240034"/>
          <a:ext cx="53536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21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43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`id`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4DF165-2B7E-4B17-B285-D66397A5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00373"/>
              </p:ext>
            </p:extLst>
          </p:nvPr>
        </p:nvGraphicFramePr>
        <p:xfrm>
          <a:off x="6322949" y="4612394"/>
          <a:ext cx="536316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`id` INT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9D796C-2325-4926-BB5A-4E4F0A47D331}"/>
              </a:ext>
            </a:extLst>
          </p:cNvPr>
          <p:cNvSpPr txBox="1"/>
          <p:nvPr/>
        </p:nvSpPr>
        <p:spPr>
          <a:xfrm>
            <a:off x="6332473" y="4068834"/>
            <a:ext cx="5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`user`(`id` VARCHAR(30) NOT NULL PRIMARY KEY, `allergy` VARCHAR(30),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`priority` VARCHAR(2), `likes` VARCHAR(30), `hates` VARCHAR(30));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B7658-2355-4C00-9000-0B679CD21370}"/>
              </a:ext>
            </a:extLst>
          </p:cNvPr>
          <p:cNvSpPr txBox="1"/>
          <p:nvPr/>
        </p:nvSpPr>
        <p:spPr>
          <a:xfrm>
            <a:off x="6332473" y="5904504"/>
            <a:ext cx="535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`term` (`id` INT PRIMARY KEY, `title` char(56) NOT NULL, `descript` text NOT NULL);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2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3494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term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972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0822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95C158-A978-4791-8E18-49CB8A84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845"/>
              </p:ext>
            </p:extLst>
          </p:nvPr>
        </p:nvGraphicFramePr>
        <p:xfrm>
          <a:off x="7154947" y="801688"/>
          <a:ext cx="46568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839">
                  <a:extLst>
                    <a:ext uri="{9D8B030D-6E8A-4147-A177-3AD203B41FA5}">
                      <a16:colId xmlns:a16="http://schemas.microsoft.com/office/drawing/2014/main" val="25086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8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87DA84-2AC7-492C-8E54-DA4B8F567171}"/>
              </a:ext>
            </a:extLst>
          </p:cNvPr>
          <p:cNvSpPr txBox="1"/>
          <p:nvPr/>
        </p:nvSpPr>
        <p:spPr>
          <a:xfrm>
            <a:off x="7136094" y="1690688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`type` (`id` INT NOT NULL AUTO_INCREMENT PRIMARY KEY, `name` VARCHAR(30) NOT NULL)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1757</Words>
  <Application>Microsoft Office PowerPoint</Application>
  <PresentationFormat>와이드스크린</PresentationFormat>
  <Paragraphs>243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111</cp:revision>
  <dcterms:created xsi:type="dcterms:W3CDTF">2018-02-28T03:49:20Z</dcterms:created>
  <dcterms:modified xsi:type="dcterms:W3CDTF">2018-05-26T10:14:22Z</dcterms:modified>
</cp:coreProperties>
</file>