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73" r:id="rId5"/>
    <p:sldId id="274" r:id="rId6"/>
    <p:sldId id="275" r:id="rId7"/>
    <p:sldId id="264" r:id="rId8"/>
    <p:sldId id="276" r:id="rId9"/>
    <p:sldId id="261" r:id="rId10"/>
    <p:sldId id="267" r:id="rId11"/>
    <p:sldId id="269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23494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term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972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36"/>
              </p:ext>
            </p:extLst>
          </p:nvPr>
        </p:nvGraphicFramePr>
        <p:xfrm>
          <a:off x="7183227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recipe+ingredient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57439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30822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VARCHAR(30),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95C158-A978-4791-8E18-49CB8A84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18845"/>
              </p:ext>
            </p:extLst>
          </p:nvPr>
        </p:nvGraphicFramePr>
        <p:xfrm>
          <a:off x="7154947" y="801688"/>
          <a:ext cx="465683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839">
                  <a:extLst>
                    <a:ext uri="{9D8B030D-6E8A-4147-A177-3AD203B41FA5}">
                      <a16:colId xmlns:a16="http://schemas.microsoft.com/office/drawing/2014/main" val="250860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8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87DA84-2AC7-492C-8E54-DA4B8F567171}"/>
              </a:ext>
            </a:extLst>
          </p:cNvPr>
          <p:cNvSpPr txBox="1"/>
          <p:nvPr/>
        </p:nvSpPr>
        <p:spPr>
          <a:xfrm>
            <a:off x="7136094" y="1690688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`type` (`id` INT NOT NULL AUTO_INCREMENT PRIMARY KEY, `name` VARCHAR(30) NOT NULL)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9482-0EFB-4FAE-9944-ECB2D2A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896764-FAC3-4075-9277-2FE61B423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4421"/>
              </p:ext>
            </p:extLst>
          </p:nvPr>
        </p:nvGraphicFramePr>
        <p:xfrm>
          <a:off x="597569" y="2240034"/>
          <a:ext cx="5389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27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628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`normal`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D8E996-2EF5-42B8-8A8C-7DB9E2123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8563"/>
              </p:ext>
            </p:extLst>
          </p:nvPr>
        </p:nvGraphicFramePr>
        <p:xfrm>
          <a:off x="588044" y="3715054"/>
          <a:ext cx="5398862" cy="108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4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`delivery`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6BECBE-DBA8-4FF0-A5DE-B846F92E6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60080"/>
              </p:ext>
            </p:extLst>
          </p:nvPr>
        </p:nvGraphicFramePr>
        <p:xfrm>
          <a:off x="588044" y="5270763"/>
          <a:ext cx="5390242" cy="110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351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734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`store24`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C10D1A-EDD0-450E-92EE-1DAF9358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18274"/>
              </p:ext>
            </p:extLst>
          </p:nvPr>
        </p:nvGraphicFramePr>
        <p:xfrm>
          <a:off x="6332473" y="2240034"/>
          <a:ext cx="53536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21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430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`id`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4DF165-2B7E-4B17-B285-D66397A5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00373"/>
              </p:ext>
            </p:extLst>
          </p:nvPr>
        </p:nvGraphicFramePr>
        <p:xfrm>
          <a:off x="6322949" y="4612394"/>
          <a:ext cx="536316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`id` INT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9D796C-2325-4926-BB5A-4E4F0A47D331}"/>
              </a:ext>
            </a:extLst>
          </p:cNvPr>
          <p:cNvSpPr txBox="1"/>
          <p:nvPr/>
        </p:nvSpPr>
        <p:spPr>
          <a:xfrm>
            <a:off x="6332473" y="4068834"/>
            <a:ext cx="5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`user`(`id` VARCHAR(30) NOT NULL PRIMARY KEY, `allergy` VARCHAR(30),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`priority` VARCHAR(2), `likes` VARCHAR(30), `hates` VARCHAR(30));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B7658-2355-4C00-9000-0B679CD21370}"/>
              </a:ext>
            </a:extLst>
          </p:cNvPr>
          <p:cNvSpPr txBox="1"/>
          <p:nvPr/>
        </p:nvSpPr>
        <p:spPr>
          <a:xfrm>
            <a:off x="6332473" y="5904504"/>
            <a:ext cx="535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`term` (`id` INT PRIMARY KEY, `title` char(56) NOT NULL, `descript` text NOT NULL);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2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 </a:t>
            </a:r>
            <a:r>
              <a:rPr lang="en-US" altLang="ko-KR" sz="1400" dirty="0" err="1"/>
              <a:t>ans_negative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ans_nothave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ans_positive</a:t>
            </a:r>
            <a:endParaRPr lang="en-US" altLang="ko-KR" sz="1400" dirty="0"/>
          </a:p>
          <a:p>
            <a:r>
              <a:rPr lang="en-US" altLang="ko-KR" sz="1400" dirty="0"/>
              <a:t># exit</a:t>
            </a:r>
          </a:p>
          <a:p>
            <a:r>
              <a:rPr lang="en-US" altLang="ko-KR" sz="1400" dirty="0"/>
              <a:t># greetings</a:t>
            </a:r>
          </a:p>
          <a:p>
            <a:r>
              <a:rPr lang="en-US" altLang="ko-KR" sz="1400" dirty="0"/>
              <a:t># list</a:t>
            </a:r>
          </a:p>
          <a:p>
            <a:r>
              <a:rPr lang="en-US" altLang="ko-KR" sz="1400" dirty="0"/>
              <a:t># login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preference_hate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preference_likes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print_recipe_multiple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print_recipe_next_step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print_recipe_single_answer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recommand</a:t>
            </a:r>
            <a:endParaRPr lang="en-US" altLang="ko-KR" sz="1400" dirty="0"/>
          </a:p>
          <a:p>
            <a:r>
              <a:rPr lang="en-US" altLang="ko-KR" sz="1400" dirty="0"/>
              <a:t>#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sign_up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sorting_high_cal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sorting_long_time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sorting_short_time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user_settings</a:t>
            </a:r>
            <a:endParaRPr lang="en-US" altLang="ko-KR" sz="1400" dirty="0"/>
          </a:p>
          <a:p>
            <a:r>
              <a:rPr lang="en-US" altLang="ko-KR" sz="1400" dirty="0"/>
              <a:t># Yes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아침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저녁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점심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 조리용어해석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cooking_term</a:t>
            </a:r>
            <a:endParaRPr lang="en-US" altLang="ko-KR" dirty="0"/>
          </a:p>
          <a:p>
            <a:r>
              <a:rPr lang="en-US" altLang="ko-KR" dirty="0"/>
              <a:t>@ ingredients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39241" y="2162681"/>
            <a:ext cx="3009908" cy="4371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$ command</a:t>
            </a:r>
          </a:p>
          <a:p>
            <a:r>
              <a:rPr lang="en-US" altLang="ko-KR" sz="1400" dirty="0"/>
              <a:t>$ login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data.preference.allergy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data.preference.priority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data.preference.likes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data.preference.hates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data.preference.done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data.ingredients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data.menu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data.menu_type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data.recipe_result.meta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data.recipe_result.steps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data.recipe_result.total_step_num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data.recipe_result.step_num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data.recom_menu_list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data.term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data.term_descript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data.user_id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data.id_exists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6C391-03E7-4E95-A93F-A5E24135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# Intent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B99953-4A3E-4592-A073-127D8C599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63185"/>
              </p:ext>
            </p:extLst>
          </p:nvPr>
        </p:nvGraphicFramePr>
        <p:xfrm>
          <a:off x="4184716" y="383021"/>
          <a:ext cx="7727884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884">
                  <a:extLst>
                    <a:ext uri="{9D8B030D-6E8A-4147-A177-3AD203B41FA5}">
                      <a16:colId xmlns:a16="http://schemas.microsoft.com/office/drawing/2014/main" val="36099329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7884788"/>
                    </a:ext>
                  </a:extLst>
                </a:gridCol>
              </a:tblGrid>
              <a:tr h="282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# Intent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3195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ans_negative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부정적인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16539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ans_positive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긍정적인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3119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화면으로 나가고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95514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greetings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인사를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02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목록이 보고싶다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7829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로그인을 원한다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12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preference_hate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음식을 싫어한다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4773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preference_likes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음식을 좋아한다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52553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print_recipe_multiple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레시피의 단계별로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970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print_recipe_next_step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레시피 다음 단계를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505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print_recipe_single_answer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레시피를 한번에 보고싶다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70196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recommand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음식 추천을 원한다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40735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sign_up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회원가입을 하고싶다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07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sorting_high_cal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 메뉴를 고칼로리 순으로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55829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sorting_long_time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 메뉴를 긴 시간 순으로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85465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sorting_short_time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 메뉴를 짧은 시간 순으로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42642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user_settings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개인 세팅을 하고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1542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8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10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2DE2A-AF73-4D1D-953A-0046B662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@ Entity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338D91-1F70-4B42-8971-A84AD4CE8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38436"/>
              </p:ext>
            </p:extLst>
          </p:nvPr>
        </p:nvGraphicFramePr>
        <p:xfrm>
          <a:off x="838200" y="209044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202435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517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Entity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아침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아침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8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저녁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저녁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8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점심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점심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2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메뉴이름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배달음식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배달음식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5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</a:t>
                      </a:r>
                      <a:r>
                        <a:rPr lang="ko-KR" altLang="en-US" dirty="0" err="1"/>
                        <a:t>일반레시피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레시피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3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</a:t>
                      </a:r>
                      <a:r>
                        <a:rPr lang="ko-KR" altLang="en-US" dirty="0" err="1"/>
                        <a:t>편의점꿀팁레시피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편의점 </a:t>
                      </a:r>
                      <a:r>
                        <a:rPr lang="ko-KR" altLang="en-US" dirty="0" err="1"/>
                        <a:t>꿀팁</a:t>
                      </a:r>
                      <a:r>
                        <a:rPr lang="ko-KR" altLang="en-US" dirty="0"/>
                        <a:t> 레시피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6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</a:t>
                      </a:r>
                      <a:r>
                        <a:rPr lang="en-US" altLang="ko-KR" dirty="0" err="1"/>
                        <a:t>cooking_term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조리 용어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4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3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0E95-2369-4B10-8C74-1CC1D26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$ Context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A439-EBDB-4D83-8C2A-63F423C3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37454"/>
              </p:ext>
            </p:extLst>
          </p:nvPr>
        </p:nvGraphicFramePr>
        <p:xfrm>
          <a:off x="4383463" y="669302"/>
          <a:ext cx="7456603" cy="566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505">
                  <a:extLst>
                    <a:ext uri="{9D8B030D-6E8A-4147-A177-3AD203B41FA5}">
                      <a16:colId xmlns:a16="http://schemas.microsoft.com/office/drawing/2014/main" val="1665011329"/>
                    </a:ext>
                  </a:extLst>
                </a:gridCol>
                <a:gridCol w="4336098">
                  <a:extLst>
                    <a:ext uri="{9D8B030D-6E8A-4147-A177-3AD203B41FA5}">
                      <a16:colId xmlns:a16="http://schemas.microsoft.com/office/drawing/2014/main" val="2844199205"/>
                    </a:ext>
                  </a:extLst>
                </a:gridCol>
              </a:tblGrid>
              <a:tr h="298125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1470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상태 여부</a:t>
                      </a:r>
                      <a:r>
                        <a:rPr lang="en-US" altLang="ko-KR" sz="1200" dirty="0"/>
                        <a:t>(Boolean)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6963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data.preference.allergy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 err="1"/>
                        <a:t>알러지가</a:t>
                      </a:r>
                      <a:r>
                        <a:rPr lang="ko-KR" altLang="en-US" sz="1200" dirty="0"/>
                        <a:t> 있는 음식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75243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data.preference.priority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메뉴 정렬 방식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14226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data.preference.likes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좋아하는 음식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86113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data.preference.hates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싫어하는 음식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2794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data.preference.done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사용자 </a:t>
                      </a:r>
                      <a:r>
                        <a:rPr lang="ko-KR" altLang="en-US" sz="1200" dirty="0" err="1"/>
                        <a:t>초기세팅</a:t>
                      </a:r>
                      <a:r>
                        <a:rPr lang="ko-KR" altLang="en-US" sz="1200" dirty="0"/>
                        <a:t> 성공여부 </a:t>
                      </a:r>
                      <a:r>
                        <a:rPr lang="en-US" altLang="ko-KR" sz="1200" dirty="0"/>
                        <a:t>(Boolean)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458551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data.ingredients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메뉴 추천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가지고 있는 재료들 </a:t>
                      </a:r>
                      <a:r>
                        <a:rPr lang="en-US" altLang="ko-KR" sz="1200" dirty="0"/>
                        <a:t>(array[string])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17035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data.menu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검색하고자 하는 메뉴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55567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data.menu_type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메뉴 추천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종류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일반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편의점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94814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data.recipe_result.meta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기본 정보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0856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data.recipe_result.steps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조리 방법 </a:t>
                      </a:r>
                      <a:r>
                        <a:rPr lang="en-US" altLang="ko-KR" sz="1200" dirty="0"/>
                        <a:t>(array[string])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21504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data.recipe_result.total_step_num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조리 방법 총 단계 수 </a:t>
                      </a:r>
                      <a:r>
                        <a:rPr lang="en-US" altLang="ko-KR" sz="1200" dirty="0"/>
                        <a:t>(int)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70248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data.recipe_result.step_num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조리 방법 현재 단계 위치 </a:t>
                      </a:r>
                      <a:r>
                        <a:rPr lang="en-US" altLang="ko-KR" sz="1200" dirty="0"/>
                        <a:t>(int)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6256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data.recom_menu_list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추천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추천 메뉴 리스트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18052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data.term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조리 용어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검색할 조리 용어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49403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data.term_descript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조리 용어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검색한 조리 용어 설명 내용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5878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data.user_id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로그인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사용자 아이디 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81831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data.id_exists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아이디 중복 체크 결과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boolaen</a:t>
                      </a:r>
                      <a:r>
                        <a:rPr lang="en-US" altLang="ko-KR" sz="1200" dirty="0"/>
                        <a:t>))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4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6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44366-BBBD-4E61-9361-7A113FE3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[$ command </a:t>
            </a:r>
            <a:r>
              <a:rPr lang="ko-KR" altLang="en-US" dirty="0"/>
              <a:t>값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BD1FF4-044F-44D5-8E0E-2AC36108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52169"/>
              </p:ext>
            </p:extLst>
          </p:nvPr>
        </p:nvGraphicFramePr>
        <p:xfrm>
          <a:off x="838201" y="1996440"/>
          <a:ext cx="711802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825">
                  <a:extLst>
                    <a:ext uri="{9D8B030D-6E8A-4147-A177-3AD203B41FA5}">
                      <a16:colId xmlns:a16="http://schemas.microsoft.com/office/drawing/2014/main" val="3314809790"/>
                    </a:ext>
                  </a:extLst>
                </a:gridCol>
                <a:gridCol w="4895197">
                  <a:extLst>
                    <a:ext uri="{9D8B030D-6E8A-4147-A177-3AD203B41FA5}">
                      <a16:colId xmlns:a16="http://schemas.microsoft.com/office/drawing/2014/main" val="13272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command </a:t>
                      </a:r>
                      <a:r>
                        <a:rPr lang="ko-KR" altLang="en-US" sz="16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 설명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데이터 베이스 접근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9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recommend_recipe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재료명으로 추천 메뉴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6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search_recipe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메뉴 이름으로 레시피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6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check_id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중복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login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본인 인증 절차 없음</a:t>
                      </a:r>
                      <a:r>
                        <a:rPr lang="en-US" altLang="ko-KR" sz="1600" dirty="0"/>
                        <a:t>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저장된 사용자 정보 불러옴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user_settings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아이디에 따라 사용자 선호 정보 저장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9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search_term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용어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3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7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2421</Words>
  <Application>Microsoft Office PowerPoint</Application>
  <PresentationFormat>와이드스크린</PresentationFormat>
  <Paragraphs>359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[ # Intent ]</vt:lpstr>
      <vt:lpstr>[ @ Entity ]</vt:lpstr>
      <vt:lpstr>[ $ Context ]</vt:lpstr>
      <vt:lpstr>PowerPoint 프레젠테이션</vt:lpstr>
      <vt:lpstr>[$ command 값 ]</vt:lpstr>
      <vt:lpstr>Watson Conversation</vt:lpstr>
      <vt:lpstr>Clear DB</vt:lpstr>
      <vt:lpstr>Clear DB</vt:lpstr>
      <vt:lpstr>PowerPoint 프레젠테이션</vt:lpstr>
      <vt:lpstr>[Latest version DB]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126</cp:revision>
  <dcterms:created xsi:type="dcterms:W3CDTF">2018-02-28T03:49:20Z</dcterms:created>
  <dcterms:modified xsi:type="dcterms:W3CDTF">2018-06-04T05:13:42Z</dcterms:modified>
</cp:coreProperties>
</file>