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61" r:id="rId6"/>
    <p:sldId id="267" r:id="rId7"/>
    <p:sldId id="269" r:id="rId8"/>
    <p:sldId id="270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>
        <p:scale>
          <a:sx n="66" d="100"/>
          <a:sy n="66" d="100"/>
        </p:scale>
        <p:origin x="-183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E9482-0EFB-4FAE-9944-ECB2D2A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896764-FAC3-4075-9277-2FE61B423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24421"/>
              </p:ext>
            </p:extLst>
          </p:nvPr>
        </p:nvGraphicFramePr>
        <p:xfrm>
          <a:off x="597569" y="2240034"/>
          <a:ext cx="5389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27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628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`normal`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D8E996-2EF5-42B8-8A8C-7DB9E2123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8563"/>
              </p:ext>
            </p:extLst>
          </p:nvPr>
        </p:nvGraphicFramePr>
        <p:xfrm>
          <a:off x="588044" y="3715054"/>
          <a:ext cx="5398862" cy="108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4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`delivery`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6BECBE-DBA8-4FF0-A5DE-B846F92E6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60080"/>
              </p:ext>
            </p:extLst>
          </p:nvPr>
        </p:nvGraphicFramePr>
        <p:xfrm>
          <a:off x="588044" y="5270763"/>
          <a:ext cx="5390242" cy="110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351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734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`store24`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C10D1A-EDD0-450E-92EE-1DAF9358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18274"/>
              </p:ext>
            </p:extLst>
          </p:nvPr>
        </p:nvGraphicFramePr>
        <p:xfrm>
          <a:off x="6332473" y="2240034"/>
          <a:ext cx="53536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21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430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`id`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4DF165-2B7E-4B17-B285-D66397A5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00373"/>
              </p:ext>
            </p:extLst>
          </p:nvPr>
        </p:nvGraphicFramePr>
        <p:xfrm>
          <a:off x="6322949" y="4612394"/>
          <a:ext cx="536316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`id` INT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9D796C-2325-4926-BB5A-4E4F0A47D331}"/>
              </a:ext>
            </a:extLst>
          </p:cNvPr>
          <p:cNvSpPr txBox="1"/>
          <p:nvPr/>
        </p:nvSpPr>
        <p:spPr>
          <a:xfrm>
            <a:off x="6332473" y="4068834"/>
            <a:ext cx="5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`user`(`id` VARCHAR(30) NOT NULL PRIMARY KEY, `allergy` VARCHAR(30),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`priority` VARCHAR(2), `likes` VARCHAR(30), `hates` VARCHAR(30));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B7658-2355-4C00-9000-0B679CD21370}"/>
              </a:ext>
            </a:extLst>
          </p:cNvPr>
          <p:cNvSpPr txBox="1"/>
          <p:nvPr/>
        </p:nvSpPr>
        <p:spPr>
          <a:xfrm>
            <a:off x="6332473" y="5904504"/>
            <a:ext cx="535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`term` (`id` INT PRIMARY KEY, `title` char(56) NOT NULL, `descript` text NOT NULL);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2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 </a:t>
            </a:r>
            <a:r>
              <a:rPr lang="en-US" altLang="ko-KR" sz="1400" dirty="0" err="1"/>
              <a:t>ans_negative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ans_nothave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ans_positive</a:t>
            </a:r>
            <a:endParaRPr lang="en-US" altLang="ko-KR" sz="1400" dirty="0"/>
          </a:p>
          <a:p>
            <a:r>
              <a:rPr lang="en-US" altLang="ko-KR" sz="1400" dirty="0"/>
              <a:t># exit</a:t>
            </a:r>
          </a:p>
          <a:p>
            <a:r>
              <a:rPr lang="en-US" altLang="ko-KR" sz="1400" dirty="0"/>
              <a:t># greetings</a:t>
            </a:r>
          </a:p>
          <a:p>
            <a:r>
              <a:rPr lang="en-US" altLang="ko-KR" sz="1400" dirty="0"/>
              <a:t># list</a:t>
            </a:r>
          </a:p>
          <a:p>
            <a:r>
              <a:rPr lang="en-US" altLang="ko-KR" sz="1400" dirty="0"/>
              <a:t># login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preference_hate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preference_likes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print_recipe_multiple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print_recipe_next_step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print_recipe_single_answer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recommand</a:t>
            </a:r>
            <a:endParaRPr lang="en-US" altLang="ko-KR" sz="1400" dirty="0"/>
          </a:p>
          <a:p>
            <a:r>
              <a:rPr lang="en-US" altLang="ko-KR" sz="1400" dirty="0"/>
              <a:t>#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sign_up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sorting_high_cal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sorting_long_time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sorting_short_time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user_settings</a:t>
            </a:r>
            <a:endParaRPr lang="en-US" altLang="ko-KR" sz="1400" dirty="0"/>
          </a:p>
          <a:p>
            <a:r>
              <a:rPr lang="en-US" altLang="ko-KR" sz="1400" dirty="0"/>
              <a:t># Yes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아침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저녁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점심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ko-KR" altLang="en-US" dirty="0"/>
              <a:t> 조리용어해석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cooking_term</a:t>
            </a:r>
            <a:endParaRPr lang="en-US" altLang="ko-KR" dirty="0"/>
          </a:p>
          <a:p>
            <a:r>
              <a:rPr lang="en-US" altLang="ko-KR" dirty="0"/>
              <a:t>@ ingredients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user_id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$ command</a:t>
            </a:r>
          </a:p>
          <a:p>
            <a:r>
              <a:rPr lang="en-US" altLang="ko-KR" sz="1400" dirty="0"/>
              <a:t>$ login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data.preference.allergy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data.preference.priority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data.preference.likes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data.preference.hates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data.preference.done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data.ingredients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data.menu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data.menu_type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data.recipe_result.meta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data.recipe_result.steps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data.recipe_result.total_step_num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data.recipe_result.step_num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data.recom_menu_list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data.term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data.term_descript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data.user_id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data.id_exists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3293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7180"/>
              </p:ext>
            </p:extLst>
          </p:nvPr>
        </p:nvGraphicFramePr>
        <p:xfrm>
          <a:off x="6201103" y="1199262"/>
          <a:ext cx="5389337" cy="1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normal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734"/>
              </p:ext>
            </p:extLst>
          </p:nvPr>
        </p:nvGraphicFramePr>
        <p:xfrm>
          <a:off x="6201103" y="3082354"/>
          <a:ext cx="5398862" cy="18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delivery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1528"/>
              </p:ext>
            </p:extLst>
          </p:nvPr>
        </p:nvGraphicFramePr>
        <p:xfrm>
          <a:off x="6234915" y="4996997"/>
          <a:ext cx="53902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store24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23494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term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2F06-2A6A-4541-AE3B-00C1830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AD9376-FEF1-4299-B3E3-0D7C1237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9721"/>
              </p:ext>
            </p:extLst>
          </p:nvPr>
        </p:nvGraphicFramePr>
        <p:xfrm>
          <a:off x="487731" y="2273179"/>
          <a:ext cx="4504563" cy="224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63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35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885679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type_id</a:t>
                      </a:r>
                      <a:r>
                        <a:rPr lang="en-US" altLang="ko-KR" sz="1400" dirty="0"/>
                        <a:t>` INT NOT NULL</a:t>
                      </a:r>
                    </a:p>
                    <a:p>
                      <a:r>
                        <a:rPr lang="en-US" altLang="ko-KR" sz="1400" dirty="0"/>
                        <a:t>`menu` VARCHAR(30) NOT NULL</a:t>
                      </a:r>
                    </a:p>
                    <a:p>
                      <a:r>
                        <a:rPr lang="en-US" altLang="ko-KR" sz="1400" dirty="0"/>
                        <a:t>`image` TEXT</a:t>
                      </a:r>
                    </a:p>
                    <a:p>
                      <a:r>
                        <a:rPr lang="en-US" altLang="ko-KR" sz="1400" dirty="0"/>
                        <a:t>`steps` TEXT NOT NULL</a:t>
                      </a:r>
                    </a:p>
                    <a:p>
                      <a:r>
                        <a:rPr lang="en-US" altLang="ko-KR" sz="1400" dirty="0"/>
                        <a:t>`time` INT NOT NULL</a:t>
                      </a:r>
                    </a:p>
                    <a:p>
                      <a:r>
                        <a:rPr lang="en-US" altLang="ko-KR" sz="1400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9275B0-F3F6-400E-9F97-1A4AB9B2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7936"/>
              </p:ext>
            </p:extLst>
          </p:nvPr>
        </p:nvGraphicFramePr>
        <p:xfrm>
          <a:off x="7183227" y="4311403"/>
          <a:ext cx="462646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466">
                  <a:extLst>
                    <a:ext uri="{9D8B030D-6E8A-4147-A177-3AD203B41FA5}">
                      <a16:colId xmlns:a16="http://schemas.microsoft.com/office/drawing/2014/main" val="26575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recipe+ingredient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ingredient_id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recipe_id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`amount`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9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01652-11E7-4123-AD5B-8E8250E8AF81}"/>
              </a:ext>
            </a:extLst>
          </p:cNvPr>
          <p:cNvSpPr txBox="1"/>
          <p:nvPr/>
        </p:nvSpPr>
        <p:spPr>
          <a:xfrm>
            <a:off x="487731" y="4515442"/>
            <a:ext cx="44613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`recipe`(`id`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type_id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 NOT NULL, `menu` VARCHAR(30) NOT NULL, `image` TEXT, `steps` TEXT NOT NULL, `time` INT NOT NULL, `calorie` FLOAT NOT NULL)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9020-19A8-4D80-A7D9-D3CED959A6F9}"/>
              </a:ext>
            </a:extLst>
          </p:cNvPr>
          <p:cNvSpPr txBox="1"/>
          <p:nvPr/>
        </p:nvSpPr>
        <p:spPr>
          <a:xfrm>
            <a:off x="7154948" y="3162179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`ingredient`(`id` INT NOT NULL AUTO_INCREMENT PRIMARY KEY, `name` VARCHAR(30))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176A60-A501-411A-8B6A-E75A24140989}"/>
              </a:ext>
            </a:extLst>
          </p:cNvPr>
          <p:cNvCxnSpPr/>
          <p:nvPr/>
        </p:nvCxnSpPr>
        <p:spPr>
          <a:xfrm>
            <a:off x="4949077" y="3469067"/>
            <a:ext cx="2253005" cy="166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1F927B0-B1C7-49F1-AB0F-96778A03992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6057439" y="3843468"/>
            <a:ext cx="2251583" cy="6"/>
          </a:xfrm>
          <a:prstGeom prst="bentConnector4">
            <a:avLst>
              <a:gd name="adj1" fmla="val 2734"/>
              <a:gd name="adj2" fmla="val 381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2F371C-EFC1-4B8B-8552-FBA656A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30822"/>
              </p:ext>
            </p:extLst>
          </p:nvPr>
        </p:nvGraphicFramePr>
        <p:xfrm>
          <a:off x="7164374" y="2273179"/>
          <a:ext cx="46641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173">
                  <a:extLst>
                    <a:ext uri="{9D8B030D-6E8A-4147-A177-3AD203B41FA5}">
                      <a16:colId xmlns:a16="http://schemas.microsoft.com/office/drawing/2014/main" val="30825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5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5296D2-F542-40F4-B1F2-D077A615251E}"/>
              </a:ext>
            </a:extLst>
          </p:cNvPr>
          <p:cNvSpPr txBox="1"/>
          <p:nvPr/>
        </p:nvSpPr>
        <p:spPr>
          <a:xfrm>
            <a:off x="7202079" y="5626444"/>
            <a:ext cx="462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recipe+ingredient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 `amount` VARCHAR(30),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ingredient(id),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recipe(id)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95C158-A978-4791-8E18-49CB8A844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18845"/>
              </p:ext>
            </p:extLst>
          </p:nvPr>
        </p:nvGraphicFramePr>
        <p:xfrm>
          <a:off x="7154947" y="801688"/>
          <a:ext cx="465683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839">
                  <a:extLst>
                    <a:ext uri="{9D8B030D-6E8A-4147-A177-3AD203B41FA5}">
                      <a16:colId xmlns:a16="http://schemas.microsoft.com/office/drawing/2014/main" val="250860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 NOT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385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87DA84-2AC7-492C-8E54-DA4B8F567171}"/>
              </a:ext>
            </a:extLst>
          </p:cNvPr>
          <p:cNvSpPr txBox="1"/>
          <p:nvPr/>
        </p:nvSpPr>
        <p:spPr>
          <a:xfrm>
            <a:off x="7136094" y="1690688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`type` (`id` INT NOT NULL AUTO_INCREMENT PRIMARY KEY, `name` VARCHAR(30) NOT NULL)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</TotalTime>
  <Words>1814</Words>
  <Application>Microsoft Office PowerPoint</Application>
  <PresentationFormat>와이드스크린</PresentationFormat>
  <Paragraphs>249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PowerPoint 프레젠테이션</vt:lpstr>
      <vt:lpstr>[Latest version DB]</vt:lpstr>
      <vt:lpstr>[Latest version DB]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115</cp:revision>
  <dcterms:created xsi:type="dcterms:W3CDTF">2018-02-28T03:49:20Z</dcterms:created>
  <dcterms:modified xsi:type="dcterms:W3CDTF">2018-06-03T18:21:45Z</dcterms:modified>
</cp:coreProperties>
</file>