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30D8-4053-4E2E-8FDA-E9B4ED35DAC6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482C-B133-4DBD-9DDF-8589484CA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482C-B133-4DBD-9DDF-8589484CA4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0DF3-23C3-4F85-BD0A-161EEEB4E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CE75-F318-4BAA-93C3-80F5717AA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3F42-CEA5-466E-9EC9-D35DF6E1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17A1-E4A5-4FB3-B3EE-4C30C5D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13DD-896C-451D-9ECF-B4DB83FE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0321-51B3-4661-BBBC-373FD5D9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DD2-95BD-4E36-B0A3-9F36B09F0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5612-D754-4DD7-A17C-AD30B65F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EE88-A898-49C4-9B70-A6E45185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8A20-7F83-4DC6-A4C8-C32836F3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91F2D-15BE-44BF-B588-F7CE9D91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E99B2-98C2-4280-A95E-1AD47C686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C091-19D7-49C0-8324-322FD753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7D1A-BAE8-47CE-8C42-0AD3BE06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41F6-AF60-440D-9DCD-51B9B500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C776-7ED0-49CD-9868-B57143E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06A1-BD1E-4E5E-A109-0C8C04F6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B803-0C9D-4970-8606-9F994FF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C8CB-EB95-4BA5-8780-B782EA4D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620B-C89C-4D10-9F9D-9C9A0000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D27E-5125-45A0-A32D-7436DAF6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F4FC-7314-492F-8CD4-FDBA57C4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004C-4D1D-4A42-A331-7E32C010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D0BD-CE94-4D29-A25A-5C50C186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9312-EA5B-4481-A986-6462C5C9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E5EF-1A3D-4EA4-882D-29DDF59C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B416-4A0B-4732-A714-8DC11E179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2D21-E104-4B95-98FC-5375C06F7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BAB3-E76E-478E-8840-FC8758B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7648-524E-404F-8E25-4A3D98D6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C59AC-CB99-417A-AAC8-AA73158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4880-B928-4EB3-B6D3-8CD3B589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3719-78DF-4131-A53A-DB448AA9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F06F1-CC18-4161-A8D7-890C6352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88432-DC87-4EB7-90FD-6A5F533D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8E38-DDA5-4BD3-B7B1-6DDC729FF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C1DE0-63C1-4918-9A77-7D76196D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1FC18-125F-4453-B893-1565C37A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77D6A-7F42-48C7-ABA5-6501CF0D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715-9B9F-4986-9F5D-D60DDD59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B0429-2225-4795-BA71-DD8AEEA8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0579-804A-457E-8AC1-E70D1C71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C8C9A-D973-49F9-BAA1-344B7708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452F5-6330-42A6-8F0B-FD494F07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7258A-7D03-40D8-8CFD-74430DFA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86045-84F1-467D-9A19-5A732E8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D06C-4B66-4D9A-8CDB-2E7D244C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2845-D99E-4B6D-8094-764358CD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E2CD9-83C2-4E36-831F-501D2B29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26A07-FC0C-4554-B0AC-D20AE63A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1FB4-FC7F-4C3E-875A-86EAA237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BF95-CE4E-4EAA-97B9-051330D8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9E1A-E5E5-448C-BD52-AEB21689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16073-48F3-4505-983E-33B5716F2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AF66D-E1BB-48DD-8F51-F261B902B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28DA-E297-437C-8B3F-40663A57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EACD-2C8E-4DD9-90A7-B7C819C6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014C-327F-4EC1-88FF-8E61428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C8084-FEE7-4EF1-926B-20AEF4CE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370E-A52D-4945-8F36-BB490281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F66F-F24E-412E-BA2C-423AE268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E899-14CF-4DF2-AB57-5C80AA22D95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5C1E3-706B-4675-8CC4-CB0509D8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7EE8-2935-4681-99AB-0A88AAB5F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B9D4-FADF-4667-9A90-FD4CD3A8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1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7032-D3E7-4A9B-B5B2-D848E4CEE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31304"/>
            <a:ext cx="9912626" cy="31786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relationship between pedestrian counts </a:t>
            </a:r>
            <a:br>
              <a:rPr lang="en-US" dirty="0"/>
            </a:br>
            <a:r>
              <a:rPr lang="en-US" dirty="0"/>
              <a:t>and traffic light cycle times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AEC3-186F-469F-847B-5ABEFB5DF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Songyang</a:t>
            </a:r>
            <a:r>
              <a:rPr lang="en-US" dirty="0"/>
              <a:t> Cheng</a:t>
            </a:r>
          </a:p>
          <a:p>
            <a:pPr algn="r"/>
            <a:r>
              <a:rPr lang="en-US" dirty="0"/>
              <a:t>Tyler </a:t>
            </a:r>
            <a:r>
              <a:rPr lang="en-US" dirty="0" err="1"/>
              <a:t>Caraza</a:t>
            </a:r>
            <a:r>
              <a:rPr lang="en-US" dirty="0"/>
              <a:t>-Harter</a:t>
            </a:r>
          </a:p>
          <a:p>
            <a:pPr algn="r"/>
            <a:r>
              <a:rPr lang="en-US" dirty="0"/>
              <a:t>10/24/2019</a:t>
            </a:r>
          </a:p>
        </p:txBody>
      </p:sp>
    </p:spTree>
    <p:extLst>
      <p:ext uri="{BB962C8B-B14F-4D97-AF65-F5344CB8AC3E}">
        <p14:creationId xmlns:p14="http://schemas.microsoft.com/office/powerpoint/2010/main" val="279881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29D2-7E06-4913-A9E6-F8905268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Lights Cycle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F87B-E545-465B-9467-146DB16F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across Main Street(Dayton/Gorham/Johnson) =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State 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4000" dirty="0"/>
              <a:t>wait for a long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time they wait is about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to even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times than the other way around.</a:t>
            </a:r>
          </a:p>
        </p:txBody>
      </p:sp>
    </p:spTree>
    <p:extLst>
      <p:ext uri="{BB962C8B-B14F-4D97-AF65-F5344CB8AC3E}">
        <p14:creationId xmlns:p14="http://schemas.microsoft.com/office/powerpoint/2010/main" val="162217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AA4BB-4585-400E-8235-8A4F7887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Dayton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34F26-30A8-400F-8594-2B097214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07636"/>
            <a:ext cx="7188199" cy="28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93027-A4DA-45A9-94AF-D649C45C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Gorham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A1530C-81EB-492F-B2A0-6BB0817A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19260"/>
            <a:ext cx="7188199" cy="48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1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4CA44-83B3-4256-B83D-8785E282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Johnson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639134-B177-4363-868F-39C825B85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19" y="961812"/>
            <a:ext cx="712056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89F6-E860-433E-9694-9EBBD33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Metric to Measure How Good A Light Cycle 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F545-4722-42BB-85B1-0C8D3C96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Assumptions:</a:t>
            </a:r>
          </a:p>
          <a:p>
            <a:r>
              <a:rPr lang="en-US" dirty="0"/>
              <a:t>2/5 pedestrians will go across both Main Street and Cross Street, 2/5 pedestrians will only go across Main Street (go along State Street) 1/5 pedestrians will go across only State Street</a:t>
            </a:r>
          </a:p>
          <a:p>
            <a:r>
              <a:rPr lang="en-US" dirty="0"/>
              <a:t>Define anger index = 1/3000*(waiting time)^2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Conclusion:</a:t>
            </a:r>
          </a:p>
          <a:p>
            <a:r>
              <a:rPr lang="en-US" dirty="0"/>
              <a:t>Light Cycle from 12 to 19 pm needs </a:t>
            </a:r>
            <a:r>
              <a:rPr lang="en-US" dirty="0" err="1"/>
              <a:t>modificaiton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6FD5D-3681-40AE-B451-B62B5201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Waiting 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37AD9F9-0A27-4693-9F99-E6E82D7C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3" y="2509911"/>
            <a:ext cx="1052009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D4321-7948-4858-A00C-9988FA5B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Anger Index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180BFC0-34BE-4FA4-B02B-49C6D0BC5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3" y="2509911"/>
            <a:ext cx="1052009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C4AB-077C-43C6-9B09-454EDFA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06AA-7EB9-4CB3-9AE2-21D53EA8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36" y="2863315"/>
            <a:ext cx="10515600" cy="7326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420283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81FD-F15A-420D-970F-C7681C0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Pedestrian Count Distribution </a:t>
            </a:r>
            <a:br>
              <a:rPr lang="en-US" dirty="0"/>
            </a:br>
            <a:r>
              <a:rPr lang="en-US" dirty="0"/>
              <a:t>on Weekday/Weekends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A2EE-E93B-4ED5-ADE8-F38D2679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by different day in a week, the volume of Pedestrian does not vary too much, because we can see the 3rd quantile is not too much far away from 1st quantile.</a:t>
            </a:r>
          </a:p>
        </p:txBody>
      </p:sp>
    </p:spTree>
    <p:extLst>
      <p:ext uri="{BB962C8B-B14F-4D97-AF65-F5344CB8AC3E}">
        <p14:creationId xmlns:p14="http://schemas.microsoft.com/office/powerpoint/2010/main" val="35865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839284-D6E7-47F1-BF1A-9CF099E85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10" y="321734"/>
            <a:ext cx="4486748" cy="290517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00655-C86E-423B-B0BB-A46CE39C1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74" y="321734"/>
            <a:ext cx="3886514" cy="290517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CF6B56-9853-4D6E-B770-ACDD25030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7" y="3631096"/>
            <a:ext cx="4330291" cy="2760560"/>
          </a:xfrm>
          <a:prstGeom prst="rect">
            <a:avLst/>
          </a:prstGeom>
        </p:spPr>
      </p:pic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2D8207C-7121-49E5-BA86-F68B29278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06" y="3631096"/>
            <a:ext cx="3795982" cy="28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68;p30" descr="A close up of a map&#10;&#10;Description automatically generated">
            <a:extLst>
              <a:ext uri="{FF2B5EF4-FFF2-40B4-BE49-F238E27FC236}">
                <a16:creationId xmlns:a16="http://schemas.microsoft.com/office/drawing/2014/main" id="{7A5EF2F1-AB30-4631-A65F-D4449D988C3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9"/>
            <a:ext cx="10905066" cy="537074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847FE-9180-43B5-A243-8B3974D04547}"/>
              </a:ext>
            </a:extLst>
          </p:cNvPr>
          <p:cNvSpPr txBox="1"/>
          <p:nvPr/>
        </p:nvSpPr>
        <p:spPr>
          <a:xfrm>
            <a:off x="8486454" y="6413593"/>
            <a:ext cx="306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Pedestrian Counter Positions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FE6E-D2C1-401D-8DE7-BCD53CA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Relationship Across Time between Traffic Light Cycle and Pedestrian Volume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06AA-7E39-4398-A3DF-C5D6D9AD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Pedestrian Flow: </a:t>
            </a:r>
          </a:p>
          <a:p>
            <a:r>
              <a:rPr lang="en-US" dirty="0"/>
              <a:t>two peaks on Weekdays (commuting), one peak on Weekends</a:t>
            </a:r>
          </a:p>
          <a:p>
            <a:r>
              <a:rPr lang="en-US" dirty="0"/>
              <a:t>people who walk on Saturday is almost as </a:t>
            </a:r>
            <a:r>
              <a:rPr lang="en-US" dirty="0">
                <a:solidFill>
                  <a:srgbClr val="FFC000"/>
                </a:solidFill>
              </a:rPr>
              <a:t>twice</a:t>
            </a:r>
            <a:r>
              <a:rPr lang="en-US" dirty="0"/>
              <a:t> large as the number who walk on weekdays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Traffic Light:</a:t>
            </a:r>
          </a:p>
          <a:p>
            <a:r>
              <a:rPr lang="en-US" dirty="0"/>
              <a:t>Not favor pedestrians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9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02DA-1EFB-4093-93E6-34D08411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Dayton Weekdays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58DCE-124C-4194-BA34-1C32444B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1" y="2426818"/>
            <a:ext cx="496600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C1694-F9C5-4BA6-8885-1E2C7E2AE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95607"/>
            <a:ext cx="5455917" cy="38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F20EF-9177-4AD5-9CFB-C01C7788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Dayton Weekends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A8144BE-4B80-4574-9123-99DBC280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9" y="2426818"/>
            <a:ext cx="509253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94E259-0898-4ADF-9C53-6F0898668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30" y="2426818"/>
            <a:ext cx="510880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5045-9AD0-43B5-95F1-0C5A30E0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Gorham Weekdays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A15CCB6A-FAD1-4567-968A-8A3D60E4E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92" y="2493104"/>
            <a:ext cx="5330183" cy="399763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ED7E1F9-4E73-4CFB-97BD-9B1A20B4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93105"/>
            <a:ext cx="54389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3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A8DF-DAE5-4289-97E3-E3EE9C36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Gorham Weekends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217BB6-823D-438C-8108-6A272DFBD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8" y="2426818"/>
            <a:ext cx="495063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DA5E647-6C12-4F53-8F7D-80F71036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94" y="2426818"/>
            <a:ext cx="50284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4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relationship between pedestrian counts  and traffic light cycle times </vt:lpstr>
      <vt:lpstr>Pedestrian Count Distribution  on Weekday/Weekends</vt:lpstr>
      <vt:lpstr>PowerPoint Presentation</vt:lpstr>
      <vt:lpstr>PowerPoint Presentation</vt:lpstr>
      <vt:lpstr>Relationship Across Time between Traffic Light Cycle and Pedestrian Volume </vt:lpstr>
      <vt:lpstr>Dayton Weekdays</vt:lpstr>
      <vt:lpstr>Dayton Weekends</vt:lpstr>
      <vt:lpstr>Gorham Weekdays</vt:lpstr>
      <vt:lpstr>Gorham Weekends</vt:lpstr>
      <vt:lpstr>Lights Cycle </vt:lpstr>
      <vt:lpstr>Dayton</vt:lpstr>
      <vt:lpstr>Gorham</vt:lpstr>
      <vt:lpstr>Johnson</vt:lpstr>
      <vt:lpstr>Metric to Measure How Good A Light Cycle is</vt:lpstr>
      <vt:lpstr>Waiting Time</vt:lpstr>
      <vt:lpstr>Anger Index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pedestrian counts  and traffic light cycle times </dc:title>
  <dc:creator>SONGYANG CHENG</dc:creator>
  <cp:lastModifiedBy>SONGYANG CHENG</cp:lastModifiedBy>
  <cp:revision>2</cp:revision>
  <dcterms:created xsi:type="dcterms:W3CDTF">2019-10-24T02:45:49Z</dcterms:created>
  <dcterms:modified xsi:type="dcterms:W3CDTF">2019-10-24T02:46:22Z</dcterms:modified>
</cp:coreProperties>
</file>