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0502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46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01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77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52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0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5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2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3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7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0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1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3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0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Census Data Standardization and Analysis Pipeline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Data Cleaning, Transformation, and Visualization using MongoDB, MySQL, and </a:t>
            </a:r>
            <a:r>
              <a:rPr dirty="0" err="1"/>
              <a:t>Streamlit</a:t>
            </a:r>
            <a:endParaRPr lang="en-IN" dirty="0"/>
          </a:p>
          <a:p>
            <a:endParaRPr dirty="0"/>
          </a:p>
          <a:p>
            <a:r>
              <a:rPr dirty="0"/>
              <a:t>Presented by: [</a:t>
            </a:r>
            <a:r>
              <a:rPr lang="en-IN" dirty="0"/>
              <a:t>Yamini Cuppu Selvakumar</a:t>
            </a:r>
            <a:r>
              <a:rPr dirty="0"/>
              <a:t>]</a:t>
            </a:r>
          </a:p>
          <a:p>
            <a:r>
              <a:rPr dirty="0"/>
              <a:t>Date: [Date]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-200025"/>
            <a:ext cx="7704667" cy="2638426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71663"/>
            <a:ext cx="7704667" cy="4128153"/>
          </a:xfrm>
        </p:spPr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Purpose: Understand data cleaning, data analysis, and data loading using MongoDB and MySQL.</a:t>
            </a:r>
            <a:endParaRPr lang="en-IN" dirty="0"/>
          </a:p>
          <a:p>
            <a:pPr marL="0" indent="0">
              <a:buNone/>
            </a:pPr>
            <a:r>
              <a:rPr dirty="0"/>
              <a:t> P</a:t>
            </a:r>
            <a:r>
              <a:rPr lang="en-IN" dirty="0" err="1"/>
              <a:t>i</a:t>
            </a:r>
            <a:r>
              <a:rPr dirty="0" err="1"/>
              <a:t>peline</a:t>
            </a:r>
            <a:r>
              <a:rPr lang="en-IN" dirty="0"/>
              <a:t> Flow</a:t>
            </a:r>
            <a:endParaRPr dirty="0"/>
          </a:p>
          <a:p>
            <a:pPr marL="0" indent="0">
              <a:buNone/>
            </a:pPr>
            <a:r>
              <a:rPr dirty="0"/>
              <a:t>  </a:t>
            </a:r>
            <a:r>
              <a:rPr lang="en-IN" dirty="0"/>
              <a:t>		</a:t>
            </a:r>
            <a:r>
              <a:rPr dirty="0"/>
              <a:t>- Extract: Data from CSV file.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</a:t>
            </a:r>
            <a:r>
              <a:rPr dirty="0"/>
              <a:t>-Transform: Data using Pandas.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  </a:t>
            </a:r>
            <a:r>
              <a:rPr lang="en-IN" dirty="0"/>
              <a:t>	</a:t>
            </a:r>
            <a:r>
              <a:rPr dirty="0"/>
              <a:t>- Load: Data into MongoDB and MySQL.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  </a:t>
            </a:r>
            <a:r>
              <a:rPr lang="en-IN" dirty="0"/>
              <a:t>	</a:t>
            </a:r>
            <a:r>
              <a:rPr dirty="0"/>
              <a:t>- Visualize: Data using </a:t>
            </a:r>
            <a:r>
              <a:rPr dirty="0" err="1"/>
              <a:t>Streamlit</a:t>
            </a:r>
            <a:r>
              <a:rPr dirty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 in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85938"/>
            <a:ext cx="7704667" cy="4213878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- Python</a:t>
            </a:r>
          </a:p>
          <a:p>
            <a:r>
              <a:rPr dirty="0"/>
              <a:t>- Pandas</a:t>
            </a:r>
          </a:p>
          <a:p>
            <a:r>
              <a:rPr dirty="0"/>
              <a:t>- MySQL</a:t>
            </a:r>
          </a:p>
          <a:p>
            <a:r>
              <a:rPr dirty="0"/>
              <a:t>- MongoDB</a:t>
            </a:r>
          </a:p>
          <a:p>
            <a:r>
              <a:rPr dirty="0"/>
              <a:t>- </a:t>
            </a:r>
            <a:r>
              <a:rPr dirty="0" err="1"/>
              <a:t>Streamlit</a:t>
            </a:r>
            <a:endParaRPr dirty="0"/>
          </a:p>
          <a:p>
            <a:r>
              <a:rPr dirty="0"/>
              <a:t>- Development Environments: </a:t>
            </a:r>
            <a:r>
              <a:rPr dirty="0" err="1"/>
              <a:t>Colab</a:t>
            </a:r>
            <a:r>
              <a:rPr dirty="0"/>
              <a:t>, Visual Studio Code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457201"/>
            <a:ext cx="7704667" cy="5542615"/>
          </a:xfrm>
        </p:spPr>
        <p:txBody>
          <a:bodyPr/>
          <a:lstStyle/>
          <a:p>
            <a:endParaRPr dirty="0"/>
          </a:p>
          <a:p>
            <a:r>
              <a:rPr dirty="0"/>
              <a:t>- Primary Dataset: Census_2011.xlsx</a:t>
            </a:r>
          </a:p>
          <a:p>
            <a:r>
              <a:rPr dirty="0"/>
              <a:t>- Additional Data File: Telangana.txt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Transformation with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433" y="1952625"/>
            <a:ext cx="7704667" cy="3332816"/>
          </a:xfrm>
        </p:spPr>
        <p:txBody>
          <a:bodyPr/>
          <a:lstStyle/>
          <a:p>
            <a:endParaRPr/>
          </a:p>
          <a:p>
            <a:r>
              <a:t>- Rename columns for clarity.</a:t>
            </a:r>
          </a:p>
          <a:p>
            <a:r>
              <a:t>- Update column values as needed.</a:t>
            </a:r>
          </a:p>
          <a:p>
            <a:r>
              <a:t>- Handle missing values to ensure data completeness.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Loading Data into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81212"/>
            <a:ext cx="7704667" cy="3332816"/>
          </a:xfrm>
        </p:spPr>
        <p:txBody>
          <a:bodyPr/>
          <a:lstStyle/>
          <a:p>
            <a:endParaRPr dirty="0"/>
          </a:p>
          <a:p>
            <a:r>
              <a:rPr dirty="0"/>
              <a:t>- Connect to MongoDB database.</a:t>
            </a:r>
          </a:p>
          <a:p>
            <a:r>
              <a:rPr dirty="0"/>
              <a:t>- Create database and collection.</a:t>
            </a:r>
          </a:p>
          <a:p>
            <a:r>
              <a:rPr dirty="0"/>
              <a:t>- Insert transformed data into MongoDB collection.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Loading Data into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595437"/>
            <a:ext cx="7704667" cy="3332816"/>
          </a:xfrm>
        </p:spPr>
        <p:txBody>
          <a:bodyPr/>
          <a:lstStyle/>
          <a:p>
            <a:endParaRPr dirty="0"/>
          </a:p>
          <a:p>
            <a:r>
              <a:rPr dirty="0"/>
              <a:t>- Connect to MySQL database.</a:t>
            </a:r>
          </a:p>
          <a:p>
            <a:r>
              <a:rPr dirty="0"/>
              <a:t>- Read data from MongoDB collection.</a:t>
            </a:r>
          </a:p>
          <a:p>
            <a:r>
              <a:rPr dirty="0"/>
              <a:t>- Insert data into MySQL for further analysis.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with Streamlit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443038"/>
            <a:ext cx="7704667" cy="3332816"/>
          </a:xfrm>
        </p:spPr>
        <p:txBody>
          <a:bodyPr/>
          <a:lstStyle/>
          <a:p>
            <a:endParaRPr dirty="0"/>
          </a:p>
          <a:p>
            <a:r>
              <a:rPr dirty="0"/>
              <a:t>- Use </a:t>
            </a:r>
            <a:r>
              <a:rPr dirty="0" err="1"/>
              <a:t>Streamlit</a:t>
            </a:r>
            <a:r>
              <a:rPr dirty="0"/>
              <a:t> to run SQL queries.</a:t>
            </a:r>
          </a:p>
          <a:p>
            <a:r>
              <a:rPr dirty="0"/>
              <a:t>- Display query results in a browser.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146" y="2209800"/>
            <a:ext cx="7704667" cy="3332816"/>
          </a:xfrm>
        </p:spPr>
        <p:txBody>
          <a:bodyPr/>
          <a:lstStyle/>
          <a:p>
            <a:endParaRPr dirty="0"/>
          </a:p>
          <a:p>
            <a:r>
              <a:rPr dirty="0"/>
              <a:t>- Successful data extraction, transformation, and loading pipeline.</a:t>
            </a:r>
          </a:p>
          <a:p>
            <a:r>
              <a:rPr dirty="0"/>
              <a:t>- Integrated MongoDB and MySQL for data storage and retrieval.</a:t>
            </a:r>
          </a:p>
          <a:p>
            <a:r>
              <a:rPr dirty="0"/>
              <a:t>- </a:t>
            </a:r>
            <a:r>
              <a:rPr dirty="0" err="1"/>
              <a:t>Streamlit</a:t>
            </a:r>
            <a:r>
              <a:rPr dirty="0"/>
              <a:t> provided an interactive visualization platform.</a:t>
            </a:r>
          </a:p>
          <a:p>
            <a:r>
              <a:rPr dirty="0"/>
              <a:t>- Comprehensive approach to census data analysis.</a:t>
            </a:r>
          </a:p>
          <a:p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</TotalTime>
  <Words>276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Census Data Standardization and Analysis Pipeline Project</vt:lpstr>
      <vt:lpstr>Introduction</vt:lpstr>
      <vt:lpstr>Tools Used in the Project</vt:lpstr>
      <vt:lpstr>Dataset Information</vt:lpstr>
      <vt:lpstr>Data Transformation with Pandas</vt:lpstr>
      <vt:lpstr>Loading Data into MongoDB</vt:lpstr>
      <vt:lpstr>Loading Data into MySQL</vt:lpstr>
      <vt:lpstr>Visualization with Streamlit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Karthik Krishna Kesavan</cp:lastModifiedBy>
  <cp:revision>2</cp:revision>
  <dcterms:created xsi:type="dcterms:W3CDTF">2013-01-27T09:14:16Z</dcterms:created>
  <dcterms:modified xsi:type="dcterms:W3CDTF">2024-06-10T16:08:08Z</dcterms:modified>
  <cp:category/>
</cp:coreProperties>
</file>