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Hashtag </a:t>
            </a:r>
            <a:r>
              <a:rPr lang="en-US" dirty="0" err="1"/>
              <a:t>Analyser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Overview, Installation, AWS Setup, and Running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</a:t>
            </a:r>
            <a:r>
              <a:rPr lang="en-US" dirty="0"/>
              <a:t>A </a:t>
            </a:r>
            <a:r>
              <a:rPr lang="en-US" dirty="0" err="1"/>
              <a:t>streamlit</a:t>
            </a:r>
            <a:r>
              <a:rPr lang="en-US" dirty="0"/>
              <a:t> application that will store the social media posts, hashtags and list the trending hashtags.</a:t>
            </a:r>
            <a:endParaRPr dirty="0"/>
          </a:p>
          <a:p>
            <a:r>
              <a:rPr dirty="0"/>
              <a:t>- </a:t>
            </a:r>
            <a:r>
              <a:rPr lang="en-US" dirty="0"/>
              <a:t>The posts will be stored in DynamoDB through</a:t>
            </a:r>
            <a:r>
              <a:rPr dirty="0"/>
              <a:t> AWS Lambda</a:t>
            </a:r>
          </a:p>
          <a:p>
            <a:r>
              <a:rPr dirty="0"/>
              <a:t>- </a:t>
            </a:r>
            <a:r>
              <a:rPr lang="en-US" dirty="0"/>
              <a:t>The DynamoDB will help identify the trending hashtags by taking a count of the hashtag used most</a:t>
            </a:r>
          </a:p>
          <a:p>
            <a:r>
              <a:rPr dirty="0"/>
              <a:t>- </a:t>
            </a:r>
            <a:r>
              <a:rPr lang="en-US" dirty="0"/>
              <a:t>Trending hashtag will be displayed real-time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3.7+</a:t>
            </a:r>
          </a:p>
          <a:p>
            <a:r>
              <a:t>- AWS account with access to Lambda and DynamoDB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Setup -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Create a DynamoDB table:</a:t>
            </a:r>
          </a:p>
          <a:p>
            <a:r>
              <a:rPr dirty="0"/>
              <a:t>    - Table name: `</a:t>
            </a:r>
            <a:r>
              <a:rPr lang="en-US" dirty="0"/>
              <a:t>table-name</a:t>
            </a:r>
            <a:r>
              <a:rPr dirty="0"/>
              <a:t>`</a:t>
            </a:r>
          </a:p>
          <a:p>
            <a:r>
              <a:rPr dirty="0"/>
              <a:t>    - Primary key: `</a:t>
            </a:r>
            <a:r>
              <a:rPr dirty="0" err="1"/>
              <a:t>post_id</a:t>
            </a:r>
            <a:r>
              <a:rPr dirty="0"/>
              <a:t>` (String)</a:t>
            </a:r>
          </a:p>
          <a:p>
            <a:r>
              <a:rPr dirty="0"/>
              <a:t>    - Sort key: `timestamp` (String)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Setup -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2. Create 2 AWS Lambda functions:</a:t>
            </a:r>
          </a:p>
          <a:p>
            <a:endParaRPr dirty="0"/>
          </a:p>
          <a:p>
            <a:r>
              <a:rPr dirty="0"/>
              <a:t>**Post Processing Lambda:**</a:t>
            </a:r>
          </a:p>
          <a:p>
            <a:r>
              <a:rPr dirty="0"/>
              <a:t>- Name: `</a:t>
            </a:r>
            <a:r>
              <a:rPr lang="en-US" dirty="0" err="1"/>
              <a:t>testlamda</a:t>
            </a:r>
            <a:r>
              <a:rPr dirty="0"/>
              <a:t>`</a:t>
            </a:r>
          </a:p>
          <a:p>
            <a:r>
              <a:rPr dirty="0"/>
              <a:t>- Runtime: Python 3.x</a:t>
            </a:r>
          </a:p>
          <a:p>
            <a:r>
              <a:rPr dirty="0"/>
              <a:t>- Handler: `</a:t>
            </a:r>
            <a:r>
              <a:rPr lang="en-US" dirty="0" err="1"/>
              <a:t>testlamda</a:t>
            </a:r>
            <a:r>
              <a:rPr dirty="0" err="1"/>
              <a:t>.lambda_handler</a:t>
            </a:r>
            <a:r>
              <a:rPr dirty="0"/>
              <a:t>`</a:t>
            </a:r>
          </a:p>
          <a:p>
            <a:endParaRPr dirty="0"/>
          </a:p>
          <a:p>
            <a:r>
              <a:rPr dirty="0"/>
              <a:t>**Trending Hashtags Lambda:**</a:t>
            </a:r>
          </a:p>
          <a:p>
            <a:r>
              <a:rPr dirty="0"/>
              <a:t>- Name: `</a:t>
            </a:r>
            <a:r>
              <a:rPr lang="en-US" dirty="0" err="1"/>
              <a:t>hashtaglamda</a:t>
            </a:r>
            <a:r>
              <a:rPr dirty="0"/>
              <a:t>`</a:t>
            </a:r>
          </a:p>
          <a:p>
            <a:r>
              <a:rPr dirty="0"/>
              <a:t>- Runtime: Python 3.x</a:t>
            </a:r>
          </a:p>
          <a:p>
            <a:r>
              <a:rPr dirty="0"/>
              <a:t>- Handler: `</a:t>
            </a:r>
            <a:r>
              <a:rPr lang="en-US" dirty="0" err="1"/>
              <a:t>hashtaglamda</a:t>
            </a:r>
            <a:r>
              <a:rPr dirty="0" err="1"/>
              <a:t>.lambda_handler</a:t>
            </a: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Download the python file 'socialmediahashtag.py' and update it with your DynamoDB table and Lambda function names.</a:t>
            </a:r>
          </a:p>
          <a:p>
            <a:r>
              <a:t>4. Run the python file using Streamlit.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Social Media Hashtag Analyser</vt:lpstr>
      <vt:lpstr>Features</vt:lpstr>
      <vt:lpstr>Prerequisites</vt:lpstr>
      <vt:lpstr>AWS Setup - DynamoDB</vt:lpstr>
      <vt:lpstr>AWS Setup - Lambda Functions</vt:lpstr>
      <vt:lpstr>Running the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Yamini</dc:creator>
  <cp:keywords/>
  <dc:description>generated using python-pptx</dc:description>
  <cp:lastModifiedBy>Karthik Krishna Kesavan</cp:lastModifiedBy>
  <cp:revision>2</cp:revision>
  <dcterms:created xsi:type="dcterms:W3CDTF">2013-01-27T09:14:16Z</dcterms:created>
  <dcterms:modified xsi:type="dcterms:W3CDTF">2024-08-01T15:54:42Z</dcterms:modified>
  <cp:category/>
</cp:coreProperties>
</file>