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8" d="100"/>
          <a:sy n="88" d="100"/>
        </p:scale>
        <p:origin x="28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F6AC5-C6AB-4973-A79F-DEBB2C912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F71362-4EFA-47E6-9733-B59D4AF24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4DFFA4-1918-4539-9800-C24FDF7F0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5B1B-0D02-4F5E-BBFC-5A1F4CC1B1E9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4B892-4C1F-4680-8021-4317259E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4B7849-5D40-49B8-9726-5ABB364EE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79DC-8FBD-404F-858E-C26C85098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0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3C199-A520-486D-A980-3B56D4A5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1DB088-F9DC-46CF-BE66-0992D1111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747F3C-9A7D-4499-8D1D-1AEEA0CE5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5B1B-0D02-4F5E-BBFC-5A1F4CC1B1E9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5196B8-9A99-452B-8E76-B71564E4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6BB8D1-F0B8-488F-A5A2-33E19881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79DC-8FBD-404F-858E-C26C85098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74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106980-7AE0-4CC3-A6BC-11A02739E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07EABD-CCA0-4C81-B448-1CE8F14FD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845A3B-4994-48E8-9788-7D5876B8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5B1B-0D02-4F5E-BBFC-5A1F4CC1B1E9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AF4C1D-5353-49F8-B24C-2343F6C8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8810E2-DC90-4050-B5A1-D46B0C42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79DC-8FBD-404F-858E-C26C85098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86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396BB-5E3F-4EEC-88B5-B189EAE2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F9B108-0A2A-406E-AF2E-A5703A881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5A9869-44D1-46C5-8A91-2D0B01701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5B1B-0D02-4F5E-BBFC-5A1F4CC1B1E9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5462E-1DFF-42C7-B147-CF0C06E5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FAB21B-206B-4041-A744-1DE9CBEB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79DC-8FBD-404F-858E-C26C85098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05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8C909-2CA3-4B21-80DB-3F2E9046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8E67B8-2008-4827-BD71-9B0639081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C6488-28B6-4EE9-A37A-9165B6129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5B1B-0D02-4F5E-BBFC-5A1F4CC1B1E9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CA70B-7C80-4121-B14B-F9A62B19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8934F-4D00-4A89-B89B-A0CCB5B5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79DC-8FBD-404F-858E-C26C85098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06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0A9E6-3911-4267-B011-5531BA13A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D0D28-C159-4ABF-9182-6C57CE15A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402858-5F6A-4F41-8534-62207C6CA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EC7947-9695-4E52-90D2-E46248DB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5B1B-0D02-4F5E-BBFC-5A1F4CC1B1E9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3E83D8-8F62-4879-B310-8C05454B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1D87F5-1C13-43E8-B897-F1C974C6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79DC-8FBD-404F-858E-C26C85098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36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BEA0F-3189-4D30-B2BF-A0F413D8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08801C-D8CC-4CE9-A8BC-A8014A533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AB2DA6-8BC4-45DA-9109-1A8609F54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D0E5F7-30BD-4520-A2F3-D6E4C98F7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82A8C8-741E-4FFB-8BC0-AED86EFE2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1DE4A1-9A02-4E68-93F2-F0436427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5B1B-0D02-4F5E-BBFC-5A1F4CC1B1E9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1866D3-B52E-42B8-814D-0F52E877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8EEE51-50F6-4693-A625-746B90CC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79DC-8FBD-404F-858E-C26C85098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3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842DF-5F6C-4C88-9EB0-C7BED5D7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A3E509-A082-42B4-AC6D-3F3F81B2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5B1B-0D02-4F5E-BBFC-5A1F4CC1B1E9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4E0179-166F-475F-98FF-B7EA04F14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E4C1AC-63DA-48F7-B5FF-7813928E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79DC-8FBD-404F-858E-C26C85098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12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E484BB-B43D-41EF-BA1E-A6B9E0705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5B1B-0D02-4F5E-BBFC-5A1F4CC1B1E9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094AC1-7FF1-4062-93B3-9E3A2A38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4FDC6D-8E3B-4875-B51A-98E9D950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79DC-8FBD-404F-858E-C26C85098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87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08FC5-C6C0-4FA2-B2A6-1B563DB2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B13C4-76FB-4ECB-A874-5FF6B69EB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C71D2-B579-4FA7-B7B0-0AFD0C015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3C7797-3D2C-46A8-B74C-CAC653681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5B1B-0D02-4F5E-BBFC-5A1F4CC1B1E9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25175E-D5FB-4679-A675-3A6D3739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E3A8DE-2A4E-4E30-A059-CA1D7AC1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79DC-8FBD-404F-858E-C26C85098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80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522A1-FB99-423A-9CA1-5B94AE3C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CF3929-EAAB-4C04-8815-AA5527A18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0238AD-1627-4DEA-846A-D3A936A2D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3E86A0-209A-431F-A389-D8FFF68E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5B1B-0D02-4F5E-BBFC-5A1F4CC1B1E9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8D1E3D-636A-43A6-86A6-409573AB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4C7A7E-69FA-44CA-956D-C3A73203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79DC-8FBD-404F-858E-C26C85098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31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4F24FB-6B04-42A5-AF06-05B36237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CA215A-7F7F-4B8D-83EB-1E23D63BA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72C9D-9A6E-4627-A88C-71C2CAA7E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95B1B-0D02-4F5E-BBFC-5A1F4CC1B1E9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427A7-2C81-42EB-9D03-6C667E457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AEC9F-0CA9-4A86-A381-70B6B0B85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079DC-8FBD-404F-858E-C26C85098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92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15.png"/><Relationship Id="rId9" Type="http://schemas.openxmlformats.org/officeDocument/2006/relationships/image" Target="../media/image14.sv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DB73668-98FB-46D0-BD69-68382919DC64}"/>
              </a:ext>
            </a:extLst>
          </p:cNvPr>
          <p:cNvGrpSpPr/>
          <p:nvPr/>
        </p:nvGrpSpPr>
        <p:grpSpPr>
          <a:xfrm>
            <a:off x="320156" y="596427"/>
            <a:ext cx="11331872" cy="5665146"/>
            <a:chOff x="587295" y="597577"/>
            <a:chExt cx="11331872" cy="5665146"/>
          </a:xfrm>
        </p:grpSpPr>
        <p:pic>
          <p:nvPicPr>
            <p:cNvPr id="10" name="图形 9">
              <a:extLst>
                <a:ext uri="{FF2B5EF4-FFF2-40B4-BE49-F238E27FC236}">
                  <a16:creationId xmlns:a16="http://schemas.microsoft.com/office/drawing/2014/main" id="{DBAE9D80-71C1-4A91-B68E-8C97C36F0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58312" y="2776557"/>
              <a:ext cx="628085" cy="628085"/>
            </a:xfrm>
            <a:prstGeom prst="rect">
              <a:avLst/>
            </a:prstGeom>
          </p:spPr>
        </p:pic>
        <p:pic>
          <p:nvPicPr>
            <p:cNvPr id="11" name="图形 10">
              <a:extLst>
                <a:ext uri="{FF2B5EF4-FFF2-40B4-BE49-F238E27FC236}">
                  <a16:creationId xmlns:a16="http://schemas.microsoft.com/office/drawing/2014/main" id="{79945EBB-B97C-413A-8460-F50BB7591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7111" y="4731732"/>
              <a:ext cx="668364" cy="668364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B78CB98-95D4-4BE7-BBF5-DBB0B4E7BB34}"/>
                </a:ext>
              </a:extLst>
            </p:cNvPr>
            <p:cNvSpPr txBox="1"/>
            <p:nvPr/>
          </p:nvSpPr>
          <p:spPr>
            <a:xfrm>
              <a:off x="587295" y="541871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数据明文</a:t>
              </a: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69AB2C5-6BF0-48DE-A89F-5A6217C5F38C}"/>
                </a:ext>
              </a:extLst>
            </p:cNvPr>
            <p:cNvSpPr/>
            <p:nvPr/>
          </p:nvSpPr>
          <p:spPr>
            <a:xfrm>
              <a:off x="2318033" y="4750351"/>
              <a:ext cx="668364" cy="6683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加密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33FC769-AF8D-442B-B0B2-76C826C2A552}"/>
                </a:ext>
              </a:extLst>
            </p:cNvPr>
            <p:cNvSpPr txBox="1"/>
            <p:nvPr/>
          </p:nvSpPr>
          <p:spPr>
            <a:xfrm>
              <a:off x="1753716" y="3520739"/>
              <a:ext cx="1796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临时会话密钥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dirty="0"/>
                <a:t>(AES)</a:t>
              </a:r>
              <a:endParaRPr lang="zh-CN" altLang="en-US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A17FD82-9D6B-43BB-9957-37E7C1D9DF9A}"/>
                </a:ext>
              </a:extLst>
            </p:cNvPr>
            <p:cNvCxnSpPr>
              <a:stCxn id="11" idx="3"/>
              <a:endCxn id="13" idx="2"/>
            </p:cNvCxnSpPr>
            <p:nvPr/>
          </p:nvCxnSpPr>
          <p:spPr>
            <a:xfrm>
              <a:off x="1475475" y="5065914"/>
              <a:ext cx="842558" cy="186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09467DCE-778C-46F4-BE50-4CC1AD1F9975}"/>
                </a:ext>
              </a:extLst>
            </p:cNvPr>
            <p:cNvCxnSpPr>
              <a:cxnSpLocks/>
              <a:stCxn id="14" idx="2"/>
              <a:endCxn id="13" idx="0"/>
            </p:cNvCxnSpPr>
            <p:nvPr/>
          </p:nvCxnSpPr>
          <p:spPr>
            <a:xfrm>
              <a:off x="2652215" y="4167070"/>
              <a:ext cx="0" cy="5832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321CD86-50B1-43E4-ACAB-0B6BEE53CD31}"/>
                </a:ext>
              </a:extLst>
            </p:cNvPr>
            <p:cNvSpPr/>
            <p:nvPr/>
          </p:nvSpPr>
          <p:spPr>
            <a:xfrm>
              <a:off x="3995199" y="2776557"/>
              <a:ext cx="668364" cy="6683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加密</a:t>
              </a:r>
            </a:p>
          </p:txBody>
        </p:sp>
        <p:pic>
          <p:nvPicPr>
            <p:cNvPr id="18" name="图形 17">
              <a:extLst>
                <a:ext uri="{FF2B5EF4-FFF2-40B4-BE49-F238E27FC236}">
                  <a16:creationId xmlns:a16="http://schemas.microsoft.com/office/drawing/2014/main" id="{A0F028C7-BED6-443B-9A48-75FB9AFEA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44223" y="4688357"/>
              <a:ext cx="792351" cy="792351"/>
            </a:xfrm>
            <a:prstGeom prst="rect">
              <a:avLst/>
            </a:prstGeom>
          </p:spPr>
        </p:pic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6F32960E-9220-485E-BDAE-DDB400422AB8}"/>
                </a:ext>
              </a:extLst>
            </p:cNvPr>
            <p:cNvCxnSpPr>
              <a:cxnSpLocks/>
              <a:stCxn id="13" idx="6"/>
              <a:endCxn id="18" idx="1"/>
            </p:cNvCxnSpPr>
            <p:nvPr/>
          </p:nvCxnSpPr>
          <p:spPr>
            <a:xfrm>
              <a:off x="2986397" y="5084533"/>
              <a:ext cx="95782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349C197-7E7A-41B8-9D8F-2A804381575E}"/>
                </a:ext>
              </a:extLst>
            </p:cNvPr>
            <p:cNvSpPr txBox="1"/>
            <p:nvPr/>
          </p:nvSpPr>
          <p:spPr>
            <a:xfrm>
              <a:off x="4017232" y="548070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密文</a:t>
              </a:r>
            </a:p>
          </p:txBody>
        </p:sp>
        <p:pic>
          <p:nvPicPr>
            <p:cNvPr id="21" name="图形 20">
              <a:extLst>
                <a:ext uri="{FF2B5EF4-FFF2-40B4-BE49-F238E27FC236}">
                  <a16:creationId xmlns:a16="http://schemas.microsoft.com/office/drawing/2014/main" id="{3FCE5FD9-DC86-48FD-8994-149AD4C73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40587" y="1027153"/>
              <a:ext cx="1009326" cy="1009326"/>
            </a:xfrm>
            <a:prstGeom prst="rect">
              <a:avLst/>
            </a:prstGeom>
          </p:spPr>
        </p:pic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98AD5CC1-27A6-44D3-AF95-5B68924C9365}"/>
                </a:ext>
              </a:extLst>
            </p:cNvPr>
            <p:cNvCxnSpPr>
              <a:cxnSpLocks/>
              <a:stCxn id="10" idx="3"/>
              <a:endCxn id="17" idx="2"/>
            </p:cNvCxnSpPr>
            <p:nvPr/>
          </p:nvCxnSpPr>
          <p:spPr>
            <a:xfrm>
              <a:off x="2986397" y="3090600"/>
              <a:ext cx="1008802" cy="201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图形 22">
              <a:extLst>
                <a:ext uri="{FF2B5EF4-FFF2-40B4-BE49-F238E27FC236}">
                  <a16:creationId xmlns:a16="http://schemas.microsoft.com/office/drawing/2014/main" id="{2EBE18A6-B213-4387-B32B-0EB277A34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35478" y="1217773"/>
              <a:ext cx="628085" cy="628085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9AD785A-18FF-4748-AA04-806D75FBBF13}"/>
                </a:ext>
              </a:extLst>
            </p:cNvPr>
            <p:cNvSpPr txBox="1"/>
            <p:nvPr/>
          </p:nvSpPr>
          <p:spPr>
            <a:xfrm>
              <a:off x="3432885" y="1829645"/>
              <a:ext cx="1796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电商公钥</a:t>
              </a:r>
              <a:r>
                <a:rPr lang="en-US" altLang="zh-CN" dirty="0"/>
                <a:t>(RSA)</a:t>
              </a:r>
              <a:endParaRPr lang="zh-CN" altLang="en-US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BB71872-D3E9-4EC9-B4B8-8475146D00F7}"/>
                </a:ext>
              </a:extLst>
            </p:cNvPr>
            <p:cNvCxnSpPr>
              <a:cxnSpLocks/>
              <a:stCxn id="24" idx="2"/>
              <a:endCxn id="17" idx="0"/>
            </p:cNvCxnSpPr>
            <p:nvPr/>
          </p:nvCxnSpPr>
          <p:spPr>
            <a:xfrm flipH="1">
              <a:off x="4329381" y="2198977"/>
              <a:ext cx="2003" cy="5775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769182FF-2C2D-4959-8FFD-3FE7F760DCB3}"/>
                </a:ext>
              </a:extLst>
            </p:cNvPr>
            <p:cNvCxnSpPr>
              <a:cxnSpLocks/>
              <a:stCxn id="21" idx="1"/>
              <a:endCxn id="23" idx="3"/>
            </p:cNvCxnSpPr>
            <p:nvPr/>
          </p:nvCxnSpPr>
          <p:spPr>
            <a:xfrm flipH="1">
              <a:off x="4663563" y="1531816"/>
              <a:ext cx="42770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C3BB3402-7F99-48FD-A067-37A5F70B6589}"/>
                </a:ext>
              </a:extLst>
            </p:cNvPr>
            <p:cNvCxnSpPr>
              <a:cxnSpLocks/>
              <a:stCxn id="17" idx="6"/>
              <a:endCxn id="28" idx="1"/>
            </p:cNvCxnSpPr>
            <p:nvPr/>
          </p:nvCxnSpPr>
          <p:spPr>
            <a:xfrm>
              <a:off x="4663563" y="3110739"/>
              <a:ext cx="66836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图形 27">
              <a:extLst>
                <a:ext uri="{FF2B5EF4-FFF2-40B4-BE49-F238E27FC236}">
                  <a16:creationId xmlns:a16="http://schemas.microsoft.com/office/drawing/2014/main" id="{689B23CB-47F1-4C79-9908-CE5E28A0D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31928" y="2757910"/>
              <a:ext cx="705658" cy="705658"/>
            </a:xfrm>
            <a:prstGeom prst="rect">
              <a:avLst/>
            </a:prstGeom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037972C-8BF3-46BA-AFDA-9E14CF583E06}"/>
                </a:ext>
              </a:extLst>
            </p:cNvPr>
            <p:cNvSpPr txBox="1"/>
            <p:nvPr/>
          </p:nvSpPr>
          <p:spPr>
            <a:xfrm>
              <a:off x="5988031" y="2833591"/>
              <a:ext cx="21001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加密后的临时密钥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dirty="0"/>
                <a:t>(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电子信封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E1C141D2-2D16-4427-A407-DD21C2A7451A}"/>
                </a:ext>
              </a:extLst>
            </p:cNvPr>
            <p:cNvCxnSpPr>
              <a:cxnSpLocks/>
              <a:stCxn id="18" idx="3"/>
              <a:endCxn id="32" idx="2"/>
            </p:cNvCxnSpPr>
            <p:nvPr/>
          </p:nvCxnSpPr>
          <p:spPr>
            <a:xfrm>
              <a:off x="4736574" y="5084533"/>
              <a:ext cx="657346" cy="76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D3AD7F92-5D65-4E6F-8666-591D7E75E095}"/>
                </a:ext>
              </a:extLst>
            </p:cNvPr>
            <p:cNvCxnSpPr>
              <a:cxnSpLocks/>
              <a:stCxn id="28" idx="2"/>
              <a:endCxn id="32" idx="0"/>
            </p:cNvCxnSpPr>
            <p:nvPr/>
          </p:nvCxnSpPr>
          <p:spPr>
            <a:xfrm>
              <a:off x="5684757" y="3463568"/>
              <a:ext cx="17082" cy="1320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3D620C3C-FDC1-41E7-B32F-B89D3EC6660B}"/>
                </a:ext>
              </a:extLst>
            </p:cNvPr>
            <p:cNvSpPr/>
            <p:nvPr/>
          </p:nvSpPr>
          <p:spPr>
            <a:xfrm>
              <a:off x="5393920" y="4784258"/>
              <a:ext cx="615838" cy="61583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||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3BB6E0B-EF41-4094-A975-2B3E4EC6A2D1}"/>
                </a:ext>
              </a:extLst>
            </p:cNvPr>
            <p:cNvSpPr txBox="1"/>
            <p:nvPr/>
          </p:nvSpPr>
          <p:spPr>
            <a:xfrm>
              <a:off x="8857791" y="597577"/>
              <a:ext cx="1194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服务器</a:t>
              </a: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16978577-AAE8-4429-B8DB-0CCC8164A6B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6009758" y="5092177"/>
              <a:ext cx="7397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464C43D5-A804-4EBA-89EE-5F0801ACE7EB}"/>
                </a:ext>
              </a:extLst>
            </p:cNvPr>
            <p:cNvSpPr/>
            <p:nvPr/>
          </p:nvSpPr>
          <p:spPr>
            <a:xfrm>
              <a:off x="6749514" y="3921631"/>
              <a:ext cx="1604073" cy="2341092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3F50007-43B8-4BE7-A827-FE99FC00B513}"/>
                </a:ext>
              </a:extLst>
            </p:cNvPr>
            <p:cNvSpPr/>
            <p:nvPr/>
          </p:nvSpPr>
          <p:spPr>
            <a:xfrm>
              <a:off x="6945455" y="4098806"/>
              <a:ext cx="1258349" cy="6901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加密后的会话密钥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1F54D78-8AC9-4793-B2A5-82342FE49457}"/>
                </a:ext>
              </a:extLst>
            </p:cNvPr>
            <p:cNvSpPr/>
            <p:nvPr/>
          </p:nvSpPr>
          <p:spPr>
            <a:xfrm>
              <a:off x="6945455" y="5373055"/>
              <a:ext cx="1258349" cy="6901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密文</a:t>
              </a:r>
            </a:p>
          </p:txBody>
        </p:sp>
        <p:pic>
          <p:nvPicPr>
            <p:cNvPr id="38" name="图形 37">
              <a:extLst>
                <a:ext uri="{FF2B5EF4-FFF2-40B4-BE49-F238E27FC236}">
                  <a16:creationId xmlns:a16="http://schemas.microsoft.com/office/drawing/2014/main" id="{B1BE40DA-5163-45BA-A962-570858129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35023" y="2979488"/>
              <a:ext cx="628085" cy="628085"/>
            </a:xfrm>
            <a:prstGeom prst="rect">
              <a:avLst/>
            </a:prstGeom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1BB0F6F-91C6-4232-9CAF-42113ED22CF6}"/>
                </a:ext>
              </a:extLst>
            </p:cNvPr>
            <p:cNvSpPr txBox="1"/>
            <p:nvPr/>
          </p:nvSpPr>
          <p:spPr>
            <a:xfrm>
              <a:off x="8547738" y="2628555"/>
              <a:ext cx="1796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电商私钥</a:t>
              </a:r>
              <a:r>
                <a:rPr lang="en-US" altLang="zh-CN" dirty="0"/>
                <a:t>(RSA)</a:t>
              </a:r>
              <a:endParaRPr lang="zh-CN" altLang="en-US" dirty="0"/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08C489F0-1106-4545-B584-BA06188824D0}"/>
                </a:ext>
              </a:extLst>
            </p:cNvPr>
            <p:cNvCxnSpPr>
              <a:cxnSpLocks/>
              <a:stCxn id="36" idx="3"/>
              <a:endCxn id="43" idx="2"/>
            </p:cNvCxnSpPr>
            <p:nvPr/>
          </p:nvCxnSpPr>
          <p:spPr>
            <a:xfrm flipV="1">
              <a:off x="8203804" y="4431576"/>
              <a:ext cx="923470" cy="123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ADE52BE7-4119-4153-9744-D81944785425}"/>
                </a:ext>
              </a:extLst>
            </p:cNvPr>
            <p:cNvCxnSpPr>
              <a:cxnSpLocks/>
              <a:stCxn id="21" idx="2"/>
              <a:endCxn id="39" idx="0"/>
            </p:cNvCxnSpPr>
            <p:nvPr/>
          </p:nvCxnSpPr>
          <p:spPr>
            <a:xfrm>
              <a:off x="9445250" y="2036479"/>
              <a:ext cx="987" cy="5920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6ED2EF7C-7FDD-47F4-A490-5354C22924A2}"/>
                </a:ext>
              </a:extLst>
            </p:cNvPr>
            <p:cNvCxnSpPr>
              <a:cxnSpLocks/>
              <a:stCxn id="38" idx="2"/>
              <a:endCxn id="43" idx="0"/>
            </p:cNvCxnSpPr>
            <p:nvPr/>
          </p:nvCxnSpPr>
          <p:spPr>
            <a:xfrm>
              <a:off x="9449066" y="3607573"/>
              <a:ext cx="12390" cy="4898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59F4FBE-29F9-4DF7-A65E-A3B69E3CAD4E}"/>
                </a:ext>
              </a:extLst>
            </p:cNvPr>
            <p:cNvSpPr/>
            <p:nvPr/>
          </p:nvSpPr>
          <p:spPr>
            <a:xfrm>
              <a:off x="9127274" y="4097394"/>
              <a:ext cx="668364" cy="6683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解密</a:t>
              </a:r>
            </a:p>
          </p:txBody>
        </p:sp>
        <p:pic>
          <p:nvPicPr>
            <p:cNvPr id="44" name="图形 43">
              <a:extLst>
                <a:ext uri="{FF2B5EF4-FFF2-40B4-BE49-F238E27FC236}">
                  <a16:creationId xmlns:a16="http://schemas.microsoft.com/office/drawing/2014/main" id="{13D3CE74-824A-4DD8-9E14-2093B131B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67850" y="4114426"/>
              <a:ext cx="628085" cy="628085"/>
            </a:xfrm>
            <a:prstGeom prst="rect">
              <a:avLst/>
            </a:prstGeom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7196CAF-2939-4436-947F-59B8A615114F}"/>
                </a:ext>
              </a:extLst>
            </p:cNvPr>
            <p:cNvSpPr txBox="1"/>
            <p:nvPr/>
          </p:nvSpPr>
          <p:spPr>
            <a:xfrm>
              <a:off x="10052731" y="3479303"/>
              <a:ext cx="13722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会话密钥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(AES)</a:t>
              </a: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598DA07A-D0A7-4DB9-A3A8-7BD387D8CC22}"/>
                </a:ext>
              </a:extLst>
            </p:cNvPr>
            <p:cNvCxnSpPr>
              <a:cxnSpLocks/>
              <a:stCxn id="43" idx="6"/>
              <a:endCxn id="44" idx="1"/>
            </p:cNvCxnSpPr>
            <p:nvPr/>
          </p:nvCxnSpPr>
          <p:spPr>
            <a:xfrm flipV="1">
              <a:off x="9795638" y="4428469"/>
              <a:ext cx="572212" cy="31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2C90DBAA-3CEF-4DDC-944E-F9ABFA31F6A4}"/>
                </a:ext>
              </a:extLst>
            </p:cNvPr>
            <p:cNvCxnSpPr>
              <a:cxnSpLocks/>
              <a:stCxn id="37" idx="3"/>
              <a:endCxn id="48" idx="2"/>
            </p:cNvCxnSpPr>
            <p:nvPr/>
          </p:nvCxnSpPr>
          <p:spPr>
            <a:xfrm>
              <a:off x="8203804" y="5718154"/>
              <a:ext cx="21470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C3C08EA6-F8F1-42A7-B451-97EBB2343613}"/>
                </a:ext>
              </a:extLst>
            </p:cNvPr>
            <p:cNvSpPr/>
            <p:nvPr/>
          </p:nvSpPr>
          <p:spPr>
            <a:xfrm>
              <a:off x="10350818" y="5383972"/>
              <a:ext cx="668364" cy="6683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解密</a:t>
              </a: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2D69B1BA-47F4-4ABD-9408-A7D55F0B7483}"/>
                </a:ext>
              </a:extLst>
            </p:cNvPr>
            <p:cNvCxnSpPr>
              <a:cxnSpLocks/>
              <a:stCxn id="44" idx="2"/>
              <a:endCxn id="48" idx="0"/>
            </p:cNvCxnSpPr>
            <p:nvPr/>
          </p:nvCxnSpPr>
          <p:spPr>
            <a:xfrm>
              <a:off x="10681893" y="4742511"/>
              <a:ext cx="3107" cy="641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F8E148CF-BC99-4E90-B626-919BFF200321}"/>
                </a:ext>
              </a:extLst>
            </p:cNvPr>
            <p:cNvCxnSpPr>
              <a:cxnSpLocks/>
              <a:stCxn id="48" idx="6"/>
              <a:endCxn id="51" idx="2"/>
            </p:cNvCxnSpPr>
            <p:nvPr/>
          </p:nvCxnSpPr>
          <p:spPr>
            <a:xfrm flipV="1">
              <a:off x="11019182" y="1880730"/>
              <a:ext cx="565803" cy="383742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图形 50">
              <a:extLst>
                <a:ext uri="{FF2B5EF4-FFF2-40B4-BE49-F238E27FC236}">
                  <a16:creationId xmlns:a16="http://schemas.microsoft.com/office/drawing/2014/main" id="{854FA5E7-6C79-42B5-A2D9-2C19192BF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50803" y="1212366"/>
              <a:ext cx="668364" cy="668364"/>
            </a:xfrm>
            <a:prstGeom prst="rect">
              <a:avLst/>
            </a:prstGeom>
          </p:spPr>
        </p:pic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6839DDDC-43BD-427E-B91C-FE6580F34037}"/>
                </a:ext>
              </a:extLst>
            </p:cNvPr>
            <p:cNvCxnSpPr>
              <a:cxnSpLocks/>
              <a:stCxn id="51" idx="1"/>
              <a:endCxn id="21" idx="3"/>
            </p:cNvCxnSpPr>
            <p:nvPr/>
          </p:nvCxnSpPr>
          <p:spPr>
            <a:xfrm flipH="1" flipV="1">
              <a:off x="9949913" y="1531816"/>
              <a:ext cx="1300890" cy="147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8CB8F6A9-8CB7-4FB3-87E0-4CD8FDB00DF3}"/>
                </a:ext>
              </a:extLst>
            </p:cNvPr>
            <p:cNvSpPr txBox="1"/>
            <p:nvPr/>
          </p:nvSpPr>
          <p:spPr>
            <a:xfrm>
              <a:off x="11261819" y="83705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14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DD55229C-33D7-4917-A328-7A9A8E2E26D2}"/>
              </a:ext>
            </a:extLst>
          </p:cNvPr>
          <p:cNvGrpSpPr/>
          <p:nvPr/>
        </p:nvGrpSpPr>
        <p:grpSpPr>
          <a:xfrm>
            <a:off x="347619" y="362691"/>
            <a:ext cx="10315434" cy="6132617"/>
            <a:chOff x="347619" y="362691"/>
            <a:chExt cx="10315434" cy="6132617"/>
          </a:xfrm>
        </p:grpSpPr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798B776C-C892-479C-A21B-F62EF7D9B9E5}"/>
                </a:ext>
              </a:extLst>
            </p:cNvPr>
            <p:cNvGrpSpPr/>
            <p:nvPr/>
          </p:nvGrpSpPr>
          <p:grpSpPr>
            <a:xfrm>
              <a:off x="347619" y="362691"/>
              <a:ext cx="10315434" cy="6132617"/>
              <a:chOff x="64590" y="362691"/>
              <a:chExt cx="10315434" cy="6132617"/>
            </a:xfrm>
          </p:grpSpPr>
          <p:grpSp>
            <p:nvGrpSpPr>
              <p:cNvPr id="148" name="组合 147">
                <a:extLst>
                  <a:ext uri="{FF2B5EF4-FFF2-40B4-BE49-F238E27FC236}">
                    <a16:creationId xmlns:a16="http://schemas.microsoft.com/office/drawing/2014/main" id="{694F33B1-83ED-4917-A8BC-7163583DD516}"/>
                  </a:ext>
                </a:extLst>
              </p:cNvPr>
              <p:cNvGrpSpPr/>
              <p:nvPr/>
            </p:nvGrpSpPr>
            <p:grpSpPr>
              <a:xfrm>
                <a:off x="64590" y="362691"/>
                <a:ext cx="10117958" cy="6132617"/>
                <a:chOff x="-560519" y="293324"/>
                <a:chExt cx="10117958" cy="6132617"/>
              </a:xfrm>
            </p:grpSpPr>
            <p:grpSp>
              <p:nvGrpSpPr>
                <p:cNvPr id="147" name="组合 146">
                  <a:extLst>
                    <a:ext uri="{FF2B5EF4-FFF2-40B4-BE49-F238E27FC236}">
                      <a16:creationId xmlns:a16="http://schemas.microsoft.com/office/drawing/2014/main" id="{C8FC89F8-3244-45F0-931A-9552DA1FC758}"/>
                    </a:ext>
                  </a:extLst>
                </p:cNvPr>
                <p:cNvGrpSpPr/>
                <p:nvPr/>
              </p:nvGrpSpPr>
              <p:grpSpPr>
                <a:xfrm>
                  <a:off x="-508473" y="293324"/>
                  <a:ext cx="10002413" cy="3716319"/>
                  <a:chOff x="-508473" y="293324"/>
                  <a:chExt cx="10002413" cy="3716319"/>
                </a:xfrm>
              </p:grpSpPr>
              <p:sp>
                <p:nvSpPr>
                  <p:cNvPr id="2" name="矩形 1">
                    <a:extLst>
                      <a:ext uri="{FF2B5EF4-FFF2-40B4-BE49-F238E27FC236}">
                        <a16:creationId xmlns:a16="http://schemas.microsoft.com/office/drawing/2014/main" id="{3B494D2A-F30D-400C-B0E0-7707EBCFB40E}"/>
                      </a:ext>
                    </a:extLst>
                  </p:cNvPr>
                  <p:cNvSpPr/>
                  <p:nvPr/>
                </p:nvSpPr>
                <p:spPr>
                  <a:xfrm>
                    <a:off x="2436250" y="2503043"/>
                    <a:ext cx="1377113" cy="397524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OI</a:t>
                    </a:r>
                    <a:endPara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pic>
                <p:nvPicPr>
                  <p:cNvPr id="4" name="图形 3">
                    <a:extLst>
                      <a:ext uri="{FF2B5EF4-FFF2-40B4-BE49-F238E27FC236}">
                        <a16:creationId xmlns:a16="http://schemas.microsoft.com/office/drawing/2014/main" id="{B63DBC06-D305-4526-B242-D4B95D2A0F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86127" y="1318002"/>
                    <a:ext cx="628085" cy="628085"/>
                  </a:xfrm>
                  <a:prstGeom prst="rect">
                    <a:avLst/>
                  </a:prstGeom>
                </p:spPr>
              </p:pic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E9AD7C30-EB80-4F23-81A6-8E4509293609}"/>
                      </a:ext>
                    </a:extLst>
                  </p:cNvPr>
                  <p:cNvSpPr txBox="1"/>
                  <p:nvPr/>
                </p:nvSpPr>
                <p:spPr>
                  <a:xfrm>
                    <a:off x="2887354" y="1324057"/>
                    <a:ext cx="1310384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SymKey1</a:t>
                    </a:r>
                  </a:p>
                  <a:p>
                    <a:pPr algn="ctr"/>
                    <a:r>
                      <a:rPr lang="en-US" altLang="zh-CN" dirty="0"/>
                      <a:t>(AES)</a:t>
                    </a:r>
                    <a:endParaRPr lang="zh-CN" altLang="en-US" dirty="0"/>
                  </a:p>
                </p:txBody>
              </p:sp>
              <p:cxnSp>
                <p:nvCxnSpPr>
                  <p:cNvPr id="8" name="直接箭头连接符 7">
                    <a:extLst>
                      <a:ext uri="{FF2B5EF4-FFF2-40B4-BE49-F238E27FC236}">
                        <a16:creationId xmlns:a16="http://schemas.microsoft.com/office/drawing/2014/main" id="{8D90E70F-4670-4D8C-92C3-6C9F5AACE5C1}"/>
                      </a:ext>
                    </a:extLst>
                  </p:cNvPr>
                  <p:cNvCxnSpPr>
                    <a:cxnSpLocks/>
                    <a:stCxn id="2" idx="3"/>
                    <a:endCxn id="9" idx="2"/>
                  </p:cNvCxnSpPr>
                  <p:nvPr/>
                </p:nvCxnSpPr>
                <p:spPr>
                  <a:xfrm>
                    <a:off x="3813363" y="2701805"/>
                    <a:ext cx="353350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椭圆 8">
                    <a:extLst>
                      <a:ext uri="{FF2B5EF4-FFF2-40B4-BE49-F238E27FC236}">
                        <a16:creationId xmlns:a16="http://schemas.microsoft.com/office/drawing/2014/main" id="{B19DA44A-8A59-43D7-9567-061CFA30F2CD}"/>
                      </a:ext>
                    </a:extLst>
                  </p:cNvPr>
                  <p:cNvSpPr/>
                  <p:nvPr/>
                </p:nvSpPr>
                <p:spPr>
                  <a:xfrm>
                    <a:off x="4166713" y="2367623"/>
                    <a:ext cx="668364" cy="6683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tx1"/>
                        </a:solidFill>
                      </a:rPr>
                      <a:t>加密</a:t>
                    </a:r>
                  </a:p>
                </p:txBody>
              </p:sp>
              <p:cxnSp>
                <p:nvCxnSpPr>
                  <p:cNvPr id="15" name="直接箭头连接符 14">
                    <a:extLst>
                      <a:ext uri="{FF2B5EF4-FFF2-40B4-BE49-F238E27FC236}">
                        <a16:creationId xmlns:a16="http://schemas.microsoft.com/office/drawing/2014/main" id="{5543E6BA-DE7D-4DC0-BAD8-95E162ADFA60}"/>
                      </a:ext>
                    </a:extLst>
                  </p:cNvPr>
                  <p:cNvCxnSpPr>
                    <a:cxnSpLocks/>
                    <a:stCxn id="4" idx="2"/>
                    <a:endCxn id="9" idx="0"/>
                  </p:cNvCxnSpPr>
                  <p:nvPr/>
                </p:nvCxnSpPr>
                <p:spPr>
                  <a:xfrm>
                    <a:off x="4500170" y="1946087"/>
                    <a:ext cx="725" cy="421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38AC1A67-CDBB-47E6-BC69-0F148A16DFCE}"/>
                      </a:ext>
                    </a:extLst>
                  </p:cNvPr>
                  <p:cNvSpPr/>
                  <p:nvPr/>
                </p:nvSpPr>
                <p:spPr>
                  <a:xfrm>
                    <a:off x="7054499" y="2503043"/>
                    <a:ext cx="2439441" cy="397524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err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EncryptedOI</a:t>
                    </a:r>
                    <a:endPara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cxnSp>
                <p:nvCxnSpPr>
                  <p:cNvPr id="27" name="直接箭头连接符 26">
                    <a:extLst>
                      <a:ext uri="{FF2B5EF4-FFF2-40B4-BE49-F238E27FC236}">
                        <a16:creationId xmlns:a16="http://schemas.microsoft.com/office/drawing/2014/main" id="{CACDC61C-CF3F-47AC-B7B9-C4716832A049}"/>
                      </a:ext>
                    </a:extLst>
                  </p:cNvPr>
                  <p:cNvCxnSpPr>
                    <a:cxnSpLocks/>
                    <a:stCxn id="9" idx="6"/>
                    <a:endCxn id="26" idx="1"/>
                  </p:cNvCxnSpPr>
                  <p:nvPr/>
                </p:nvCxnSpPr>
                <p:spPr>
                  <a:xfrm>
                    <a:off x="4835077" y="2701805"/>
                    <a:ext cx="2219422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椭圆 35">
                    <a:extLst>
                      <a:ext uri="{FF2B5EF4-FFF2-40B4-BE49-F238E27FC236}">
                        <a16:creationId xmlns:a16="http://schemas.microsoft.com/office/drawing/2014/main" id="{463B3718-EA1D-44AD-89AC-1E81EED59773}"/>
                      </a:ext>
                    </a:extLst>
                  </p:cNvPr>
                  <p:cNvSpPr/>
                  <p:nvPr/>
                </p:nvSpPr>
                <p:spPr>
                  <a:xfrm>
                    <a:off x="5522435" y="1310745"/>
                    <a:ext cx="668364" cy="6683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tx1"/>
                        </a:solidFill>
                      </a:rPr>
                      <a:t>加密</a:t>
                    </a:r>
                  </a:p>
                </p:txBody>
              </p:sp>
              <p:cxnSp>
                <p:nvCxnSpPr>
                  <p:cNvPr id="37" name="直接箭头连接符 36">
                    <a:extLst>
                      <a:ext uri="{FF2B5EF4-FFF2-40B4-BE49-F238E27FC236}">
                        <a16:creationId xmlns:a16="http://schemas.microsoft.com/office/drawing/2014/main" id="{EB02A05E-6CC3-449E-BBB5-B0472540177F}"/>
                      </a:ext>
                    </a:extLst>
                  </p:cNvPr>
                  <p:cNvCxnSpPr>
                    <a:cxnSpLocks/>
                    <a:stCxn id="4" idx="3"/>
                    <a:endCxn id="36" idx="2"/>
                  </p:cNvCxnSpPr>
                  <p:nvPr/>
                </p:nvCxnSpPr>
                <p:spPr>
                  <a:xfrm>
                    <a:off x="4814212" y="1632045"/>
                    <a:ext cx="708223" cy="1288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42" name="图形 41">
                    <a:extLst>
                      <a:ext uri="{FF2B5EF4-FFF2-40B4-BE49-F238E27FC236}">
                        <a16:creationId xmlns:a16="http://schemas.microsoft.com/office/drawing/2014/main" id="{C2E7A446-14C1-4BDE-917F-C229D99F01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42574" y="326931"/>
                    <a:ext cx="628085" cy="628085"/>
                  </a:xfrm>
                  <a:prstGeom prst="rect">
                    <a:avLst/>
                  </a:prstGeom>
                </p:spPr>
              </p:pic>
              <p:cxnSp>
                <p:nvCxnSpPr>
                  <p:cNvPr id="43" name="直接箭头连接符 42">
                    <a:extLst>
                      <a:ext uri="{FF2B5EF4-FFF2-40B4-BE49-F238E27FC236}">
                        <a16:creationId xmlns:a16="http://schemas.microsoft.com/office/drawing/2014/main" id="{3547D495-1495-4D55-A467-FC98382E3973}"/>
                      </a:ext>
                    </a:extLst>
                  </p:cNvPr>
                  <p:cNvCxnSpPr>
                    <a:cxnSpLocks/>
                    <a:stCxn id="42" idx="2"/>
                    <a:endCxn id="36" idx="0"/>
                  </p:cNvCxnSpPr>
                  <p:nvPr/>
                </p:nvCxnSpPr>
                <p:spPr>
                  <a:xfrm>
                    <a:off x="5856617" y="955016"/>
                    <a:ext cx="0" cy="3557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CF954EE9-3611-4BB2-951F-B3E2810CDCE7}"/>
                      </a:ext>
                    </a:extLst>
                  </p:cNvPr>
                  <p:cNvSpPr txBox="1"/>
                  <p:nvPr/>
                </p:nvSpPr>
                <p:spPr>
                  <a:xfrm>
                    <a:off x="4445911" y="293324"/>
                    <a:ext cx="1310384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电商公钥</a:t>
                    </a:r>
                    <a:endPara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  <a:p>
                    <a:pPr algn="ctr"/>
                    <a:r>
                      <a: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(RSA)</a:t>
                    </a:r>
                    <a:endParaRPr lang="zh-CN" altLang="en-US" dirty="0"/>
                  </a:p>
                </p:txBody>
              </p:sp>
              <p:cxnSp>
                <p:nvCxnSpPr>
                  <p:cNvPr id="52" name="直接箭头连接符 51">
                    <a:extLst>
                      <a:ext uri="{FF2B5EF4-FFF2-40B4-BE49-F238E27FC236}">
                        <a16:creationId xmlns:a16="http://schemas.microsoft.com/office/drawing/2014/main" id="{3C3EE13B-E2EB-477E-8CAB-7F43D8A1B532}"/>
                      </a:ext>
                    </a:extLst>
                  </p:cNvPr>
                  <p:cNvCxnSpPr>
                    <a:cxnSpLocks/>
                    <a:stCxn id="36" idx="6"/>
                    <a:endCxn id="55" idx="1"/>
                  </p:cNvCxnSpPr>
                  <p:nvPr/>
                </p:nvCxnSpPr>
                <p:spPr>
                  <a:xfrm>
                    <a:off x="6190799" y="1644927"/>
                    <a:ext cx="85104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3D3610BB-6830-4507-BCEB-344C2F300169}"/>
                      </a:ext>
                    </a:extLst>
                  </p:cNvPr>
                  <p:cNvSpPr/>
                  <p:nvPr/>
                </p:nvSpPr>
                <p:spPr>
                  <a:xfrm>
                    <a:off x="7041844" y="1446165"/>
                    <a:ext cx="2439441" cy="397524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EncryptedSymKey1</a:t>
                    </a:r>
                    <a:endPara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122" name="组合 121">
                    <a:extLst>
                      <a:ext uri="{FF2B5EF4-FFF2-40B4-BE49-F238E27FC236}">
                        <a16:creationId xmlns:a16="http://schemas.microsoft.com/office/drawing/2014/main" id="{997D6739-0DF1-4085-AE37-AD9DE23BA8E9}"/>
                      </a:ext>
                    </a:extLst>
                  </p:cNvPr>
                  <p:cNvGrpSpPr/>
                  <p:nvPr/>
                </p:nvGrpSpPr>
                <p:grpSpPr>
                  <a:xfrm>
                    <a:off x="-508473" y="1431773"/>
                    <a:ext cx="2944723" cy="2577870"/>
                    <a:chOff x="-1326622" y="1431773"/>
                    <a:chExt cx="2944723" cy="2577870"/>
                  </a:xfrm>
                </p:grpSpPr>
                <p:sp>
                  <p:nvSpPr>
                    <p:cNvPr id="75" name="矩形 74">
                      <a:extLst>
                        <a:ext uri="{FF2B5EF4-FFF2-40B4-BE49-F238E27FC236}">
                          <a16:creationId xmlns:a16="http://schemas.microsoft.com/office/drawing/2014/main" id="{453FCB67-4817-44D2-8EC3-D20ED97FD9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26622" y="1431773"/>
                      <a:ext cx="1377113" cy="3975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orderID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76" name="矩形 75">
                      <a:extLst>
                        <a:ext uri="{FF2B5EF4-FFF2-40B4-BE49-F238E27FC236}">
                          <a16:creationId xmlns:a16="http://schemas.microsoft.com/office/drawing/2014/main" id="{D861EA00-9918-4865-A83E-3C77C846B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26622" y="1867842"/>
                      <a:ext cx="1377113" cy="3975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goodID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77" name="矩形 76">
                      <a:extLst>
                        <a:ext uri="{FF2B5EF4-FFF2-40B4-BE49-F238E27FC236}">
                          <a16:creationId xmlns:a16="http://schemas.microsoft.com/office/drawing/2014/main" id="{1A02B6FF-61EB-486D-AE6E-AD2CCAA6DC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26622" y="2303911"/>
                      <a:ext cx="1377113" cy="3975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goodNum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78" name="矩形 77">
                      <a:extLst>
                        <a:ext uri="{FF2B5EF4-FFF2-40B4-BE49-F238E27FC236}">
                          <a16:creationId xmlns:a16="http://schemas.microsoft.com/office/drawing/2014/main" id="{0CCA7DB8-12BB-4DF6-B05A-BBCA04C3A3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26622" y="2739980"/>
                      <a:ext cx="1377113" cy="3975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consumer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79" name="椭圆 78">
                      <a:extLst>
                        <a:ext uri="{FF2B5EF4-FFF2-40B4-BE49-F238E27FC236}">
                          <a16:creationId xmlns:a16="http://schemas.microsoft.com/office/drawing/2014/main" id="{122B6A73-98B0-493B-9342-8E4568CE87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5795" y="2397957"/>
                      <a:ext cx="615838" cy="615838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0" name="矩形 79">
                      <a:extLst>
                        <a:ext uri="{FF2B5EF4-FFF2-40B4-BE49-F238E27FC236}">
                          <a16:creationId xmlns:a16="http://schemas.microsoft.com/office/drawing/2014/main" id="{765D89CE-7EEA-42BC-AEEB-827B30A4FF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26622" y="3176049"/>
                      <a:ext cx="1377113" cy="3975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seller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81" name="矩形 80">
                      <a:extLst>
                        <a:ext uri="{FF2B5EF4-FFF2-40B4-BE49-F238E27FC236}">
                          <a16:creationId xmlns:a16="http://schemas.microsoft.com/office/drawing/2014/main" id="{36647C92-2902-4ABC-97DA-19BDDB7DC6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26622" y="3612119"/>
                      <a:ext cx="1377113" cy="3975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orderTime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cxnSp>
                  <p:nvCxnSpPr>
                    <p:cNvPr id="87" name="连接符: 肘形 86">
                      <a:extLst>
                        <a:ext uri="{FF2B5EF4-FFF2-40B4-BE49-F238E27FC236}">
                          <a16:creationId xmlns:a16="http://schemas.microsoft.com/office/drawing/2014/main" id="{8124AEFD-D4D9-4081-8C10-69E1F88ED531}"/>
                        </a:ext>
                      </a:extLst>
                    </p:cNvPr>
                    <p:cNvCxnSpPr>
                      <a:cxnSpLocks/>
                      <a:stCxn id="75" idx="3"/>
                      <a:endCxn id="79" idx="0"/>
                    </p:cNvCxnSpPr>
                    <p:nvPr/>
                  </p:nvCxnSpPr>
                  <p:spPr>
                    <a:xfrm>
                      <a:off x="50491" y="1630535"/>
                      <a:ext cx="983223" cy="767422"/>
                    </a:xfrm>
                    <a:prstGeom prst="bent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连接符: 肘形 88">
                      <a:extLst>
                        <a:ext uri="{FF2B5EF4-FFF2-40B4-BE49-F238E27FC236}">
                          <a16:creationId xmlns:a16="http://schemas.microsoft.com/office/drawing/2014/main" id="{C5AB335A-C166-4BCA-AA63-130D2F817AE0}"/>
                        </a:ext>
                      </a:extLst>
                    </p:cNvPr>
                    <p:cNvCxnSpPr>
                      <a:cxnSpLocks/>
                      <a:stCxn id="81" idx="3"/>
                      <a:endCxn id="79" idx="4"/>
                    </p:cNvCxnSpPr>
                    <p:nvPr/>
                  </p:nvCxnSpPr>
                  <p:spPr>
                    <a:xfrm flipV="1">
                      <a:off x="50491" y="3013795"/>
                      <a:ext cx="983223" cy="797086"/>
                    </a:xfrm>
                    <a:prstGeom prst="bent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连接符: 肘形 91">
                      <a:extLst>
                        <a:ext uri="{FF2B5EF4-FFF2-40B4-BE49-F238E27FC236}">
                          <a16:creationId xmlns:a16="http://schemas.microsoft.com/office/drawing/2014/main" id="{D9FADCAD-8C9B-495D-893C-C0B4076F4A6C}"/>
                        </a:ext>
                      </a:extLst>
                    </p:cNvPr>
                    <p:cNvCxnSpPr>
                      <a:cxnSpLocks/>
                      <a:stCxn id="80" idx="3"/>
                      <a:endCxn id="79" idx="4"/>
                    </p:cNvCxnSpPr>
                    <p:nvPr/>
                  </p:nvCxnSpPr>
                  <p:spPr>
                    <a:xfrm flipV="1">
                      <a:off x="50491" y="3013795"/>
                      <a:ext cx="983223" cy="361016"/>
                    </a:xfrm>
                    <a:prstGeom prst="bent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连接符: 肘形 94">
                      <a:extLst>
                        <a:ext uri="{FF2B5EF4-FFF2-40B4-BE49-F238E27FC236}">
                          <a16:creationId xmlns:a16="http://schemas.microsoft.com/office/drawing/2014/main" id="{049BD5E6-D33B-450D-9630-04FFF478A836}"/>
                        </a:ext>
                      </a:extLst>
                    </p:cNvPr>
                    <p:cNvCxnSpPr>
                      <a:cxnSpLocks/>
                      <a:stCxn id="78" idx="3"/>
                      <a:endCxn id="79" idx="2"/>
                    </p:cNvCxnSpPr>
                    <p:nvPr/>
                  </p:nvCxnSpPr>
                  <p:spPr>
                    <a:xfrm flipV="1">
                      <a:off x="50491" y="2705876"/>
                      <a:ext cx="675304" cy="232866"/>
                    </a:xfrm>
                    <a:prstGeom prst="bentConnector3">
                      <a:avLst>
                        <a:gd name="adj1" fmla="val 50000"/>
                      </a:avLst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连接符: 肘形 97">
                      <a:extLst>
                        <a:ext uri="{FF2B5EF4-FFF2-40B4-BE49-F238E27FC236}">
                          <a16:creationId xmlns:a16="http://schemas.microsoft.com/office/drawing/2014/main" id="{021E4247-D80C-4798-AC01-F775FF12B565}"/>
                        </a:ext>
                      </a:extLst>
                    </p:cNvPr>
                    <p:cNvCxnSpPr>
                      <a:cxnSpLocks/>
                      <a:stCxn id="77" idx="3"/>
                      <a:endCxn id="79" idx="2"/>
                    </p:cNvCxnSpPr>
                    <p:nvPr/>
                  </p:nvCxnSpPr>
                  <p:spPr>
                    <a:xfrm>
                      <a:off x="50491" y="2502673"/>
                      <a:ext cx="675304" cy="203203"/>
                    </a:xfrm>
                    <a:prstGeom prst="bentConnector3">
                      <a:avLst>
                        <a:gd name="adj1" fmla="val 50000"/>
                      </a:avLst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连接符: 肘形 101">
                      <a:extLst>
                        <a:ext uri="{FF2B5EF4-FFF2-40B4-BE49-F238E27FC236}">
                          <a16:creationId xmlns:a16="http://schemas.microsoft.com/office/drawing/2014/main" id="{6411538E-65F0-47AD-BDB3-FF6F9C23D72E}"/>
                        </a:ext>
                      </a:extLst>
                    </p:cNvPr>
                    <p:cNvCxnSpPr>
                      <a:cxnSpLocks/>
                      <a:stCxn id="76" idx="3"/>
                      <a:endCxn id="79" idx="0"/>
                    </p:cNvCxnSpPr>
                    <p:nvPr/>
                  </p:nvCxnSpPr>
                  <p:spPr>
                    <a:xfrm>
                      <a:off x="50491" y="2066604"/>
                      <a:ext cx="983223" cy="331353"/>
                    </a:xfrm>
                    <a:prstGeom prst="bent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直接箭头连接符 105">
                      <a:extLst>
                        <a:ext uri="{FF2B5EF4-FFF2-40B4-BE49-F238E27FC236}">
                          <a16:creationId xmlns:a16="http://schemas.microsoft.com/office/drawing/2014/main" id="{4ADE1CEB-CFAA-434A-8E2A-ED7E02A54637}"/>
                        </a:ext>
                      </a:extLst>
                    </p:cNvPr>
                    <p:cNvCxnSpPr>
                      <a:cxnSpLocks/>
                      <a:stCxn id="79" idx="6"/>
                      <a:endCxn id="2" idx="1"/>
                    </p:cNvCxnSpPr>
                    <p:nvPr/>
                  </p:nvCxnSpPr>
                  <p:spPr>
                    <a:xfrm flipV="1">
                      <a:off x="1341633" y="2701805"/>
                      <a:ext cx="276468" cy="407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46" name="组合 145">
                  <a:extLst>
                    <a:ext uri="{FF2B5EF4-FFF2-40B4-BE49-F238E27FC236}">
                      <a16:creationId xmlns:a16="http://schemas.microsoft.com/office/drawing/2014/main" id="{08571DB7-A1DF-4A5F-9683-7FBFF60B803F}"/>
                    </a:ext>
                  </a:extLst>
                </p:cNvPr>
                <p:cNvGrpSpPr/>
                <p:nvPr/>
              </p:nvGrpSpPr>
              <p:grpSpPr>
                <a:xfrm>
                  <a:off x="-560519" y="3154115"/>
                  <a:ext cx="10117958" cy="3271826"/>
                  <a:chOff x="-560519" y="3331291"/>
                  <a:chExt cx="10117958" cy="3271826"/>
                </a:xfrm>
              </p:grpSpPr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EB2EBF0A-D870-4877-B49A-A8906709917C}"/>
                      </a:ext>
                    </a:extLst>
                  </p:cNvPr>
                  <p:cNvSpPr/>
                  <p:nvPr/>
                </p:nvSpPr>
                <p:spPr>
                  <a:xfrm>
                    <a:off x="2451624" y="5484233"/>
                    <a:ext cx="1377113" cy="397524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PI</a:t>
                    </a:r>
                    <a:endPara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cxnSp>
                <p:nvCxnSpPr>
                  <p:cNvPr id="13" name="直接箭头连接符 12">
                    <a:extLst>
                      <a:ext uri="{FF2B5EF4-FFF2-40B4-BE49-F238E27FC236}">
                        <a16:creationId xmlns:a16="http://schemas.microsoft.com/office/drawing/2014/main" id="{494A7639-BCA9-4C40-B3B6-B4DB43EF1DB1}"/>
                      </a:ext>
                    </a:extLst>
                  </p:cNvPr>
                  <p:cNvCxnSpPr>
                    <a:cxnSpLocks/>
                    <a:stCxn id="12" idx="3"/>
                    <a:endCxn id="14" idx="2"/>
                  </p:cNvCxnSpPr>
                  <p:nvPr/>
                </p:nvCxnSpPr>
                <p:spPr>
                  <a:xfrm>
                    <a:off x="3828737" y="5682995"/>
                    <a:ext cx="401476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椭圆 13">
                    <a:extLst>
                      <a:ext uri="{FF2B5EF4-FFF2-40B4-BE49-F238E27FC236}">
                        <a16:creationId xmlns:a16="http://schemas.microsoft.com/office/drawing/2014/main" id="{F441D8DA-694D-4B67-9422-7AA9D6244D93}"/>
                      </a:ext>
                    </a:extLst>
                  </p:cNvPr>
                  <p:cNvSpPr/>
                  <p:nvPr/>
                </p:nvSpPr>
                <p:spPr>
                  <a:xfrm>
                    <a:off x="4230213" y="5348813"/>
                    <a:ext cx="668364" cy="6683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tx1"/>
                        </a:solidFill>
                      </a:rPr>
                      <a:t>加密</a:t>
                    </a:r>
                  </a:p>
                </p:txBody>
              </p:sp>
              <p:pic>
                <p:nvPicPr>
                  <p:cNvPr id="18" name="图形 17">
                    <a:extLst>
                      <a:ext uri="{FF2B5EF4-FFF2-40B4-BE49-F238E27FC236}">
                        <a16:creationId xmlns:a16="http://schemas.microsoft.com/office/drawing/2014/main" id="{6F77DFC8-7220-4E65-8086-E235770877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49626" y="4314057"/>
                    <a:ext cx="628085" cy="628085"/>
                  </a:xfrm>
                  <a:prstGeom prst="rect">
                    <a:avLst/>
                  </a:prstGeom>
                </p:spPr>
              </p:pic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791EBDCD-4E36-427E-85E8-33C9815F0C42}"/>
                      </a:ext>
                    </a:extLst>
                  </p:cNvPr>
                  <p:cNvSpPr txBox="1"/>
                  <p:nvPr/>
                </p:nvSpPr>
                <p:spPr>
                  <a:xfrm>
                    <a:off x="2941325" y="4332030"/>
                    <a:ext cx="128888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SymKey2</a:t>
                    </a:r>
                  </a:p>
                  <a:p>
                    <a:pPr algn="ctr"/>
                    <a:r>
                      <a:rPr lang="en-US" altLang="zh-CN" dirty="0"/>
                      <a:t>(AES)</a:t>
                    </a:r>
                    <a:endParaRPr lang="zh-CN" altLang="en-US" dirty="0"/>
                  </a:p>
                </p:txBody>
              </p:sp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89F92D69-DA04-433A-AC2F-E727763E38BE}"/>
                      </a:ext>
                    </a:extLst>
                  </p:cNvPr>
                  <p:cNvSpPr/>
                  <p:nvPr/>
                </p:nvSpPr>
                <p:spPr>
                  <a:xfrm>
                    <a:off x="7105344" y="5486145"/>
                    <a:ext cx="2452095" cy="397524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err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EncryptedPI</a:t>
                    </a:r>
                    <a:endPara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cxnSp>
                <p:nvCxnSpPr>
                  <p:cNvPr id="33" name="直接箭头连接符 32">
                    <a:extLst>
                      <a:ext uri="{FF2B5EF4-FFF2-40B4-BE49-F238E27FC236}">
                        <a16:creationId xmlns:a16="http://schemas.microsoft.com/office/drawing/2014/main" id="{879C3A8C-1B17-4655-8FF8-005C03DED6B9}"/>
                      </a:ext>
                    </a:extLst>
                  </p:cNvPr>
                  <p:cNvCxnSpPr>
                    <a:cxnSpLocks/>
                    <a:stCxn id="14" idx="6"/>
                    <a:endCxn id="32" idx="1"/>
                  </p:cNvCxnSpPr>
                  <p:nvPr/>
                </p:nvCxnSpPr>
                <p:spPr>
                  <a:xfrm>
                    <a:off x="4898577" y="5682995"/>
                    <a:ext cx="2206767" cy="191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椭圆 57">
                    <a:extLst>
                      <a:ext uri="{FF2B5EF4-FFF2-40B4-BE49-F238E27FC236}">
                        <a16:creationId xmlns:a16="http://schemas.microsoft.com/office/drawing/2014/main" id="{FCAE7E59-4F44-47B7-AC57-F89E4B1C5165}"/>
                      </a:ext>
                    </a:extLst>
                  </p:cNvPr>
                  <p:cNvSpPr/>
                  <p:nvPr/>
                </p:nvSpPr>
                <p:spPr>
                  <a:xfrm>
                    <a:off x="5519731" y="4294604"/>
                    <a:ext cx="668364" cy="6683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tx1"/>
                        </a:solidFill>
                      </a:rPr>
                      <a:t>加密</a:t>
                    </a:r>
                  </a:p>
                </p:txBody>
              </p:sp>
              <p:cxnSp>
                <p:nvCxnSpPr>
                  <p:cNvPr id="59" name="直接箭头连接符 58">
                    <a:extLst>
                      <a:ext uri="{FF2B5EF4-FFF2-40B4-BE49-F238E27FC236}">
                        <a16:creationId xmlns:a16="http://schemas.microsoft.com/office/drawing/2014/main" id="{ECDADAC0-BEAA-4168-9740-E77C6A6D184D}"/>
                      </a:ext>
                    </a:extLst>
                  </p:cNvPr>
                  <p:cNvCxnSpPr>
                    <a:cxnSpLocks/>
                    <a:stCxn id="18" idx="3"/>
                    <a:endCxn id="58" idx="2"/>
                  </p:cNvCxnSpPr>
                  <p:nvPr/>
                </p:nvCxnSpPr>
                <p:spPr>
                  <a:xfrm>
                    <a:off x="4877711" y="4628100"/>
                    <a:ext cx="642020" cy="68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0" name="图形 59">
                    <a:extLst>
                      <a:ext uri="{FF2B5EF4-FFF2-40B4-BE49-F238E27FC236}">
                        <a16:creationId xmlns:a16="http://schemas.microsoft.com/office/drawing/2014/main" id="{64C6E19E-335D-4D29-9F7B-89326B7980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9870" y="3364898"/>
                    <a:ext cx="628085" cy="628085"/>
                  </a:xfrm>
                  <a:prstGeom prst="rect">
                    <a:avLst/>
                  </a:prstGeom>
                </p:spPr>
              </p:pic>
              <p:cxnSp>
                <p:nvCxnSpPr>
                  <p:cNvPr id="61" name="直接箭头连接符 60">
                    <a:extLst>
                      <a:ext uri="{FF2B5EF4-FFF2-40B4-BE49-F238E27FC236}">
                        <a16:creationId xmlns:a16="http://schemas.microsoft.com/office/drawing/2014/main" id="{327BB2EC-29D0-42D1-82FE-B7D8A49552FF}"/>
                      </a:ext>
                    </a:extLst>
                  </p:cNvPr>
                  <p:cNvCxnSpPr>
                    <a:cxnSpLocks/>
                    <a:stCxn id="60" idx="2"/>
                    <a:endCxn id="58" idx="0"/>
                  </p:cNvCxnSpPr>
                  <p:nvPr/>
                </p:nvCxnSpPr>
                <p:spPr>
                  <a:xfrm>
                    <a:off x="5853913" y="3992983"/>
                    <a:ext cx="0" cy="30162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67FDCDDE-A70E-4521-8962-4BED68E3EE49}"/>
                      </a:ext>
                    </a:extLst>
                  </p:cNvPr>
                  <p:cNvSpPr txBox="1"/>
                  <p:nvPr/>
                </p:nvSpPr>
                <p:spPr>
                  <a:xfrm>
                    <a:off x="4443207" y="3331291"/>
                    <a:ext cx="1310384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银行公钥</a:t>
                    </a:r>
                    <a:endPara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  <a:p>
                    <a:pPr algn="ctr"/>
                    <a:r>
                      <a: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(RSA)</a:t>
                    </a:r>
                    <a:endParaRPr lang="zh-CN" altLang="en-US" dirty="0"/>
                  </a:p>
                </p:txBody>
              </p:sp>
              <p:cxnSp>
                <p:nvCxnSpPr>
                  <p:cNvPr id="63" name="直接箭头连接符 62">
                    <a:extLst>
                      <a:ext uri="{FF2B5EF4-FFF2-40B4-BE49-F238E27FC236}">
                        <a16:creationId xmlns:a16="http://schemas.microsoft.com/office/drawing/2014/main" id="{8CB1661F-24CD-4EE5-B81B-8C53F2A61389}"/>
                      </a:ext>
                    </a:extLst>
                  </p:cNvPr>
                  <p:cNvCxnSpPr>
                    <a:cxnSpLocks/>
                    <a:stCxn id="58" idx="6"/>
                    <a:endCxn id="64" idx="1"/>
                  </p:cNvCxnSpPr>
                  <p:nvPr/>
                </p:nvCxnSpPr>
                <p:spPr>
                  <a:xfrm>
                    <a:off x="6188095" y="4628786"/>
                    <a:ext cx="929903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矩形 63">
                    <a:extLst>
                      <a:ext uri="{FF2B5EF4-FFF2-40B4-BE49-F238E27FC236}">
                        <a16:creationId xmlns:a16="http://schemas.microsoft.com/office/drawing/2014/main" id="{BCF8277C-A2DD-40DD-9814-C12F409D9ED0}"/>
                      </a:ext>
                    </a:extLst>
                  </p:cNvPr>
                  <p:cNvSpPr/>
                  <p:nvPr/>
                </p:nvSpPr>
                <p:spPr>
                  <a:xfrm>
                    <a:off x="7117998" y="4430024"/>
                    <a:ext cx="2439441" cy="397524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EncryptedSymKey1</a:t>
                    </a:r>
                    <a:endPara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126" name="组合 125">
                    <a:extLst>
                      <a:ext uri="{FF2B5EF4-FFF2-40B4-BE49-F238E27FC236}">
                        <a16:creationId xmlns:a16="http://schemas.microsoft.com/office/drawing/2014/main" id="{BA3543BE-65FE-45B4-98AD-4A77567A0DE7}"/>
                      </a:ext>
                    </a:extLst>
                  </p:cNvPr>
                  <p:cNvGrpSpPr/>
                  <p:nvPr/>
                </p:nvGrpSpPr>
                <p:grpSpPr>
                  <a:xfrm>
                    <a:off x="-560519" y="4751565"/>
                    <a:ext cx="3012143" cy="1851552"/>
                    <a:chOff x="-1394042" y="4552598"/>
                    <a:chExt cx="3012143" cy="1851552"/>
                  </a:xfrm>
                </p:grpSpPr>
                <p:sp>
                  <p:nvSpPr>
                    <p:cNvPr id="82" name="矩形 81">
                      <a:extLst>
                        <a:ext uri="{FF2B5EF4-FFF2-40B4-BE49-F238E27FC236}">
                          <a16:creationId xmlns:a16="http://schemas.microsoft.com/office/drawing/2014/main" id="{9E2B073D-D951-457D-86A1-E26A70E33D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94042" y="4552598"/>
                      <a:ext cx="1377113" cy="3975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bankCard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83" name="矩形 82">
                      <a:extLst>
                        <a:ext uri="{FF2B5EF4-FFF2-40B4-BE49-F238E27FC236}">
                          <a16:creationId xmlns:a16="http://schemas.microsoft.com/office/drawing/2014/main" id="{006A3141-E469-4AD3-9C93-71940113F3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94042" y="5037274"/>
                      <a:ext cx="1377113" cy="3975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orderID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84" name="矩形 83">
                      <a:extLst>
                        <a:ext uri="{FF2B5EF4-FFF2-40B4-BE49-F238E27FC236}">
                          <a16:creationId xmlns:a16="http://schemas.microsoft.com/office/drawing/2014/main" id="{57972B8F-F6A2-424B-AA3D-63557D33FC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94042" y="5521950"/>
                      <a:ext cx="1377113" cy="3975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money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85" name="矩形 84">
                      <a:extLst>
                        <a:ext uri="{FF2B5EF4-FFF2-40B4-BE49-F238E27FC236}">
                          <a16:creationId xmlns:a16="http://schemas.microsoft.com/office/drawing/2014/main" id="{C81771CA-3A3E-42FA-B8EA-E904B4D6BD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94042" y="6006626"/>
                      <a:ext cx="1377113" cy="3975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seller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09" name="椭圆 108">
                      <a:extLst>
                        <a:ext uri="{FF2B5EF4-FFF2-40B4-BE49-F238E27FC236}">
                          <a16:creationId xmlns:a16="http://schemas.microsoft.com/office/drawing/2014/main" id="{7498240D-3E76-40C9-8841-B533D87074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4396" y="5169181"/>
                      <a:ext cx="615838" cy="615838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10" name="连接符: 肘形 109">
                      <a:extLst>
                        <a:ext uri="{FF2B5EF4-FFF2-40B4-BE49-F238E27FC236}">
                          <a16:creationId xmlns:a16="http://schemas.microsoft.com/office/drawing/2014/main" id="{698D30AB-6F6A-40B2-A575-57AD22DCD533}"/>
                        </a:ext>
                      </a:extLst>
                    </p:cNvPr>
                    <p:cNvCxnSpPr>
                      <a:cxnSpLocks/>
                      <a:stCxn id="82" idx="3"/>
                      <a:endCxn id="109" idx="0"/>
                    </p:cNvCxnSpPr>
                    <p:nvPr/>
                  </p:nvCxnSpPr>
                  <p:spPr>
                    <a:xfrm>
                      <a:off x="-16929" y="4751360"/>
                      <a:ext cx="979244" cy="417821"/>
                    </a:xfrm>
                    <a:prstGeom prst="bent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连接符: 肘形 112">
                      <a:extLst>
                        <a:ext uri="{FF2B5EF4-FFF2-40B4-BE49-F238E27FC236}">
                          <a16:creationId xmlns:a16="http://schemas.microsoft.com/office/drawing/2014/main" id="{9C737933-45F1-4C2D-9995-C00C3FD4FCE8}"/>
                        </a:ext>
                      </a:extLst>
                    </p:cNvPr>
                    <p:cNvCxnSpPr>
                      <a:cxnSpLocks/>
                      <a:stCxn id="85" idx="3"/>
                      <a:endCxn id="109" idx="4"/>
                    </p:cNvCxnSpPr>
                    <p:nvPr/>
                  </p:nvCxnSpPr>
                  <p:spPr>
                    <a:xfrm flipV="1">
                      <a:off x="-16929" y="5785019"/>
                      <a:ext cx="979244" cy="420369"/>
                    </a:xfrm>
                    <a:prstGeom prst="bent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连接符: 肘形 115">
                      <a:extLst>
                        <a:ext uri="{FF2B5EF4-FFF2-40B4-BE49-F238E27FC236}">
                          <a16:creationId xmlns:a16="http://schemas.microsoft.com/office/drawing/2014/main" id="{63F36BBB-4025-4220-AC6B-50D30F1E4916}"/>
                        </a:ext>
                      </a:extLst>
                    </p:cNvPr>
                    <p:cNvCxnSpPr>
                      <a:cxnSpLocks/>
                      <a:stCxn id="84" idx="3"/>
                      <a:endCxn id="109" idx="2"/>
                    </p:cNvCxnSpPr>
                    <p:nvPr/>
                  </p:nvCxnSpPr>
                  <p:spPr>
                    <a:xfrm flipV="1">
                      <a:off x="-16929" y="5477100"/>
                      <a:ext cx="671325" cy="243612"/>
                    </a:xfrm>
                    <a:prstGeom prst="bentConnector3">
                      <a:avLst>
                        <a:gd name="adj1" fmla="val 50000"/>
                      </a:avLst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连接符: 肘形 118">
                      <a:extLst>
                        <a:ext uri="{FF2B5EF4-FFF2-40B4-BE49-F238E27FC236}">
                          <a16:creationId xmlns:a16="http://schemas.microsoft.com/office/drawing/2014/main" id="{954FC49F-B703-4F7D-8C8F-571E81DC431B}"/>
                        </a:ext>
                      </a:extLst>
                    </p:cNvPr>
                    <p:cNvCxnSpPr>
                      <a:cxnSpLocks/>
                      <a:stCxn id="83" idx="3"/>
                      <a:endCxn id="109" idx="2"/>
                    </p:cNvCxnSpPr>
                    <p:nvPr/>
                  </p:nvCxnSpPr>
                  <p:spPr>
                    <a:xfrm>
                      <a:off x="-16929" y="5236036"/>
                      <a:ext cx="671325" cy="241064"/>
                    </a:xfrm>
                    <a:prstGeom prst="bentConnector3">
                      <a:avLst>
                        <a:gd name="adj1" fmla="val 50000"/>
                      </a:avLst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直接箭头连接符 122">
                      <a:extLst>
                        <a:ext uri="{FF2B5EF4-FFF2-40B4-BE49-F238E27FC236}">
                          <a16:creationId xmlns:a16="http://schemas.microsoft.com/office/drawing/2014/main" id="{B7F0D68B-3FDD-443F-97F5-B98CC8140F73}"/>
                        </a:ext>
                      </a:extLst>
                    </p:cNvPr>
                    <p:cNvCxnSpPr>
                      <a:cxnSpLocks/>
                      <a:stCxn id="109" idx="6"/>
                      <a:endCxn id="12" idx="1"/>
                    </p:cNvCxnSpPr>
                    <p:nvPr/>
                  </p:nvCxnSpPr>
                  <p:spPr>
                    <a:xfrm>
                      <a:off x="1270234" y="5477100"/>
                      <a:ext cx="347867" cy="6928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43" name="直接箭头连接符 142">
                    <a:extLst>
                      <a:ext uri="{FF2B5EF4-FFF2-40B4-BE49-F238E27FC236}">
                        <a16:creationId xmlns:a16="http://schemas.microsoft.com/office/drawing/2014/main" id="{739416F3-D867-45E2-A40A-CA087A09EE11}"/>
                      </a:ext>
                    </a:extLst>
                  </p:cNvPr>
                  <p:cNvCxnSpPr>
                    <a:cxnSpLocks/>
                    <a:stCxn id="18" idx="2"/>
                    <a:endCxn id="14" idx="0"/>
                  </p:cNvCxnSpPr>
                  <p:nvPr/>
                </p:nvCxnSpPr>
                <p:spPr>
                  <a:xfrm>
                    <a:off x="4563669" y="4942142"/>
                    <a:ext cx="726" cy="40667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1" name="矩形: 圆角 150">
                <a:extLst>
                  <a:ext uri="{FF2B5EF4-FFF2-40B4-BE49-F238E27FC236}">
                    <a16:creationId xmlns:a16="http://schemas.microsoft.com/office/drawing/2014/main" id="{9E12AFBB-2441-4DCF-8914-A0180F6DFB2B}"/>
                  </a:ext>
                </a:extLst>
              </p:cNvPr>
              <p:cNvSpPr/>
              <p:nvPr/>
            </p:nvSpPr>
            <p:spPr>
              <a:xfrm>
                <a:off x="7503629" y="1009022"/>
                <a:ext cx="2876395" cy="506052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D41C0417-AFB5-4674-8309-7BB725C0E628}"/>
                  </a:ext>
                </a:extLst>
              </p:cNvPr>
              <p:cNvSpPr txBox="1"/>
              <p:nvPr/>
            </p:nvSpPr>
            <p:spPr>
              <a:xfrm>
                <a:off x="7949152" y="1093380"/>
                <a:ext cx="1900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公共信道传输</a:t>
                </a:r>
                <a:endParaRPr lang="zh-CN" altLang="en-US" dirty="0"/>
              </a:p>
            </p:txBody>
          </p:sp>
        </p:grp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B11E20C6-F964-452B-8AF6-768E8A17C399}"/>
                </a:ext>
              </a:extLst>
            </p:cNvPr>
            <p:cNvSpPr txBox="1"/>
            <p:nvPr/>
          </p:nvSpPr>
          <p:spPr>
            <a:xfrm>
              <a:off x="496600" y="498271"/>
              <a:ext cx="3327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SET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加密部分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0707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C57954C6-E260-4CC8-93F9-8174B10DE80E}"/>
              </a:ext>
            </a:extLst>
          </p:cNvPr>
          <p:cNvGrpSpPr/>
          <p:nvPr/>
        </p:nvGrpSpPr>
        <p:grpSpPr>
          <a:xfrm>
            <a:off x="893533" y="838376"/>
            <a:ext cx="10729217" cy="5383568"/>
            <a:chOff x="893533" y="838376"/>
            <a:chExt cx="10729217" cy="5383568"/>
          </a:xfrm>
        </p:grpSpPr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9A4A4229-C265-47F1-B514-52B1FBB43D9C}"/>
                </a:ext>
              </a:extLst>
            </p:cNvPr>
            <p:cNvGrpSpPr/>
            <p:nvPr/>
          </p:nvGrpSpPr>
          <p:grpSpPr>
            <a:xfrm>
              <a:off x="893533" y="838376"/>
              <a:ext cx="10729217" cy="5383568"/>
              <a:chOff x="893533" y="838376"/>
              <a:chExt cx="10729217" cy="5383568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B494D2A-F30D-400C-B0E0-7707EBCFB40E}"/>
                  </a:ext>
                </a:extLst>
              </p:cNvPr>
              <p:cNvSpPr/>
              <p:nvPr/>
            </p:nvSpPr>
            <p:spPr>
              <a:xfrm>
                <a:off x="3838256" y="1909646"/>
                <a:ext cx="1377113" cy="39752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OI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8D90E70F-4670-4D8C-92C3-6C9F5AACE5C1}"/>
                  </a:ext>
                </a:extLst>
              </p:cNvPr>
              <p:cNvCxnSpPr>
                <a:cxnSpLocks/>
                <a:stCxn id="2" idx="3"/>
                <a:endCxn id="9" idx="2"/>
              </p:cNvCxnSpPr>
              <p:nvPr/>
            </p:nvCxnSpPr>
            <p:spPr>
              <a:xfrm>
                <a:off x="5215369" y="2108408"/>
                <a:ext cx="35335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B19DA44A-8A59-43D7-9567-061CFA30F2CD}"/>
                  </a:ext>
                </a:extLst>
              </p:cNvPr>
              <p:cNvSpPr/>
              <p:nvPr/>
            </p:nvSpPr>
            <p:spPr>
              <a:xfrm>
                <a:off x="5568719" y="1774226"/>
                <a:ext cx="668364" cy="66836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哈希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8AC1A67-CDBB-47E6-BC69-0F148A16DFCE}"/>
                  </a:ext>
                </a:extLst>
              </p:cNvPr>
              <p:cNvSpPr/>
              <p:nvPr/>
            </p:nvSpPr>
            <p:spPr>
              <a:xfrm>
                <a:off x="5463919" y="2837010"/>
                <a:ext cx="877963" cy="3975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OIMD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CACDC61C-CF3F-47AC-B7B9-C4716832A049}"/>
                  </a:ext>
                </a:extLst>
              </p:cNvPr>
              <p:cNvCxnSpPr>
                <a:cxnSpLocks/>
                <a:stCxn id="9" idx="4"/>
                <a:endCxn id="26" idx="0"/>
              </p:cNvCxnSpPr>
              <p:nvPr/>
            </p:nvCxnSpPr>
            <p:spPr>
              <a:xfrm>
                <a:off x="5902901" y="2442590"/>
                <a:ext cx="0" cy="3944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453FCB67-4817-44D2-8EC3-D20ED97FD9B6}"/>
                  </a:ext>
                </a:extLst>
              </p:cNvPr>
              <p:cNvSpPr/>
              <p:nvPr/>
            </p:nvSpPr>
            <p:spPr>
              <a:xfrm>
                <a:off x="893533" y="838376"/>
                <a:ext cx="1377113" cy="3975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orderID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D861EA00-9918-4865-A83E-3C77C846B326}"/>
                  </a:ext>
                </a:extLst>
              </p:cNvPr>
              <p:cNvSpPr/>
              <p:nvPr/>
            </p:nvSpPr>
            <p:spPr>
              <a:xfrm>
                <a:off x="893533" y="1274445"/>
                <a:ext cx="1377113" cy="3975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goodID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A02B6FF-61EB-486D-AE6E-AD2CCAA6DC17}"/>
                  </a:ext>
                </a:extLst>
              </p:cNvPr>
              <p:cNvSpPr/>
              <p:nvPr/>
            </p:nvSpPr>
            <p:spPr>
              <a:xfrm>
                <a:off x="893533" y="1710514"/>
                <a:ext cx="1377113" cy="3975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goodNum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CCA7DB8-12BB-4DF6-B05A-BBCA04C3A356}"/>
                  </a:ext>
                </a:extLst>
              </p:cNvPr>
              <p:cNvSpPr/>
              <p:nvPr/>
            </p:nvSpPr>
            <p:spPr>
              <a:xfrm>
                <a:off x="893533" y="2146583"/>
                <a:ext cx="1377113" cy="3975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consumer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122B6A73-98B0-493B-9342-8E4568CE8700}"/>
                  </a:ext>
                </a:extLst>
              </p:cNvPr>
              <p:cNvSpPr/>
              <p:nvPr/>
            </p:nvSpPr>
            <p:spPr>
              <a:xfrm>
                <a:off x="2945950" y="1804560"/>
                <a:ext cx="615838" cy="615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||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765D89CE-7EEA-42BC-AEEB-827B30A4FFFC}"/>
                  </a:ext>
                </a:extLst>
              </p:cNvPr>
              <p:cNvSpPr/>
              <p:nvPr/>
            </p:nvSpPr>
            <p:spPr>
              <a:xfrm>
                <a:off x="893533" y="2582652"/>
                <a:ext cx="1377113" cy="3975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seller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36647C92-2902-4ABC-97DA-19BDDB7DC602}"/>
                  </a:ext>
                </a:extLst>
              </p:cNvPr>
              <p:cNvSpPr/>
              <p:nvPr/>
            </p:nvSpPr>
            <p:spPr>
              <a:xfrm>
                <a:off x="893533" y="3018722"/>
                <a:ext cx="1377113" cy="3975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orderTime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87" name="连接符: 肘形 86">
                <a:extLst>
                  <a:ext uri="{FF2B5EF4-FFF2-40B4-BE49-F238E27FC236}">
                    <a16:creationId xmlns:a16="http://schemas.microsoft.com/office/drawing/2014/main" id="{8124AEFD-D4D9-4081-8C10-69E1F88ED531}"/>
                  </a:ext>
                </a:extLst>
              </p:cNvPr>
              <p:cNvCxnSpPr>
                <a:cxnSpLocks/>
                <a:stCxn id="75" idx="3"/>
                <a:endCxn id="79" idx="0"/>
              </p:cNvCxnSpPr>
              <p:nvPr/>
            </p:nvCxnSpPr>
            <p:spPr>
              <a:xfrm>
                <a:off x="2270646" y="1037138"/>
                <a:ext cx="983223" cy="767422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连接符: 肘形 88">
                <a:extLst>
                  <a:ext uri="{FF2B5EF4-FFF2-40B4-BE49-F238E27FC236}">
                    <a16:creationId xmlns:a16="http://schemas.microsoft.com/office/drawing/2014/main" id="{C5AB335A-C166-4BCA-AA63-130D2F817AE0}"/>
                  </a:ext>
                </a:extLst>
              </p:cNvPr>
              <p:cNvCxnSpPr>
                <a:cxnSpLocks/>
                <a:stCxn id="81" idx="3"/>
                <a:endCxn id="79" idx="4"/>
              </p:cNvCxnSpPr>
              <p:nvPr/>
            </p:nvCxnSpPr>
            <p:spPr>
              <a:xfrm flipV="1">
                <a:off x="2270646" y="2420398"/>
                <a:ext cx="983223" cy="797086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连接符: 肘形 91">
                <a:extLst>
                  <a:ext uri="{FF2B5EF4-FFF2-40B4-BE49-F238E27FC236}">
                    <a16:creationId xmlns:a16="http://schemas.microsoft.com/office/drawing/2014/main" id="{D9FADCAD-8C9B-495D-893C-C0B4076F4A6C}"/>
                  </a:ext>
                </a:extLst>
              </p:cNvPr>
              <p:cNvCxnSpPr>
                <a:cxnSpLocks/>
                <a:stCxn id="80" idx="3"/>
                <a:endCxn id="79" idx="4"/>
              </p:cNvCxnSpPr>
              <p:nvPr/>
            </p:nvCxnSpPr>
            <p:spPr>
              <a:xfrm flipV="1">
                <a:off x="2270646" y="2420398"/>
                <a:ext cx="983223" cy="361016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连接符: 肘形 94">
                <a:extLst>
                  <a:ext uri="{FF2B5EF4-FFF2-40B4-BE49-F238E27FC236}">
                    <a16:creationId xmlns:a16="http://schemas.microsoft.com/office/drawing/2014/main" id="{049BD5E6-D33B-450D-9630-04FFF478A836}"/>
                  </a:ext>
                </a:extLst>
              </p:cNvPr>
              <p:cNvCxnSpPr>
                <a:cxnSpLocks/>
                <a:stCxn id="78" idx="3"/>
                <a:endCxn id="79" idx="2"/>
              </p:cNvCxnSpPr>
              <p:nvPr/>
            </p:nvCxnSpPr>
            <p:spPr>
              <a:xfrm flipV="1">
                <a:off x="2270646" y="2112479"/>
                <a:ext cx="675304" cy="23286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连接符: 肘形 97">
                <a:extLst>
                  <a:ext uri="{FF2B5EF4-FFF2-40B4-BE49-F238E27FC236}">
                    <a16:creationId xmlns:a16="http://schemas.microsoft.com/office/drawing/2014/main" id="{021E4247-D80C-4798-AC01-F775FF12B565}"/>
                  </a:ext>
                </a:extLst>
              </p:cNvPr>
              <p:cNvCxnSpPr>
                <a:cxnSpLocks/>
                <a:stCxn id="77" idx="3"/>
                <a:endCxn id="79" idx="2"/>
              </p:cNvCxnSpPr>
              <p:nvPr/>
            </p:nvCxnSpPr>
            <p:spPr>
              <a:xfrm>
                <a:off x="2270646" y="1909276"/>
                <a:ext cx="675304" cy="20320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连接符: 肘形 101">
                <a:extLst>
                  <a:ext uri="{FF2B5EF4-FFF2-40B4-BE49-F238E27FC236}">
                    <a16:creationId xmlns:a16="http://schemas.microsoft.com/office/drawing/2014/main" id="{6411538E-65F0-47AD-BDB3-FF6F9C23D72E}"/>
                  </a:ext>
                </a:extLst>
              </p:cNvPr>
              <p:cNvCxnSpPr>
                <a:cxnSpLocks/>
                <a:stCxn id="76" idx="3"/>
                <a:endCxn id="79" idx="0"/>
              </p:cNvCxnSpPr>
              <p:nvPr/>
            </p:nvCxnSpPr>
            <p:spPr>
              <a:xfrm>
                <a:off x="2270646" y="1473207"/>
                <a:ext cx="983223" cy="331353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>
                <a:extLst>
                  <a:ext uri="{FF2B5EF4-FFF2-40B4-BE49-F238E27FC236}">
                    <a16:creationId xmlns:a16="http://schemas.microsoft.com/office/drawing/2014/main" id="{4ADE1CEB-CFAA-434A-8E2A-ED7E02A54637}"/>
                  </a:ext>
                </a:extLst>
              </p:cNvPr>
              <p:cNvCxnSpPr>
                <a:cxnSpLocks/>
                <a:stCxn id="79" idx="6"/>
                <a:endCxn id="2" idx="1"/>
              </p:cNvCxnSpPr>
              <p:nvPr/>
            </p:nvCxnSpPr>
            <p:spPr>
              <a:xfrm flipV="1">
                <a:off x="3561788" y="2108408"/>
                <a:ext cx="276468" cy="407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B2EBF0A-D870-4877-B49A-A8906709917C}"/>
                  </a:ext>
                </a:extLst>
              </p:cNvPr>
              <p:cNvSpPr/>
              <p:nvPr/>
            </p:nvSpPr>
            <p:spPr>
              <a:xfrm>
                <a:off x="3817345" y="4895085"/>
                <a:ext cx="1377113" cy="39752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PI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494A7639-BCA9-4C40-B3B6-B4DB43EF1DB1}"/>
                  </a:ext>
                </a:extLst>
              </p:cNvPr>
              <p:cNvCxnSpPr>
                <a:cxnSpLocks/>
                <a:stCxn id="12" idx="3"/>
                <a:endCxn id="14" idx="2"/>
              </p:cNvCxnSpPr>
              <p:nvPr/>
            </p:nvCxnSpPr>
            <p:spPr>
              <a:xfrm>
                <a:off x="5194458" y="5093847"/>
                <a:ext cx="40147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F441D8DA-694D-4B67-9422-7AA9D6244D93}"/>
                  </a:ext>
                </a:extLst>
              </p:cNvPr>
              <p:cNvSpPr/>
              <p:nvPr/>
            </p:nvSpPr>
            <p:spPr>
              <a:xfrm>
                <a:off x="5595934" y="4759665"/>
                <a:ext cx="668364" cy="66836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哈希</a:t>
                </a: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9F92D69-DA04-433A-AC2F-E727763E38BE}"/>
                  </a:ext>
                </a:extLst>
              </p:cNvPr>
              <p:cNvSpPr/>
              <p:nvPr/>
            </p:nvSpPr>
            <p:spPr>
              <a:xfrm>
                <a:off x="5491134" y="3835458"/>
                <a:ext cx="877963" cy="3975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PIMD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879C3A8C-1B17-4655-8FF8-005C03DED6B9}"/>
                  </a:ext>
                </a:extLst>
              </p:cNvPr>
              <p:cNvCxnSpPr>
                <a:cxnSpLocks/>
                <a:stCxn id="14" idx="0"/>
                <a:endCxn id="32" idx="2"/>
              </p:cNvCxnSpPr>
              <p:nvPr/>
            </p:nvCxnSpPr>
            <p:spPr>
              <a:xfrm flipV="1">
                <a:off x="5930116" y="4232982"/>
                <a:ext cx="0" cy="5266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9E2B073D-D951-457D-86A1-E26A70E33D69}"/>
                  </a:ext>
                </a:extLst>
              </p:cNvPr>
              <p:cNvSpPr/>
              <p:nvPr/>
            </p:nvSpPr>
            <p:spPr>
              <a:xfrm>
                <a:off x="894744" y="4168071"/>
                <a:ext cx="1377113" cy="3975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bankCard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006A3141-E469-4AD3-9C93-71940113F3E9}"/>
                  </a:ext>
                </a:extLst>
              </p:cNvPr>
              <p:cNvSpPr/>
              <p:nvPr/>
            </p:nvSpPr>
            <p:spPr>
              <a:xfrm>
                <a:off x="894744" y="4652747"/>
                <a:ext cx="1377113" cy="3975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orderID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57972B8F-F6A2-424B-AA3D-63557D33FC0E}"/>
                  </a:ext>
                </a:extLst>
              </p:cNvPr>
              <p:cNvSpPr/>
              <p:nvPr/>
            </p:nvSpPr>
            <p:spPr>
              <a:xfrm>
                <a:off x="894744" y="5137423"/>
                <a:ext cx="1377113" cy="3975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money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C81771CA-3A3E-42FA-B8EA-E904B4D6BDC0}"/>
                  </a:ext>
                </a:extLst>
              </p:cNvPr>
              <p:cNvSpPr/>
              <p:nvPr/>
            </p:nvSpPr>
            <p:spPr>
              <a:xfrm>
                <a:off x="894744" y="5622099"/>
                <a:ext cx="1377113" cy="3975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seller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椭圆 108">
                <a:extLst>
                  <a:ext uri="{FF2B5EF4-FFF2-40B4-BE49-F238E27FC236}">
                    <a16:creationId xmlns:a16="http://schemas.microsoft.com/office/drawing/2014/main" id="{7498240D-3E76-40C9-8841-B533D87074CE}"/>
                  </a:ext>
                </a:extLst>
              </p:cNvPr>
              <p:cNvSpPr/>
              <p:nvPr/>
            </p:nvSpPr>
            <p:spPr>
              <a:xfrm>
                <a:off x="2943182" y="4784654"/>
                <a:ext cx="615838" cy="615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||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0" name="连接符: 肘形 109">
                <a:extLst>
                  <a:ext uri="{FF2B5EF4-FFF2-40B4-BE49-F238E27FC236}">
                    <a16:creationId xmlns:a16="http://schemas.microsoft.com/office/drawing/2014/main" id="{698D30AB-6F6A-40B2-A575-57AD22DCD533}"/>
                  </a:ext>
                </a:extLst>
              </p:cNvPr>
              <p:cNvCxnSpPr>
                <a:cxnSpLocks/>
                <a:stCxn id="82" idx="3"/>
                <a:endCxn id="109" idx="0"/>
              </p:cNvCxnSpPr>
              <p:nvPr/>
            </p:nvCxnSpPr>
            <p:spPr>
              <a:xfrm>
                <a:off x="2271857" y="4366833"/>
                <a:ext cx="979244" cy="417821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连接符: 肘形 112">
                <a:extLst>
                  <a:ext uri="{FF2B5EF4-FFF2-40B4-BE49-F238E27FC236}">
                    <a16:creationId xmlns:a16="http://schemas.microsoft.com/office/drawing/2014/main" id="{9C737933-45F1-4C2D-9995-C00C3FD4FCE8}"/>
                  </a:ext>
                </a:extLst>
              </p:cNvPr>
              <p:cNvCxnSpPr>
                <a:cxnSpLocks/>
                <a:stCxn id="85" idx="3"/>
                <a:endCxn id="109" idx="4"/>
              </p:cNvCxnSpPr>
              <p:nvPr/>
            </p:nvCxnSpPr>
            <p:spPr>
              <a:xfrm flipV="1">
                <a:off x="2271857" y="5400492"/>
                <a:ext cx="979244" cy="42036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连接符: 肘形 115">
                <a:extLst>
                  <a:ext uri="{FF2B5EF4-FFF2-40B4-BE49-F238E27FC236}">
                    <a16:creationId xmlns:a16="http://schemas.microsoft.com/office/drawing/2014/main" id="{63F36BBB-4025-4220-AC6B-50D30F1E4916}"/>
                  </a:ext>
                </a:extLst>
              </p:cNvPr>
              <p:cNvCxnSpPr>
                <a:cxnSpLocks/>
                <a:stCxn id="84" idx="3"/>
                <a:endCxn id="109" idx="2"/>
              </p:cNvCxnSpPr>
              <p:nvPr/>
            </p:nvCxnSpPr>
            <p:spPr>
              <a:xfrm flipV="1">
                <a:off x="2271857" y="5092573"/>
                <a:ext cx="671325" cy="243612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连接符: 肘形 118">
                <a:extLst>
                  <a:ext uri="{FF2B5EF4-FFF2-40B4-BE49-F238E27FC236}">
                    <a16:creationId xmlns:a16="http://schemas.microsoft.com/office/drawing/2014/main" id="{954FC49F-B703-4F7D-8C8F-571E81DC431B}"/>
                  </a:ext>
                </a:extLst>
              </p:cNvPr>
              <p:cNvCxnSpPr>
                <a:cxnSpLocks/>
                <a:stCxn id="83" idx="3"/>
                <a:endCxn id="109" idx="2"/>
              </p:cNvCxnSpPr>
              <p:nvPr/>
            </p:nvCxnSpPr>
            <p:spPr>
              <a:xfrm>
                <a:off x="2271857" y="4851509"/>
                <a:ext cx="671325" cy="241064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>
                <a:extLst>
                  <a:ext uri="{FF2B5EF4-FFF2-40B4-BE49-F238E27FC236}">
                    <a16:creationId xmlns:a16="http://schemas.microsoft.com/office/drawing/2014/main" id="{B7F0D68B-3FDD-443F-97F5-B98CC8140F73}"/>
                  </a:ext>
                </a:extLst>
              </p:cNvPr>
              <p:cNvCxnSpPr>
                <a:cxnSpLocks/>
                <a:stCxn id="109" idx="6"/>
                <a:endCxn id="12" idx="1"/>
              </p:cNvCxnSpPr>
              <p:nvPr/>
            </p:nvCxnSpPr>
            <p:spPr>
              <a:xfrm>
                <a:off x="3559020" y="5092573"/>
                <a:ext cx="258325" cy="12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80992847-E6DC-4746-8009-9A967E39759F}"/>
                  </a:ext>
                </a:extLst>
              </p:cNvPr>
              <p:cNvSpPr/>
              <p:nvPr/>
            </p:nvSpPr>
            <p:spPr>
              <a:xfrm>
                <a:off x="6814870" y="3298495"/>
                <a:ext cx="476789" cy="47678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||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8" name="连接符: 肘形 87">
                <a:extLst>
                  <a:ext uri="{FF2B5EF4-FFF2-40B4-BE49-F238E27FC236}">
                    <a16:creationId xmlns:a16="http://schemas.microsoft.com/office/drawing/2014/main" id="{43663329-EFA6-404F-80AC-91D129498C5F}"/>
                  </a:ext>
                </a:extLst>
              </p:cNvPr>
              <p:cNvCxnSpPr>
                <a:cxnSpLocks/>
                <a:stCxn id="26" idx="3"/>
                <a:endCxn id="86" idx="0"/>
              </p:cNvCxnSpPr>
              <p:nvPr/>
            </p:nvCxnSpPr>
            <p:spPr>
              <a:xfrm>
                <a:off x="6341882" y="3035772"/>
                <a:ext cx="711383" cy="262723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连接符: 肘形 89">
                <a:extLst>
                  <a:ext uri="{FF2B5EF4-FFF2-40B4-BE49-F238E27FC236}">
                    <a16:creationId xmlns:a16="http://schemas.microsoft.com/office/drawing/2014/main" id="{BCEC6C67-E671-44B2-A8EA-DFFE4A0F2CAC}"/>
                  </a:ext>
                </a:extLst>
              </p:cNvPr>
              <p:cNvCxnSpPr>
                <a:cxnSpLocks/>
                <a:stCxn id="32" idx="3"/>
                <a:endCxn id="86" idx="4"/>
              </p:cNvCxnSpPr>
              <p:nvPr/>
            </p:nvCxnSpPr>
            <p:spPr>
              <a:xfrm flipV="1">
                <a:off x="6369097" y="3775284"/>
                <a:ext cx="684168" cy="258936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48695FF9-3AB5-4A61-82A7-162354E014CD}"/>
                  </a:ext>
                </a:extLst>
              </p:cNvPr>
              <p:cNvSpPr/>
              <p:nvPr/>
            </p:nvSpPr>
            <p:spPr>
              <a:xfrm>
                <a:off x="7616666" y="3202705"/>
                <a:ext cx="668364" cy="66836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哈希</a:t>
                </a:r>
              </a:p>
            </p:txBody>
          </p:sp>
          <p:cxnSp>
            <p:nvCxnSpPr>
              <p:cNvPr id="96" name="直接箭头连接符 95">
                <a:extLst>
                  <a:ext uri="{FF2B5EF4-FFF2-40B4-BE49-F238E27FC236}">
                    <a16:creationId xmlns:a16="http://schemas.microsoft.com/office/drawing/2014/main" id="{DDFE4DC6-AA6F-459E-AB7E-89F44BFC6DFC}"/>
                  </a:ext>
                </a:extLst>
              </p:cNvPr>
              <p:cNvCxnSpPr>
                <a:cxnSpLocks/>
                <a:stCxn id="93" idx="6"/>
                <a:endCxn id="145" idx="2"/>
              </p:cNvCxnSpPr>
              <p:nvPr/>
            </p:nvCxnSpPr>
            <p:spPr>
              <a:xfrm flipV="1">
                <a:off x="8285030" y="3531815"/>
                <a:ext cx="559925" cy="50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1" name="图形 100">
                <a:extLst>
                  <a:ext uri="{FF2B5EF4-FFF2-40B4-BE49-F238E27FC236}">
                    <a16:creationId xmlns:a16="http://schemas.microsoft.com/office/drawing/2014/main" id="{6FA6D892-304C-4E77-BA69-188991C7F6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865277" y="1949494"/>
                <a:ext cx="628085" cy="628085"/>
              </a:xfrm>
              <a:prstGeom prst="rect">
                <a:avLst/>
              </a:prstGeom>
            </p:spPr>
          </p:pic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724E0907-EB8E-443A-9060-2240271680B0}"/>
                  </a:ext>
                </a:extLst>
              </p:cNvPr>
              <p:cNvSpPr txBox="1"/>
              <p:nvPr/>
            </p:nvSpPr>
            <p:spPr>
              <a:xfrm>
                <a:off x="7595532" y="1955549"/>
                <a:ext cx="13103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顾客私钥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dirty="0"/>
                  <a:t>(RSA)</a:t>
                </a:r>
                <a:endParaRPr lang="zh-CN" altLang="en-US" dirty="0"/>
              </a:p>
            </p:txBody>
          </p:sp>
          <p:cxnSp>
            <p:nvCxnSpPr>
              <p:cNvPr id="104" name="直接箭头连接符 103">
                <a:extLst>
                  <a:ext uri="{FF2B5EF4-FFF2-40B4-BE49-F238E27FC236}">
                    <a16:creationId xmlns:a16="http://schemas.microsoft.com/office/drawing/2014/main" id="{E2923F58-3A50-49B7-80F1-BC087CA5F632}"/>
                  </a:ext>
                </a:extLst>
              </p:cNvPr>
              <p:cNvCxnSpPr>
                <a:cxnSpLocks/>
                <a:stCxn id="101" idx="2"/>
                <a:endCxn id="145" idx="0"/>
              </p:cNvCxnSpPr>
              <p:nvPr/>
            </p:nvCxnSpPr>
            <p:spPr>
              <a:xfrm flipH="1">
                <a:off x="9179137" y="2577579"/>
                <a:ext cx="183" cy="6200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C87F8521-06E0-4AE3-A4C6-59C764180046}"/>
                  </a:ext>
                </a:extLst>
              </p:cNvPr>
              <p:cNvSpPr/>
              <p:nvPr/>
            </p:nvSpPr>
            <p:spPr>
              <a:xfrm>
                <a:off x="8659642" y="4907159"/>
                <a:ext cx="1039354" cy="3975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DS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11" name="直接箭头连接符 110">
                <a:extLst>
                  <a:ext uri="{FF2B5EF4-FFF2-40B4-BE49-F238E27FC236}">
                    <a16:creationId xmlns:a16="http://schemas.microsoft.com/office/drawing/2014/main" id="{54143BBA-F127-4CF4-B06B-2BB05AD1635E}"/>
                  </a:ext>
                </a:extLst>
              </p:cNvPr>
              <p:cNvCxnSpPr>
                <a:cxnSpLocks/>
                <a:stCxn id="144" idx="2"/>
                <a:endCxn id="108" idx="0"/>
              </p:cNvCxnSpPr>
              <p:nvPr/>
            </p:nvCxnSpPr>
            <p:spPr>
              <a:xfrm>
                <a:off x="9179319" y="4618052"/>
                <a:ext cx="0" cy="2891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5D46F95-FC75-45C0-A7F3-97DDB3E8668A}"/>
                  </a:ext>
                </a:extLst>
              </p:cNvPr>
              <p:cNvSpPr txBox="1"/>
              <p:nvPr/>
            </p:nvSpPr>
            <p:spPr>
              <a:xfrm>
                <a:off x="7899711" y="5417805"/>
                <a:ext cx="25592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Dual signature</a:t>
                </a:r>
              </a:p>
              <a:p>
                <a:pPr algn="ctr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双签名</a:t>
                </a:r>
                <a:endParaRPr lang="zh-CN" altLang="en-US" dirty="0"/>
              </a:p>
            </p:txBody>
          </p:sp>
          <p:cxnSp>
            <p:nvCxnSpPr>
              <p:cNvPr id="118" name="连接符: 肘形 117">
                <a:extLst>
                  <a:ext uri="{FF2B5EF4-FFF2-40B4-BE49-F238E27FC236}">
                    <a16:creationId xmlns:a16="http://schemas.microsoft.com/office/drawing/2014/main" id="{7CF52FA5-03D5-47CB-ACEC-55D0DF399152}"/>
                  </a:ext>
                </a:extLst>
              </p:cNvPr>
              <p:cNvCxnSpPr>
                <a:cxnSpLocks/>
                <a:stCxn id="86" idx="6"/>
                <a:endCxn id="93" idx="2"/>
              </p:cNvCxnSpPr>
              <p:nvPr/>
            </p:nvCxnSpPr>
            <p:spPr>
              <a:xfrm flipV="1">
                <a:off x="7291659" y="3536887"/>
                <a:ext cx="325007" cy="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FE6C5A2A-B968-4FB4-95F0-FA34D997007E}"/>
                  </a:ext>
                </a:extLst>
              </p:cNvPr>
              <p:cNvSpPr/>
              <p:nvPr/>
            </p:nvSpPr>
            <p:spPr>
              <a:xfrm>
                <a:off x="10154303" y="4910788"/>
                <a:ext cx="877963" cy="3975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OIMD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526DE753-CAFC-4756-AA4B-AFA882C4C56E}"/>
                  </a:ext>
                </a:extLst>
              </p:cNvPr>
              <p:cNvSpPr/>
              <p:nvPr/>
            </p:nvSpPr>
            <p:spPr>
              <a:xfrm>
                <a:off x="7372761" y="4907159"/>
                <a:ext cx="877963" cy="3975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PIMD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F304FA0C-8AA8-4577-B899-A0C9C651F4A3}"/>
                  </a:ext>
                </a:extLst>
              </p:cNvPr>
              <p:cNvSpPr/>
              <p:nvPr/>
            </p:nvSpPr>
            <p:spPr>
              <a:xfrm>
                <a:off x="8659642" y="4220528"/>
                <a:ext cx="1039354" cy="39752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POMD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98F97820-780C-46F0-B8A7-C0F75746A217}"/>
                  </a:ext>
                </a:extLst>
              </p:cNvPr>
              <p:cNvSpPr/>
              <p:nvPr/>
            </p:nvSpPr>
            <p:spPr>
              <a:xfrm>
                <a:off x="8844955" y="3197633"/>
                <a:ext cx="668364" cy="66836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签名</a:t>
                </a:r>
              </a:p>
            </p:txBody>
          </p:sp>
          <p:cxnSp>
            <p:nvCxnSpPr>
              <p:cNvPr id="152" name="直接箭头连接符 151">
                <a:extLst>
                  <a:ext uri="{FF2B5EF4-FFF2-40B4-BE49-F238E27FC236}">
                    <a16:creationId xmlns:a16="http://schemas.microsoft.com/office/drawing/2014/main" id="{FE703203-A2B3-4303-A573-9A2EBE414653}"/>
                  </a:ext>
                </a:extLst>
              </p:cNvPr>
              <p:cNvCxnSpPr>
                <a:cxnSpLocks/>
                <a:stCxn id="145" idx="4"/>
                <a:endCxn id="144" idx="0"/>
              </p:cNvCxnSpPr>
              <p:nvPr/>
            </p:nvCxnSpPr>
            <p:spPr>
              <a:xfrm>
                <a:off x="9179137" y="3865997"/>
                <a:ext cx="182" cy="3545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矩形: 圆角 154">
                <a:extLst>
                  <a:ext uri="{FF2B5EF4-FFF2-40B4-BE49-F238E27FC236}">
                    <a16:creationId xmlns:a16="http://schemas.microsoft.com/office/drawing/2014/main" id="{18E24109-AC56-4BCD-B847-7001B8B3CD28}"/>
                  </a:ext>
                </a:extLst>
              </p:cNvPr>
              <p:cNvSpPr/>
              <p:nvPr/>
            </p:nvSpPr>
            <p:spPr>
              <a:xfrm>
                <a:off x="7141029" y="4784654"/>
                <a:ext cx="4481721" cy="143729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46AC114B-67DB-430D-9E04-D14E7BC111A5}"/>
                  </a:ext>
                </a:extLst>
              </p:cNvPr>
              <p:cNvSpPr txBox="1"/>
              <p:nvPr/>
            </p:nvSpPr>
            <p:spPr>
              <a:xfrm>
                <a:off x="11131845" y="4836949"/>
                <a:ext cx="49090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公共信道传输</a:t>
                </a:r>
                <a:endParaRPr lang="zh-CN" altLang="en-US" sz="1400" dirty="0"/>
              </a:p>
            </p:txBody>
          </p:sp>
        </p:grp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16FB5AB5-3680-44DB-982F-779BEA0F43B0}"/>
                </a:ext>
              </a:extLst>
            </p:cNvPr>
            <p:cNvSpPr txBox="1"/>
            <p:nvPr/>
          </p:nvSpPr>
          <p:spPr>
            <a:xfrm>
              <a:off x="8250724" y="838376"/>
              <a:ext cx="3327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SET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签名部分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02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DE1B5D98-183B-4002-8559-7AF27EAE3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5662" y="730526"/>
            <a:ext cx="602928" cy="60292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512908D-76A1-4035-BC62-9F9DCE69E1B5}"/>
              </a:ext>
            </a:extLst>
          </p:cNvPr>
          <p:cNvSpPr/>
          <p:nvPr/>
        </p:nvSpPr>
        <p:spPr>
          <a:xfrm>
            <a:off x="293819" y="673269"/>
            <a:ext cx="1377113" cy="3975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EF0CD5-F1EC-42FD-A971-6C70612C6503}"/>
              </a:ext>
            </a:extLst>
          </p:cNvPr>
          <p:cNvSpPr/>
          <p:nvPr/>
        </p:nvSpPr>
        <p:spPr>
          <a:xfrm>
            <a:off x="293818" y="1074430"/>
            <a:ext cx="1377113" cy="3975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形 16">
            <a:extLst>
              <a:ext uri="{FF2B5EF4-FFF2-40B4-BE49-F238E27FC236}">
                <a16:creationId xmlns:a16="http://schemas.microsoft.com/office/drawing/2014/main" id="{2CC5B321-8C92-4B8A-B460-1858850A7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3748" y="2820810"/>
            <a:ext cx="783167" cy="783167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028521A-B2BE-4B97-B2A6-E19BF6B55F03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1670932" y="872031"/>
            <a:ext cx="764730" cy="159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957D02B-EB28-4BA6-9ACC-F6B20B817519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1670931" y="1031990"/>
            <a:ext cx="764731" cy="2412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20244F0-A251-4728-AAB0-EBE8A1D9D9E7}"/>
              </a:ext>
            </a:extLst>
          </p:cNvPr>
          <p:cNvCxnSpPr>
            <a:cxnSpLocks/>
            <a:stCxn id="3" idx="3"/>
            <a:endCxn id="45" idx="1"/>
          </p:cNvCxnSpPr>
          <p:nvPr/>
        </p:nvCxnSpPr>
        <p:spPr>
          <a:xfrm>
            <a:off x="3038590" y="1031990"/>
            <a:ext cx="24353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形 35">
            <a:extLst>
              <a:ext uri="{FF2B5EF4-FFF2-40B4-BE49-F238E27FC236}">
                <a16:creationId xmlns:a16="http://schemas.microsoft.com/office/drawing/2014/main" id="{C01854C0-E902-4632-A1FB-07540A0F19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80041" y="269039"/>
            <a:ext cx="602992" cy="602992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09FA7C9C-BD77-413D-A598-42662F3FD9C3}"/>
              </a:ext>
            </a:extLst>
          </p:cNvPr>
          <p:cNvSpPr txBox="1"/>
          <p:nvPr/>
        </p:nvSpPr>
        <p:spPr>
          <a:xfrm>
            <a:off x="1670931" y="1414020"/>
            <a:ext cx="213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顾客</a:t>
            </a:r>
            <a:r>
              <a:rPr lang="en-US" altLang="zh-CN" dirty="0"/>
              <a:t>(</a:t>
            </a:r>
            <a:r>
              <a:rPr lang="zh-CN" altLang="en-US" dirty="0"/>
              <a:t>浏览器前端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2AC0B65-F3B5-4E3B-B7C8-BABFB89A86F9}"/>
              </a:ext>
            </a:extLst>
          </p:cNvPr>
          <p:cNvSpPr txBox="1"/>
          <p:nvPr/>
        </p:nvSpPr>
        <p:spPr>
          <a:xfrm>
            <a:off x="3452148" y="1148788"/>
            <a:ext cx="1658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签名并加密</a:t>
            </a:r>
            <a:endParaRPr lang="en-US" altLang="zh-CN" dirty="0"/>
          </a:p>
          <a:p>
            <a:pPr algn="ctr"/>
            <a:r>
              <a:rPr lang="zh-CN" altLang="en-US" dirty="0"/>
              <a:t>后的</a:t>
            </a:r>
            <a:r>
              <a:rPr lang="en-US" altLang="zh-CN" dirty="0"/>
              <a:t>PIOI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73F4630-5B91-4DD4-BE60-897949E54388}"/>
              </a:ext>
            </a:extLst>
          </p:cNvPr>
          <p:cNvCxnSpPr>
            <a:cxnSpLocks/>
            <a:stCxn id="58" idx="3"/>
            <a:endCxn id="17" idx="1"/>
          </p:cNvCxnSpPr>
          <p:nvPr/>
        </p:nvCxnSpPr>
        <p:spPr>
          <a:xfrm>
            <a:off x="1670931" y="3208771"/>
            <a:ext cx="2612817" cy="3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形 44">
            <a:extLst>
              <a:ext uri="{FF2B5EF4-FFF2-40B4-BE49-F238E27FC236}">
                <a16:creationId xmlns:a16="http://schemas.microsoft.com/office/drawing/2014/main" id="{E57464BB-6DE9-4ACC-9CD8-54B9E407A7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73914" y="592027"/>
            <a:ext cx="879926" cy="879926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E669C464-BC5B-4124-827D-015D71E518DA}"/>
              </a:ext>
            </a:extLst>
          </p:cNvPr>
          <p:cNvSpPr txBox="1"/>
          <p:nvPr/>
        </p:nvSpPr>
        <p:spPr>
          <a:xfrm>
            <a:off x="5501760" y="1409617"/>
            <a:ext cx="85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电商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7053182-D899-494C-BBE9-6286B364F4DC}"/>
              </a:ext>
            </a:extLst>
          </p:cNvPr>
          <p:cNvSpPr txBox="1"/>
          <p:nvPr/>
        </p:nvSpPr>
        <p:spPr>
          <a:xfrm>
            <a:off x="293818" y="1928087"/>
            <a:ext cx="234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如果电商验证通过：</a:t>
            </a:r>
          </a:p>
        </p:txBody>
      </p:sp>
      <p:pic>
        <p:nvPicPr>
          <p:cNvPr id="58" name="图形 57">
            <a:extLst>
              <a:ext uri="{FF2B5EF4-FFF2-40B4-BE49-F238E27FC236}">
                <a16:creationId xmlns:a16="http://schemas.microsoft.com/office/drawing/2014/main" id="{B7C552DB-E88E-4768-BE3E-B052214DEF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1005" y="2768808"/>
            <a:ext cx="879926" cy="879926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9E575394-4DFE-44F5-925B-F408DABA4896}"/>
              </a:ext>
            </a:extLst>
          </p:cNvPr>
          <p:cNvSpPr txBox="1"/>
          <p:nvPr/>
        </p:nvSpPr>
        <p:spPr>
          <a:xfrm>
            <a:off x="818736" y="3600355"/>
            <a:ext cx="85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电商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F0541A8-4008-46CB-BD78-D3C2DBA5BDD8}"/>
              </a:ext>
            </a:extLst>
          </p:cNvPr>
          <p:cNvSpPr txBox="1"/>
          <p:nvPr/>
        </p:nvSpPr>
        <p:spPr>
          <a:xfrm>
            <a:off x="4105572" y="3622606"/>
            <a:ext cx="1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网上银行</a:t>
            </a:r>
          </a:p>
        </p:txBody>
      </p:sp>
      <p:pic>
        <p:nvPicPr>
          <p:cNvPr id="64" name="图形 63">
            <a:extLst>
              <a:ext uri="{FF2B5EF4-FFF2-40B4-BE49-F238E27FC236}">
                <a16:creationId xmlns:a16="http://schemas.microsoft.com/office/drawing/2014/main" id="{92D4CE52-8CC9-44EF-A08B-DDA994DE71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98504" y="2443607"/>
            <a:ext cx="602992" cy="602992"/>
          </a:xfrm>
          <a:prstGeom prst="rect">
            <a:avLst/>
          </a:prstGeom>
        </p:spPr>
      </p:pic>
      <p:sp>
        <p:nvSpPr>
          <p:cNvPr id="65" name="文本框 64">
            <a:extLst>
              <a:ext uri="{FF2B5EF4-FFF2-40B4-BE49-F238E27FC236}">
                <a16:creationId xmlns:a16="http://schemas.microsoft.com/office/drawing/2014/main" id="{4C383AAF-B25D-4874-980D-F61E40DB5E31}"/>
              </a:ext>
            </a:extLst>
          </p:cNvPr>
          <p:cNvSpPr txBox="1"/>
          <p:nvPr/>
        </p:nvSpPr>
        <p:spPr>
          <a:xfrm>
            <a:off x="1852898" y="3323356"/>
            <a:ext cx="23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签名并加密后的</a:t>
            </a:r>
            <a:r>
              <a:rPr lang="en-US" altLang="zh-CN" dirty="0"/>
              <a:t>PIOI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5208A65-ED04-47CD-A7DE-9042AF0D0E45}"/>
              </a:ext>
            </a:extLst>
          </p:cNvPr>
          <p:cNvSpPr txBox="1"/>
          <p:nvPr/>
        </p:nvSpPr>
        <p:spPr>
          <a:xfrm>
            <a:off x="293818" y="3988316"/>
            <a:ext cx="234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如果网银验证通过：</a:t>
            </a:r>
          </a:p>
        </p:txBody>
      </p:sp>
      <p:pic>
        <p:nvPicPr>
          <p:cNvPr id="70" name="图形 69">
            <a:extLst>
              <a:ext uri="{FF2B5EF4-FFF2-40B4-BE49-F238E27FC236}">
                <a16:creationId xmlns:a16="http://schemas.microsoft.com/office/drawing/2014/main" id="{38D096A2-69F9-4D99-91C0-4422543D5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085" y="4537835"/>
            <a:ext cx="783167" cy="783167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23E3D258-AC99-4CD4-AEE9-79672FE17DA3}"/>
              </a:ext>
            </a:extLst>
          </p:cNvPr>
          <p:cNvSpPr txBox="1"/>
          <p:nvPr/>
        </p:nvSpPr>
        <p:spPr>
          <a:xfrm>
            <a:off x="643909" y="5339631"/>
            <a:ext cx="1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网上银行</a:t>
            </a:r>
          </a:p>
        </p:txBody>
      </p:sp>
      <p:pic>
        <p:nvPicPr>
          <p:cNvPr id="72" name="图形 71">
            <a:extLst>
              <a:ext uri="{FF2B5EF4-FFF2-40B4-BE49-F238E27FC236}">
                <a16:creationId xmlns:a16="http://schemas.microsoft.com/office/drawing/2014/main" id="{47ACC836-9DE0-42CF-A1A6-F78F75A73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0102" y="4645838"/>
            <a:ext cx="602928" cy="602928"/>
          </a:xfrm>
          <a:prstGeom prst="rect">
            <a:avLst/>
          </a:prstGeom>
        </p:spPr>
      </p:pic>
      <p:sp>
        <p:nvSpPr>
          <p:cNvPr id="73" name="文本框 72">
            <a:extLst>
              <a:ext uri="{FF2B5EF4-FFF2-40B4-BE49-F238E27FC236}">
                <a16:creationId xmlns:a16="http://schemas.microsoft.com/office/drawing/2014/main" id="{057F00D9-AD62-47CF-8317-1D7D18F2D60C}"/>
              </a:ext>
            </a:extLst>
          </p:cNvPr>
          <p:cNvSpPr txBox="1"/>
          <p:nvPr/>
        </p:nvSpPr>
        <p:spPr>
          <a:xfrm>
            <a:off x="3694524" y="5385298"/>
            <a:ext cx="213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顾客</a:t>
            </a:r>
            <a:r>
              <a:rPr lang="en-US" altLang="zh-CN" dirty="0"/>
              <a:t>(</a:t>
            </a:r>
            <a:r>
              <a:rPr lang="zh-CN" altLang="en-US" dirty="0"/>
              <a:t>浏览器前端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D0DF9FB-2D9B-4804-8409-2B61DB5533D9}"/>
              </a:ext>
            </a:extLst>
          </p:cNvPr>
          <p:cNvCxnSpPr>
            <a:cxnSpLocks/>
            <a:stCxn id="70" idx="3"/>
            <a:endCxn id="72" idx="1"/>
          </p:cNvCxnSpPr>
          <p:nvPr/>
        </p:nvCxnSpPr>
        <p:spPr>
          <a:xfrm>
            <a:off x="1605252" y="4929419"/>
            <a:ext cx="2794850" cy="178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图形 78">
            <a:extLst>
              <a:ext uri="{FF2B5EF4-FFF2-40B4-BE49-F238E27FC236}">
                <a16:creationId xmlns:a16="http://schemas.microsoft.com/office/drawing/2014/main" id="{86E791EE-5E5B-48D7-B5D4-F067F62F93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97640" y="4254255"/>
            <a:ext cx="602928" cy="602928"/>
          </a:xfrm>
          <a:prstGeom prst="rect">
            <a:avLst/>
          </a:prstGeom>
        </p:spPr>
      </p:pic>
      <p:sp>
        <p:nvSpPr>
          <p:cNvPr id="80" name="文本框 79">
            <a:extLst>
              <a:ext uri="{FF2B5EF4-FFF2-40B4-BE49-F238E27FC236}">
                <a16:creationId xmlns:a16="http://schemas.microsoft.com/office/drawing/2014/main" id="{CA997A7E-F8F1-4008-92E7-B5F21052DDB7}"/>
              </a:ext>
            </a:extLst>
          </p:cNvPr>
          <p:cNvSpPr txBox="1"/>
          <p:nvPr/>
        </p:nvSpPr>
        <p:spPr>
          <a:xfrm>
            <a:off x="2245793" y="5031603"/>
            <a:ext cx="150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支付窗口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31D99E8-65C7-40D0-B33D-A95DB90770A4}"/>
              </a:ext>
            </a:extLst>
          </p:cNvPr>
          <p:cNvSpPr txBox="1"/>
          <p:nvPr/>
        </p:nvSpPr>
        <p:spPr>
          <a:xfrm>
            <a:off x="5110926" y="3081378"/>
            <a:ext cx="150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(</a:t>
            </a:r>
            <a:r>
              <a:rPr lang="zh-CN" altLang="en-US" b="1" dirty="0"/>
              <a:t>完整性验证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7A4DEDF-C04D-42D2-9810-6BE836F584CB}"/>
              </a:ext>
            </a:extLst>
          </p:cNvPr>
          <p:cNvSpPr txBox="1"/>
          <p:nvPr/>
        </p:nvSpPr>
        <p:spPr>
          <a:xfrm>
            <a:off x="5174505" y="1704784"/>
            <a:ext cx="150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(</a:t>
            </a:r>
            <a:r>
              <a:rPr lang="zh-CN" altLang="en-US" b="1" dirty="0"/>
              <a:t>完整性验证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9E1449E-42CC-4C2A-9A16-F6944987D238}"/>
              </a:ext>
            </a:extLst>
          </p:cNvPr>
          <p:cNvSpPr txBox="1"/>
          <p:nvPr/>
        </p:nvSpPr>
        <p:spPr>
          <a:xfrm>
            <a:off x="3496440" y="5851836"/>
            <a:ext cx="150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(</a:t>
            </a:r>
            <a:r>
              <a:rPr lang="zh-CN" altLang="en-US" b="1" dirty="0"/>
              <a:t>完整性验证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2295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>
            <a:extLst>
              <a:ext uri="{FF2B5EF4-FFF2-40B4-BE49-F238E27FC236}">
                <a16:creationId xmlns:a16="http://schemas.microsoft.com/office/drawing/2014/main" id="{5CA537EA-6231-4F23-851A-B8484915C68D}"/>
              </a:ext>
            </a:extLst>
          </p:cNvPr>
          <p:cNvGrpSpPr/>
          <p:nvPr/>
        </p:nvGrpSpPr>
        <p:grpSpPr>
          <a:xfrm>
            <a:off x="206208" y="1233139"/>
            <a:ext cx="11837641" cy="4889038"/>
            <a:chOff x="206208" y="1233139"/>
            <a:chExt cx="11837641" cy="4889038"/>
          </a:xfrm>
        </p:grpSpPr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AF46B548-378B-4784-BCF0-C2C4E1C65CE7}"/>
                </a:ext>
              </a:extLst>
            </p:cNvPr>
            <p:cNvSpPr txBox="1"/>
            <p:nvPr/>
          </p:nvSpPr>
          <p:spPr>
            <a:xfrm>
              <a:off x="4707862" y="3582069"/>
              <a:ext cx="28343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跳转至银行界面</a:t>
              </a: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B9983344-D21E-440C-A426-D5C12AC021F2}"/>
                </a:ext>
              </a:extLst>
            </p:cNvPr>
            <p:cNvGrpSpPr/>
            <p:nvPr/>
          </p:nvGrpSpPr>
          <p:grpSpPr>
            <a:xfrm>
              <a:off x="206208" y="1233139"/>
              <a:ext cx="11837641" cy="2001965"/>
              <a:chOff x="58058" y="1327482"/>
              <a:chExt cx="11837641" cy="2001965"/>
            </a:xfrm>
          </p:grpSpPr>
          <p:pic>
            <p:nvPicPr>
              <p:cNvPr id="3" name="图形 2">
                <a:extLst>
                  <a:ext uri="{FF2B5EF4-FFF2-40B4-BE49-F238E27FC236}">
                    <a16:creationId xmlns:a16="http://schemas.microsoft.com/office/drawing/2014/main" id="{DE1B5D98-183B-4002-8559-7AF27EAE36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38145" y="1942470"/>
                <a:ext cx="602928" cy="602928"/>
              </a:xfrm>
              <a:prstGeom prst="rect">
                <a:avLst/>
              </a:prstGeom>
            </p:spPr>
          </p:pic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512908D-76A1-4035-BC62-9F9DCE69E1B5}"/>
                  </a:ext>
                </a:extLst>
              </p:cNvPr>
              <p:cNvSpPr/>
              <p:nvPr/>
            </p:nvSpPr>
            <p:spPr>
              <a:xfrm>
                <a:off x="296302" y="1885213"/>
                <a:ext cx="1377113" cy="39752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OI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CEF0CD5-F1EC-42FD-A971-6C70612C6503}"/>
                  </a:ext>
                </a:extLst>
              </p:cNvPr>
              <p:cNvSpPr/>
              <p:nvPr/>
            </p:nvSpPr>
            <p:spPr>
              <a:xfrm>
                <a:off x="296301" y="2286374"/>
                <a:ext cx="1377113" cy="39752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PI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0028521A-B2BE-4B97-B2A6-E19BF6B55F03}"/>
                  </a:ext>
                </a:extLst>
              </p:cNvPr>
              <p:cNvCxnSpPr>
                <a:cxnSpLocks/>
                <a:stCxn id="4" idx="3"/>
                <a:endCxn id="3" idx="1"/>
              </p:cNvCxnSpPr>
              <p:nvPr/>
            </p:nvCxnSpPr>
            <p:spPr>
              <a:xfrm>
                <a:off x="1673415" y="2083975"/>
                <a:ext cx="764730" cy="15995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A957D02B-EB28-4BA6-9ACC-F6B20B817519}"/>
                  </a:ext>
                </a:extLst>
              </p:cNvPr>
              <p:cNvCxnSpPr>
                <a:cxnSpLocks/>
                <a:stCxn id="5" idx="3"/>
                <a:endCxn id="3" idx="1"/>
              </p:cNvCxnSpPr>
              <p:nvPr/>
            </p:nvCxnSpPr>
            <p:spPr>
              <a:xfrm flipV="1">
                <a:off x="1673414" y="2243934"/>
                <a:ext cx="764731" cy="24120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120244F0-A251-4728-AAB0-EBE8A1D9D9E7}"/>
                  </a:ext>
                </a:extLst>
              </p:cNvPr>
              <p:cNvCxnSpPr>
                <a:cxnSpLocks/>
                <a:stCxn id="3" idx="3"/>
                <a:endCxn id="45" idx="1"/>
              </p:cNvCxnSpPr>
              <p:nvPr/>
            </p:nvCxnSpPr>
            <p:spPr>
              <a:xfrm>
                <a:off x="3041073" y="2243934"/>
                <a:ext cx="212327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图形 35">
                <a:extLst>
                  <a:ext uri="{FF2B5EF4-FFF2-40B4-BE49-F238E27FC236}">
                    <a16:creationId xmlns:a16="http://schemas.microsoft.com/office/drawing/2014/main" id="{C01854C0-E902-4632-A1FB-07540A0F19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5822" y="1492732"/>
                <a:ext cx="602992" cy="602992"/>
              </a:xfrm>
              <a:prstGeom prst="rect">
                <a:avLst/>
              </a:prstGeom>
            </p:spPr>
          </p:pic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9FA7C9C-BD77-413D-A598-42662F3FD9C3}"/>
                  </a:ext>
                </a:extLst>
              </p:cNvPr>
              <p:cNvSpPr txBox="1"/>
              <p:nvPr/>
            </p:nvSpPr>
            <p:spPr>
              <a:xfrm>
                <a:off x="1673414" y="2625964"/>
                <a:ext cx="21357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顾客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浏览器前端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2AC0B65-F3B5-4E3B-B7C8-BABFB89A86F9}"/>
                  </a:ext>
                </a:extLst>
              </p:cNvPr>
              <p:cNvSpPr txBox="1"/>
              <p:nvPr/>
            </p:nvSpPr>
            <p:spPr>
              <a:xfrm>
                <a:off x="3353722" y="2279308"/>
                <a:ext cx="16587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签名并加密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后的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PIOI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45" name="图形 44">
                <a:extLst>
                  <a:ext uri="{FF2B5EF4-FFF2-40B4-BE49-F238E27FC236}">
                    <a16:creationId xmlns:a16="http://schemas.microsoft.com/office/drawing/2014/main" id="{E57464BB-6DE9-4ACC-9CD8-54B9E407A7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164345" y="1803971"/>
                <a:ext cx="879926" cy="879926"/>
              </a:xfrm>
              <a:prstGeom prst="rect">
                <a:avLst/>
              </a:prstGeom>
            </p:spPr>
          </p:pic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69C464-BC5B-4124-827D-015D71E518DA}"/>
                  </a:ext>
                </a:extLst>
              </p:cNvPr>
              <p:cNvSpPr txBox="1"/>
              <p:nvPr/>
            </p:nvSpPr>
            <p:spPr>
              <a:xfrm>
                <a:off x="5192191" y="2621561"/>
                <a:ext cx="8520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电商</a:t>
                </a: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27A4DEDF-C04D-42D2-9810-6BE836F584CB}"/>
                  </a:ext>
                </a:extLst>
              </p:cNvPr>
              <p:cNvSpPr txBox="1"/>
              <p:nvPr/>
            </p:nvSpPr>
            <p:spPr>
              <a:xfrm>
                <a:off x="4864936" y="2916728"/>
                <a:ext cx="15065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完整性验证</a:t>
                </a:r>
                <a:r>
                  <a:rPr lang="en-US" altLang="zh-CN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32" name="图形 31">
                <a:extLst>
                  <a:ext uri="{FF2B5EF4-FFF2-40B4-BE49-F238E27FC236}">
                    <a16:creationId xmlns:a16="http://schemas.microsoft.com/office/drawing/2014/main" id="{FCE2E766-5EFB-4716-9007-8FE1254584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784495" y="1852350"/>
                <a:ext cx="783167" cy="783167"/>
              </a:xfrm>
              <a:prstGeom prst="rect">
                <a:avLst/>
              </a:prstGeom>
            </p:spPr>
          </p:pic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EA5E37E-4E18-43DD-9078-A66EBDFF4F7A}"/>
                  </a:ext>
                </a:extLst>
              </p:cNvPr>
              <p:cNvSpPr txBox="1"/>
              <p:nvPr/>
            </p:nvSpPr>
            <p:spPr>
              <a:xfrm>
                <a:off x="7629426" y="2657769"/>
                <a:ext cx="11395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网上银行</a:t>
                </a: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73522E4-6BA5-4069-AD63-E62C45CBF13A}"/>
                  </a:ext>
                </a:extLst>
              </p:cNvPr>
              <p:cNvSpPr txBox="1"/>
              <p:nvPr/>
            </p:nvSpPr>
            <p:spPr>
              <a:xfrm>
                <a:off x="7501419" y="2990893"/>
                <a:ext cx="15065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完整性验证</a:t>
                </a:r>
                <a:r>
                  <a:rPr lang="en-US" altLang="zh-CN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A3D8E18B-D84F-49A5-86FF-44C31C5CB55C}"/>
                  </a:ext>
                </a:extLst>
              </p:cNvPr>
              <p:cNvCxnSpPr>
                <a:cxnSpLocks/>
                <a:stCxn id="45" idx="3"/>
                <a:endCxn id="32" idx="1"/>
              </p:cNvCxnSpPr>
              <p:nvPr/>
            </p:nvCxnSpPr>
            <p:spPr>
              <a:xfrm>
                <a:off x="6044271" y="2243934"/>
                <a:ext cx="174022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0" name="图形 39">
                <a:extLst>
                  <a:ext uri="{FF2B5EF4-FFF2-40B4-BE49-F238E27FC236}">
                    <a16:creationId xmlns:a16="http://schemas.microsoft.com/office/drawing/2014/main" id="{7D416BD7-FB69-4C6E-A2F1-296CEADDF1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69802" y="1532912"/>
                <a:ext cx="602992" cy="602992"/>
              </a:xfrm>
              <a:prstGeom prst="rect">
                <a:avLst/>
              </a:prstGeom>
            </p:spPr>
          </p:pic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BD3C619-9364-44EC-8B6D-55ED1DC9AE42}"/>
                  </a:ext>
                </a:extLst>
              </p:cNvPr>
              <p:cNvSpPr txBox="1"/>
              <p:nvPr/>
            </p:nvSpPr>
            <p:spPr>
              <a:xfrm>
                <a:off x="6075389" y="2340292"/>
                <a:ext cx="16587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签名并加密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后的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PIOI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42" name="图形 41">
                <a:extLst>
                  <a:ext uri="{FF2B5EF4-FFF2-40B4-BE49-F238E27FC236}">
                    <a16:creationId xmlns:a16="http://schemas.microsoft.com/office/drawing/2014/main" id="{3E4B4447-ABB5-40B8-BFF6-EF183DFA94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233120" y="1561026"/>
                <a:ext cx="602928" cy="602928"/>
              </a:xfrm>
              <a:prstGeom prst="rect">
                <a:avLst/>
              </a:prstGeom>
            </p:spPr>
          </p:pic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DA6B8F8-1C33-40B3-A6F3-BB4D8C15791E}"/>
                  </a:ext>
                </a:extLst>
              </p:cNvPr>
              <p:cNvSpPr txBox="1"/>
              <p:nvPr/>
            </p:nvSpPr>
            <p:spPr>
              <a:xfrm>
                <a:off x="8935942" y="2243933"/>
                <a:ext cx="11775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支付窗口</a:t>
                </a:r>
              </a:p>
            </p:txBody>
          </p:sp>
          <p:pic>
            <p:nvPicPr>
              <p:cNvPr id="44" name="图形 43">
                <a:extLst>
                  <a:ext uri="{FF2B5EF4-FFF2-40B4-BE49-F238E27FC236}">
                    <a16:creationId xmlns:a16="http://schemas.microsoft.com/office/drawing/2014/main" id="{5FF15E5E-7AA4-4AAE-B10B-7255755781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530130" y="1942470"/>
                <a:ext cx="602928" cy="602928"/>
              </a:xfrm>
              <a:prstGeom prst="rect">
                <a:avLst/>
              </a:prstGeom>
            </p:spPr>
          </p:pic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035DB38-F54B-450F-B288-E0DB18074911}"/>
                  </a:ext>
                </a:extLst>
              </p:cNvPr>
              <p:cNvSpPr txBox="1"/>
              <p:nvPr/>
            </p:nvSpPr>
            <p:spPr>
              <a:xfrm>
                <a:off x="9759918" y="2657769"/>
                <a:ext cx="21357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顾客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浏览器前端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A315EBE3-816B-4A12-A0A9-81D872ECF4BC}"/>
                  </a:ext>
                </a:extLst>
              </p:cNvPr>
              <p:cNvCxnSpPr>
                <a:cxnSpLocks/>
                <a:stCxn id="32" idx="3"/>
                <a:endCxn id="44" idx="1"/>
              </p:cNvCxnSpPr>
              <p:nvPr/>
            </p:nvCxnSpPr>
            <p:spPr>
              <a:xfrm>
                <a:off x="8567662" y="2243934"/>
                <a:ext cx="196246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BDA0EAE1-173C-46D0-B211-C3D4FBF54DCD}"/>
                  </a:ext>
                </a:extLst>
              </p:cNvPr>
              <p:cNvSpPr txBox="1"/>
              <p:nvPr/>
            </p:nvSpPr>
            <p:spPr>
              <a:xfrm>
                <a:off x="10137902" y="2959232"/>
                <a:ext cx="15065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完整性验证</a:t>
                </a:r>
                <a:r>
                  <a:rPr lang="en-US" altLang="zh-CN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矩形: 圆角 90">
                <a:extLst>
                  <a:ext uri="{FF2B5EF4-FFF2-40B4-BE49-F238E27FC236}">
                    <a16:creationId xmlns:a16="http://schemas.microsoft.com/office/drawing/2014/main" id="{A5B058F9-739A-42EE-A5A6-909669C03781}"/>
                  </a:ext>
                </a:extLst>
              </p:cNvPr>
              <p:cNvSpPr/>
              <p:nvPr/>
            </p:nvSpPr>
            <p:spPr>
              <a:xfrm>
                <a:off x="58058" y="1327482"/>
                <a:ext cx="11837640" cy="200196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8553479B-49F0-445D-92F6-88D55FBD6BCF}"/>
                </a:ext>
              </a:extLst>
            </p:cNvPr>
            <p:cNvGrpSpPr/>
            <p:nvPr/>
          </p:nvGrpSpPr>
          <p:grpSpPr>
            <a:xfrm>
              <a:off x="1147151" y="4200462"/>
              <a:ext cx="9955754" cy="1921715"/>
              <a:chOff x="937217" y="4188799"/>
              <a:chExt cx="9955754" cy="1921715"/>
            </a:xfrm>
          </p:grpSpPr>
          <p:pic>
            <p:nvPicPr>
              <p:cNvPr id="54" name="图形 53">
                <a:extLst>
                  <a:ext uri="{FF2B5EF4-FFF2-40B4-BE49-F238E27FC236}">
                    <a16:creationId xmlns:a16="http://schemas.microsoft.com/office/drawing/2014/main" id="{F152E2E9-E2C2-4600-9B48-B48DBBD0FA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07429" y="4593878"/>
                <a:ext cx="602928" cy="602928"/>
              </a:xfrm>
              <a:prstGeom prst="rect">
                <a:avLst/>
              </a:prstGeom>
            </p:spPr>
          </p:pic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84556E0-A5FD-4B07-AB2B-D5A9031722E6}"/>
                  </a:ext>
                </a:extLst>
              </p:cNvPr>
              <p:cNvSpPr txBox="1"/>
              <p:nvPr/>
            </p:nvSpPr>
            <p:spPr>
              <a:xfrm>
                <a:off x="937217" y="5309177"/>
                <a:ext cx="21357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顾客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浏览器前端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57" name="图形 56">
                <a:extLst>
                  <a:ext uri="{FF2B5EF4-FFF2-40B4-BE49-F238E27FC236}">
                    <a16:creationId xmlns:a16="http://schemas.microsoft.com/office/drawing/2014/main" id="{44477DBE-DF11-4F5B-A2ED-477498C03C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849755" y="4501514"/>
                <a:ext cx="783167" cy="783167"/>
              </a:xfrm>
              <a:prstGeom prst="rect">
                <a:avLst/>
              </a:prstGeom>
            </p:spPr>
          </p:pic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A4227EAC-DAE2-4E68-989A-8DDF1367BE27}"/>
                  </a:ext>
                </a:extLst>
              </p:cNvPr>
              <p:cNvSpPr txBox="1"/>
              <p:nvPr/>
            </p:nvSpPr>
            <p:spPr>
              <a:xfrm>
                <a:off x="3680171" y="5331429"/>
                <a:ext cx="11395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网上银行</a:t>
                </a:r>
              </a:p>
            </p:txBody>
          </p: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07F78190-0B8F-461D-A86D-03B46F764744}"/>
                  </a:ext>
                </a:extLst>
              </p:cNvPr>
              <p:cNvCxnSpPr>
                <a:cxnSpLocks/>
                <a:stCxn id="54" idx="3"/>
                <a:endCxn id="57" idx="1"/>
              </p:cNvCxnSpPr>
              <p:nvPr/>
            </p:nvCxnSpPr>
            <p:spPr>
              <a:xfrm flipV="1">
                <a:off x="2310357" y="4893098"/>
                <a:ext cx="1539398" cy="22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" name="图形 20">
                <a:extLst>
                  <a:ext uri="{FF2B5EF4-FFF2-40B4-BE49-F238E27FC236}">
                    <a16:creationId xmlns:a16="http://schemas.microsoft.com/office/drawing/2014/main" id="{A86CD2C4-9DCD-49F3-A195-49474AC036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874423" y="4326722"/>
                <a:ext cx="502129" cy="502129"/>
              </a:xfrm>
              <a:prstGeom prst="rect">
                <a:avLst/>
              </a:prstGeom>
            </p:spPr>
          </p:pic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0A2AF7F-6874-441B-9CE2-CCC74089C8B7}"/>
                  </a:ext>
                </a:extLst>
              </p:cNvPr>
              <p:cNvSpPr txBox="1"/>
              <p:nvPr/>
            </p:nvSpPr>
            <p:spPr>
              <a:xfrm>
                <a:off x="2531142" y="4960709"/>
                <a:ext cx="10837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支付口令</a:t>
                </a: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DDB5EF25-0C63-4C94-B9DA-9CEA04C3D04E}"/>
                  </a:ext>
                </a:extLst>
              </p:cNvPr>
              <p:cNvSpPr txBox="1"/>
              <p:nvPr/>
            </p:nvSpPr>
            <p:spPr>
              <a:xfrm>
                <a:off x="3376552" y="5627641"/>
                <a:ext cx="17707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验证口令有效性</a:t>
                </a:r>
                <a:r>
                  <a:rPr lang="en-US" altLang="zh-CN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6EC0C645-9A4E-4352-8DC4-03D1E7C963DF}"/>
                  </a:ext>
                </a:extLst>
              </p:cNvPr>
              <p:cNvCxnSpPr>
                <a:cxnSpLocks/>
                <a:stCxn id="57" idx="3"/>
                <a:endCxn id="75" idx="1"/>
              </p:cNvCxnSpPr>
              <p:nvPr/>
            </p:nvCxnSpPr>
            <p:spPr>
              <a:xfrm>
                <a:off x="4632922" y="4893098"/>
                <a:ext cx="17461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5" name="图形 74">
                <a:extLst>
                  <a:ext uri="{FF2B5EF4-FFF2-40B4-BE49-F238E27FC236}">
                    <a16:creationId xmlns:a16="http://schemas.microsoft.com/office/drawing/2014/main" id="{7A766CDD-432C-49B0-B3BA-B3671CB23A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379026" y="4453135"/>
                <a:ext cx="879926" cy="879926"/>
              </a:xfrm>
              <a:prstGeom prst="rect">
                <a:avLst/>
              </a:prstGeom>
            </p:spPr>
          </p:pic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6F7C8C58-54E9-4AA3-ACFD-7EE8D0CFFB6A}"/>
                  </a:ext>
                </a:extLst>
              </p:cNvPr>
              <p:cNvSpPr txBox="1"/>
              <p:nvPr/>
            </p:nvSpPr>
            <p:spPr>
              <a:xfrm>
                <a:off x="6392949" y="5284297"/>
                <a:ext cx="8520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电商</a:t>
                </a:r>
              </a:p>
            </p:txBody>
          </p:sp>
          <p:pic>
            <p:nvPicPr>
              <p:cNvPr id="25" name="图形 24">
                <a:extLst>
                  <a:ext uri="{FF2B5EF4-FFF2-40B4-BE49-F238E27FC236}">
                    <a16:creationId xmlns:a16="http://schemas.microsoft.com/office/drawing/2014/main" id="{CF16216E-4173-4887-A1DE-D98AFAD1F2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355204" y="4379149"/>
                <a:ext cx="473930" cy="473930"/>
              </a:xfrm>
              <a:prstGeom prst="rect">
                <a:avLst/>
              </a:prstGeom>
            </p:spPr>
          </p:pic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AD74134-985E-4C4E-B4AE-82A5D4506904}"/>
                  </a:ext>
                </a:extLst>
              </p:cNvPr>
              <p:cNvSpPr txBox="1"/>
              <p:nvPr/>
            </p:nvSpPr>
            <p:spPr>
              <a:xfrm>
                <a:off x="4950256" y="4945743"/>
                <a:ext cx="10837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支付成功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签名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78" name="图形 77">
                <a:extLst>
                  <a:ext uri="{FF2B5EF4-FFF2-40B4-BE49-F238E27FC236}">
                    <a16:creationId xmlns:a16="http://schemas.microsoft.com/office/drawing/2014/main" id="{21D12AFD-AA66-4193-AB5F-DD4A66EB6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206393" y="4490843"/>
                <a:ext cx="285719" cy="285719"/>
              </a:xfrm>
              <a:prstGeom prst="rect">
                <a:avLst/>
              </a:prstGeom>
            </p:spPr>
          </p:pic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3ECD59CE-AC85-49F5-8BFB-934992F63037}"/>
                  </a:ext>
                </a:extLst>
              </p:cNvPr>
              <p:cNvSpPr txBox="1"/>
              <p:nvPr/>
            </p:nvSpPr>
            <p:spPr>
              <a:xfrm>
                <a:off x="6133835" y="5554984"/>
                <a:ext cx="140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完整性验证</a:t>
                </a:r>
                <a:r>
                  <a:rPr lang="en-US" altLang="zh-CN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5" name="图形 84">
                <a:extLst>
                  <a:ext uri="{FF2B5EF4-FFF2-40B4-BE49-F238E27FC236}">
                    <a16:creationId xmlns:a16="http://schemas.microsoft.com/office/drawing/2014/main" id="{66F95D12-844F-441B-B02B-2EFB5F3A9F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561254" y="4586854"/>
                <a:ext cx="602928" cy="602928"/>
              </a:xfrm>
              <a:prstGeom prst="rect">
                <a:avLst/>
              </a:prstGeom>
            </p:spPr>
          </p:pic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9F905D84-6D27-4CA3-81C5-B9B525EFA3E9}"/>
                  </a:ext>
                </a:extLst>
              </p:cNvPr>
              <p:cNvSpPr txBox="1"/>
              <p:nvPr/>
            </p:nvSpPr>
            <p:spPr>
              <a:xfrm>
                <a:off x="9008009" y="5292698"/>
                <a:ext cx="17841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顾客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浏览器前端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87" name="直接箭头连接符 86">
                <a:extLst>
                  <a:ext uri="{FF2B5EF4-FFF2-40B4-BE49-F238E27FC236}">
                    <a16:creationId xmlns:a16="http://schemas.microsoft.com/office/drawing/2014/main" id="{1B079BAE-3365-4504-A688-3F0372CFB469}"/>
                  </a:ext>
                </a:extLst>
              </p:cNvPr>
              <p:cNvCxnSpPr>
                <a:cxnSpLocks/>
                <a:stCxn id="75" idx="3"/>
                <a:endCxn id="85" idx="1"/>
              </p:cNvCxnSpPr>
              <p:nvPr/>
            </p:nvCxnSpPr>
            <p:spPr>
              <a:xfrm flipV="1">
                <a:off x="7258952" y="4888318"/>
                <a:ext cx="2302302" cy="47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8" name="图形 87">
                <a:extLst>
                  <a:ext uri="{FF2B5EF4-FFF2-40B4-BE49-F238E27FC236}">
                    <a16:creationId xmlns:a16="http://schemas.microsoft.com/office/drawing/2014/main" id="{E6CE0281-AE79-4E8B-9DB4-2D2C39543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8065644" y="4326722"/>
                <a:ext cx="473930" cy="473930"/>
              </a:xfrm>
              <a:prstGeom prst="rect">
                <a:avLst/>
              </a:prstGeom>
            </p:spPr>
          </p:pic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7F249218-EEFD-40CD-8728-442E44F2C496}"/>
                  </a:ext>
                </a:extLst>
              </p:cNvPr>
              <p:cNvSpPr txBox="1"/>
              <p:nvPr/>
            </p:nvSpPr>
            <p:spPr>
              <a:xfrm>
                <a:off x="7604010" y="4920443"/>
                <a:ext cx="13971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支付成功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修改数据库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D59355E5-79BA-4E6E-84DD-B892059998E6}"/>
                  </a:ext>
                </a:extLst>
              </p:cNvPr>
              <p:cNvSpPr/>
              <p:nvPr/>
            </p:nvSpPr>
            <p:spPr>
              <a:xfrm>
                <a:off x="1008742" y="4188799"/>
                <a:ext cx="9884229" cy="192171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14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55FBD01-3908-4CC8-B4D4-71E33F1D6B52}"/>
              </a:ext>
            </a:extLst>
          </p:cNvPr>
          <p:cNvGrpSpPr/>
          <p:nvPr/>
        </p:nvGrpSpPr>
        <p:grpSpPr>
          <a:xfrm>
            <a:off x="93133" y="-713581"/>
            <a:ext cx="2003508" cy="2381295"/>
            <a:chOff x="3148680" y="2041234"/>
            <a:chExt cx="2439493" cy="278266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6E50082-1E4A-4CEB-9D3F-49A3F3452CFE}"/>
                </a:ext>
              </a:extLst>
            </p:cNvPr>
            <p:cNvSpPr/>
            <p:nvPr/>
          </p:nvSpPr>
          <p:spPr>
            <a:xfrm>
              <a:off x="3148732" y="2438758"/>
              <a:ext cx="2439441" cy="3975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EncryptedOI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35AF0A8-1229-4C6F-AFAB-21D39393F9E9}"/>
                </a:ext>
              </a:extLst>
            </p:cNvPr>
            <p:cNvSpPr/>
            <p:nvPr/>
          </p:nvSpPr>
          <p:spPr>
            <a:xfrm>
              <a:off x="3148731" y="2041234"/>
              <a:ext cx="2439441" cy="3975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EncryptedSymKey1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E43662C-12C4-4899-B215-E16D2425BF6E}"/>
                </a:ext>
              </a:extLst>
            </p:cNvPr>
            <p:cNvSpPr/>
            <p:nvPr/>
          </p:nvSpPr>
          <p:spPr>
            <a:xfrm>
              <a:off x="3148680" y="3233806"/>
              <a:ext cx="2439441" cy="3975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EncryptedPI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339C67C-6743-4A1F-A3EC-B6E099AB0DEA}"/>
                </a:ext>
              </a:extLst>
            </p:cNvPr>
            <p:cNvSpPr/>
            <p:nvPr/>
          </p:nvSpPr>
          <p:spPr>
            <a:xfrm>
              <a:off x="3148680" y="2836282"/>
              <a:ext cx="2439441" cy="3975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EncryptedSymKey1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8E78086-63CE-434F-B8D0-7BE6BA111D09}"/>
                </a:ext>
              </a:extLst>
            </p:cNvPr>
            <p:cNvSpPr/>
            <p:nvPr/>
          </p:nvSpPr>
          <p:spPr>
            <a:xfrm>
              <a:off x="3148680" y="4426378"/>
              <a:ext cx="2439441" cy="3975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DS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9B062CF-27E4-4895-AF79-50F420EAFBFC}"/>
                </a:ext>
              </a:extLst>
            </p:cNvPr>
            <p:cNvSpPr/>
            <p:nvPr/>
          </p:nvSpPr>
          <p:spPr>
            <a:xfrm>
              <a:off x="3148680" y="4028854"/>
              <a:ext cx="2439441" cy="3975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OIMD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60008B7-82EB-4F36-A723-DEF892CE21B3}"/>
                </a:ext>
              </a:extLst>
            </p:cNvPr>
            <p:cNvSpPr/>
            <p:nvPr/>
          </p:nvSpPr>
          <p:spPr>
            <a:xfrm>
              <a:off x="3148680" y="3631330"/>
              <a:ext cx="2439441" cy="3975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PIMD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6908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290</Words>
  <Application>Microsoft Office PowerPoint</Application>
  <PresentationFormat>宽屏</PresentationFormat>
  <Paragraphs>131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YanXing</dc:creator>
  <cp:lastModifiedBy>YanXing</cp:lastModifiedBy>
  <cp:revision>174</cp:revision>
  <dcterms:created xsi:type="dcterms:W3CDTF">2021-12-15T06:26:47Z</dcterms:created>
  <dcterms:modified xsi:type="dcterms:W3CDTF">2021-12-19T08:05:45Z</dcterms:modified>
</cp:coreProperties>
</file>