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436" r:id="rId22"/>
    <p:sldId id="435" r:id="rId23"/>
    <p:sldId id="426" r:id="rId24"/>
    <p:sldId id="427" r:id="rId25"/>
    <p:sldId id="333" r:id="rId26"/>
    <p:sldId id="419" r:id="rId27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906" autoAdjust="0"/>
  </p:normalViewPr>
  <p:slideViewPr>
    <p:cSldViewPr>
      <p:cViewPr>
        <p:scale>
          <a:sx n="66" d="100"/>
          <a:sy n="66" d="100"/>
        </p:scale>
        <p:origin x="1760" y="27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2021年6月2日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）。是指这个初始子进程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发送到当前的前台作业，及该作业的子孙作业（例如，它创建的任何子进程）。如果没有前台工作，那么信号应该没有效果。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7092</TotalTime>
  <Pages>0</Pages>
  <Words>3719</Words>
  <Characters>0</Characters>
  <Application>Microsoft Office PowerPoint</Application>
  <PresentationFormat>全屏显示(4:3)</PresentationFormat>
  <Lines>0</Lines>
  <Paragraphs>306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YanXing</cp:lastModifiedBy>
  <cp:revision>488</cp:revision>
  <cp:lastPrinted>2012-09-05T04:08:39Z</cp:lastPrinted>
  <dcterms:created xsi:type="dcterms:W3CDTF">2012-09-06T15:16:51Z</dcterms:created>
  <dcterms:modified xsi:type="dcterms:W3CDTF">2021-06-02T12:08:35Z</dcterms:modified>
</cp:coreProperties>
</file>