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94" d="100"/>
          <a:sy n="94" d="100"/>
        </p:scale>
        <p:origin x="5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E83E1-788A-44AE-9423-92E1B53A8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0485A0-17E3-4323-8156-FEBFCBB7F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9C9C01-9E28-405D-ABF5-8C411B5F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9C0E-723F-4511-9587-9A4055CDD1D3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2ABB4A-F583-4726-9E19-9DEEC28B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BCD34-DA4D-4939-BB7C-0EDC0503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0108-59A3-4245-B706-769400A3C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19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66251-B867-4E4D-88B5-F4853F22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881934-A9B7-4823-88D6-2AD332FDB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F2233-D8CD-49B1-B066-10B34CB82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9C0E-723F-4511-9587-9A4055CDD1D3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65402A-1584-4C3B-A16A-435A0D3A1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A825A9-1974-4773-837D-29834F29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0108-59A3-4245-B706-769400A3C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15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037851-C08B-4B4C-BB88-E7E137934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AF76EB-57CC-4A62-A49E-F4C98955D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31F8BE-70DA-4507-A5F8-F58012B5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9C0E-723F-4511-9587-9A4055CDD1D3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4BCB3-8F59-4F1F-8601-83AC4FA0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2F5420-FAB1-45CA-AB26-6A49F5CE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0108-59A3-4245-B706-769400A3C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39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A8E49-7E2A-4185-9DB2-9278DBBC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2BD21-AD98-4577-A60C-411F09E0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07F188-349C-41BF-814D-8CA72208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9C0E-723F-4511-9587-9A4055CDD1D3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2A279-2295-4569-ADF6-5FB21B54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9563ED-4B5A-40BE-B490-E9EE5778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0108-59A3-4245-B706-769400A3C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92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57852-EB71-4996-AC8B-AA90B35A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62E240-C72E-4C3B-B30A-9C238C274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0DCF85-F69B-4733-B591-4701A792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9C0E-723F-4511-9587-9A4055CDD1D3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F6C978-141E-4DF1-AE17-5686EB68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A87634-66B1-47C4-A023-A55B476B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0108-59A3-4245-B706-769400A3C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96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B87A5-0E68-4382-A16F-E7C87C30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D7BE86-6A83-47E4-BC13-1456AFDE9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07C8E8-D172-4068-BE42-7165A76A2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8C9BFB-FEEA-4C47-A24F-0261DAEED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9C0E-723F-4511-9587-9A4055CDD1D3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368497-AAD0-4FFD-A7D8-28A81E77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EB21BC-5EEE-486F-948D-86796D94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0108-59A3-4245-B706-769400A3C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05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E11A7-B2BF-4C77-B53D-E505D3D19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1464D9-676C-4E5C-88B8-EB02D7742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844157-8EE9-4A48-8F50-DA8D5D8D4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03632A-A95A-4297-BC82-99537BEB8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FEBB6B-BC3F-41DF-A6C3-EE86255E8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53D57B-A003-4576-9DCE-50F324F1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9C0E-723F-4511-9587-9A4055CDD1D3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35A55F-29F6-4BD3-B56C-B732B217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A754E7-9B43-485A-B003-2EF15065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0108-59A3-4245-B706-769400A3C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87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E7AC4-8070-45FE-A7AA-F640C9F4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A8FEEC-0FE7-47F2-97CC-8B8932BF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9C0E-723F-4511-9587-9A4055CDD1D3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ECBC79-5950-423A-B564-9BEEBD877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8B4D9E-5DB2-4DFA-8593-BD905DB7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0108-59A3-4245-B706-769400A3C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8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6178C2-B30C-4355-BFE0-F5D6C387A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9C0E-723F-4511-9587-9A4055CDD1D3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18E922-AC55-4B7B-A236-2AF1AFE33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C8AF07-D98D-4AF7-907F-97056576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0108-59A3-4245-B706-769400A3C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94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0133C-A134-43D6-BE77-F759F590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19C6B-FA45-46E9-B5EC-9FBED15C7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95FF60-985D-4C20-88D9-A469827B0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09914B-A270-4E8B-B7A6-45AD3188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9C0E-723F-4511-9587-9A4055CDD1D3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7A76F8-58C4-4846-B5C2-12EB8FFA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701673-9633-420C-A055-DD1A0C3C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0108-59A3-4245-B706-769400A3C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09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ED077-19B9-4D62-897A-5170B5BC3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22852E-498A-4C35-8F4C-BC52726DB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DF9705-9898-43F8-9921-E394590B2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6AD296-4128-471E-97A8-C9D32504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9C0E-723F-4511-9587-9A4055CDD1D3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A6DA91-B548-4D33-BAE1-4740536B6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765341-595A-414C-B975-B2E38F20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0108-59A3-4245-B706-769400A3C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07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A50B0D-CFA0-490E-A027-6EF612259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08DF17-EC90-47FB-BEAA-2F22AA698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9C4DD-01B6-4069-B186-D8E57E739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C9C0E-723F-4511-9587-9A4055CDD1D3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86E72-42C2-4123-B77D-D99F93A30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532C56-6F6F-4E71-A121-679CBA647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0108-59A3-4245-B706-769400A3C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19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950BFC6E-785D-4874-957F-3D5EB0DC27B9}"/>
              </a:ext>
            </a:extLst>
          </p:cNvPr>
          <p:cNvGrpSpPr/>
          <p:nvPr/>
        </p:nvGrpSpPr>
        <p:grpSpPr>
          <a:xfrm>
            <a:off x="220737" y="541402"/>
            <a:ext cx="11814502" cy="5510571"/>
            <a:chOff x="220737" y="541402"/>
            <a:chExt cx="11814502" cy="5510571"/>
          </a:xfrm>
        </p:grpSpPr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760EC5B7-65B2-4805-AD6F-AA94C1D97F0E}"/>
                </a:ext>
              </a:extLst>
            </p:cNvPr>
            <p:cNvGrpSpPr/>
            <p:nvPr/>
          </p:nvGrpSpPr>
          <p:grpSpPr>
            <a:xfrm>
              <a:off x="596051" y="541402"/>
              <a:ext cx="11439188" cy="5510571"/>
              <a:chOff x="738291" y="46949"/>
              <a:chExt cx="11439188" cy="5510571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35161F3-C50F-4A4A-A57A-748ECAE670C6}"/>
                  </a:ext>
                </a:extLst>
              </p:cNvPr>
              <p:cNvSpPr/>
              <p:nvPr/>
            </p:nvSpPr>
            <p:spPr>
              <a:xfrm>
                <a:off x="738292" y="1031238"/>
                <a:ext cx="1049867" cy="4605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ea typeface="黑体" panose="02010609060101010101" pitchFamily="49" charset="-122"/>
                  </a:rPr>
                  <a:t>[0]</a:t>
                </a:r>
                <a:endParaRPr lang="zh-CN" altLang="en-US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781A6ED-1894-4E97-8D43-5314E67E3E65}"/>
                  </a:ext>
                </a:extLst>
              </p:cNvPr>
              <p:cNvSpPr/>
              <p:nvPr/>
            </p:nvSpPr>
            <p:spPr>
              <a:xfrm>
                <a:off x="738292" y="1491825"/>
                <a:ext cx="1049867" cy="4605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ea typeface="黑体" panose="02010609060101010101" pitchFamily="49" charset="-122"/>
                  </a:rPr>
                  <a:t>[1]</a:t>
                </a:r>
                <a:endParaRPr lang="zh-CN" altLang="en-US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A6DC52E-6ED7-48C6-9283-B33BCECC9AE4}"/>
                  </a:ext>
                </a:extLst>
              </p:cNvPr>
              <p:cNvSpPr/>
              <p:nvPr/>
            </p:nvSpPr>
            <p:spPr>
              <a:xfrm>
                <a:off x="738292" y="1952412"/>
                <a:ext cx="1049867" cy="4605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ea typeface="黑体" panose="02010609060101010101" pitchFamily="49" charset="-122"/>
                  </a:rPr>
                  <a:t>[2]</a:t>
                </a:r>
                <a:endParaRPr lang="zh-CN" altLang="en-US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1FC52AB-2ECC-44B0-82D9-3D9075201C3B}"/>
                  </a:ext>
                </a:extLst>
              </p:cNvPr>
              <p:cNvSpPr/>
              <p:nvPr/>
            </p:nvSpPr>
            <p:spPr>
              <a:xfrm>
                <a:off x="738292" y="2412999"/>
                <a:ext cx="1049867" cy="4605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ea typeface="黑体" panose="02010609060101010101" pitchFamily="49" charset="-122"/>
                  </a:rPr>
                  <a:t>[3]</a:t>
                </a:r>
                <a:endParaRPr lang="zh-CN" altLang="en-US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F9BDB35-09B8-421E-8E4F-C571DE2BA3B8}"/>
                  </a:ext>
                </a:extLst>
              </p:cNvPr>
              <p:cNvSpPr/>
              <p:nvPr/>
            </p:nvSpPr>
            <p:spPr>
              <a:xfrm>
                <a:off x="738292" y="2873586"/>
                <a:ext cx="1049867" cy="4605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ea typeface="黑体" panose="02010609060101010101" pitchFamily="49" charset="-122"/>
                  </a:rPr>
                  <a:t>[4]</a:t>
                </a:r>
                <a:endParaRPr lang="zh-CN" altLang="en-US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649094B-38EB-4C65-B81D-52031CF665F7}"/>
                  </a:ext>
                </a:extLst>
              </p:cNvPr>
              <p:cNvSpPr/>
              <p:nvPr/>
            </p:nvSpPr>
            <p:spPr>
              <a:xfrm>
                <a:off x="738292" y="3334173"/>
                <a:ext cx="1049867" cy="4605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ea typeface="黑体" panose="02010609060101010101" pitchFamily="49" charset="-122"/>
                  </a:rPr>
                  <a:t>[5]</a:t>
                </a:r>
                <a:endParaRPr lang="zh-CN" altLang="en-US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13A7270-AE6C-4818-A70B-912B35A3488C}"/>
                  </a:ext>
                </a:extLst>
              </p:cNvPr>
              <p:cNvSpPr/>
              <p:nvPr/>
            </p:nvSpPr>
            <p:spPr>
              <a:xfrm>
                <a:off x="738291" y="3794760"/>
                <a:ext cx="1049867" cy="4605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ea typeface="黑体" panose="02010609060101010101" pitchFamily="49" charset="-122"/>
                  </a:rPr>
                  <a:t>……</a:t>
                </a:r>
                <a:endParaRPr lang="zh-CN" altLang="en-US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3EE74E3-AE27-4163-8673-FA24C5013667}"/>
                  </a:ext>
                </a:extLst>
              </p:cNvPr>
              <p:cNvSpPr/>
              <p:nvPr/>
            </p:nvSpPr>
            <p:spPr>
              <a:xfrm>
                <a:off x="3542454" y="528319"/>
                <a:ext cx="1805091" cy="38608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rial" panose="020B0604020202020204" pitchFamily="34" charset="0"/>
                    <a:ea typeface="黑体" panose="02010609060101010101" pitchFamily="49" charset="-122"/>
                  </a:rPr>
                  <a:t>头部</a:t>
                </a:r>
                <a:r>
                  <a:rPr lang="en-US" altLang="zh-CN" dirty="0">
                    <a:latin typeface="Arial" panose="020B0604020202020204" pitchFamily="34" charset="0"/>
                    <a:ea typeface="黑体" panose="02010609060101010101" pitchFamily="49" charset="-122"/>
                  </a:rPr>
                  <a:t>HDR</a:t>
                </a:r>
                <a:endParaRPr lang="zh-CN" altLang="en-US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9FF3C5C-E999-44AE-B10F-660A42D98FB2}"/>
                  </a:ext>
                </a:extLst>
              </p:cNvPr>
              <p:cNvSpPr/>
              <p:nvPr/>
            </p:nvSpPr>
            <p:spPr>
              <a:xfrm>
                <a:off x="3542454" y="914399"/>
                <a:ext cx="1805091" cy="38608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ea typeface="黑体" panose="02010609060101010101" pitchFamily="49" charset="-122"/>
                  </a:rPr>
                  <a:t>PREV</a:t>
                </a:r>
                <a:endParaRPr lang="zh-CN" altLang="en-US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6B23A51-8989-491D-A169-168AA4FD0EE4}"/>
                  </a:ext>
                </a:extLst>
              </p:cNvPr>
              <p:cNvSpPr/>
              <p:nvPr/>
            </p:nvSpPr>
            <p:spPr>
              <a:xfrm>
                <a:off x="3542453" y="1300479"/>
                <a:ext cx="1805091" cy="38608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ea typeface="黑体" panose="02010609060101010101" pitchFamily="49" charset="-122"/>
                  </a:rPr>
                  <a:t>SUCC</a:t>
                </a:r>
                <a:endParaRPr lang="zh-CN" altLang="en-US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3645735-D866-4159-B706-11F02563011D}"/>
                  </a:ext>
                </a:extLst>
              </p:cNvPr>
              <p:cNvSpPr/>
              <p:nvPr/>
            </p:nvSpPr>
            <p:spPr>
              <a:xfrm>
                <a:off x="3542453" y="1686559"/>
                <a:ext cx="1805091" cy="38608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rial" panose="020B0604020202020204" pitchFamily="34" charset="0"/>
                    <a:ea typeface="黑体" panose="02010609060101010101" pitchFamily="49" charset="-122"/>
                  </a:rPr>
                  <a:t>有效载荷及填充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2BDC898-58E3-438A-A84B-11EADF044419}"/>
                  </a:ext>
                </a:extLst>
              </p:cNvPr>
              <p:cNvSpPr/>
              <p:nvPr/>
            </p:nvSpPr>
            <p:spPr>
              <a:xfrm>
                <a:off x="3542453" y="2072639"/>
                <a:ext cx="1805091" cy="38608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rial" panose="020B0604020202020204" pitchFamily="34" charset="0"/>
                    <a:ea typeface="黑体" panose="02010609060101010101" pitchFamily="49" charset="-122"/>
                  </a:rPr>
                  <a:t>脚部</a:t>
                </a:r>
                <a:r>
                  <a:rPr lang="en-US" altLang="zh-CN" dirty="0">
                    <a:latin typeface="Arial" panose="020B0604020202020204" pitchFamily="34" charset="0"/>
                    <a:ea typeface="黑体" panose="02010609060101010101" pitchFamily="49" charset="-122"/>
                  </a:rPr>
                  <a:t>FTR</a:t>
                </a:r>
                <a:endParaRPr lang="zh-CN" altLang="en-US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8F13B6E-825C-49F9-BFAE-F0B1D8BCFB8C}"/>
                  </a:ext>
                </a:extLst>
              </p:cNvPr>
              <p:cNvSpPr/>
              <p:nvPr/>
            </p:nvSpPr>
            <p:spPr>
              <a:xfrm>
                <a:off x="6329680" y="528319"/>
                <a:ext cx="1805091" cy="38608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rial" panose="020B0604020202020204" pitchFamily="34" charset="0"/>
                    <a:ea typeface="黑体" panose="02010609060101010101" pitchFamily="49" charset="-122"/>
                  </a:rPr>
                  <a:t>头部</a:t>
                </a:r>
                <a:r>
                  <a:rPr lang="en-US" altLang="zh-CN" dirty="0">
                    <a:latin typeface="Arial" panose="020B0604020202020204" pitchFamily="34" charset="0"/>
                    <a:ea typeface="黑体" panose="02010609060101010101" pitchFamily="49" charset="-122"/>
                  </a:rPr>
                  <a:t>HDR</a:t>
                </a:r>
                <a:endParaRPr lang="zh-CN" altLang="en-US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EB0C8022-99AC-4C84-94F4-EE736B88B1F7}"/>
                  </a:ext>
                </a:extLst>
              </p:cNvPr>
              <p:cNvSpPr/>
              <p:nvPr/>
            </p:nvSpPr>
            <p:spPr>
              <a:xfrm>
                <a:off x="6329680" y="914399"/>
                <a:ext cx="1805091" cy="38608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ea typeface="黑体" panose="02010609060101010101" pitchFamily="49" charset="-122"/>
                  </a:rPr>
                  <a:t>PREV</a:t>
                </a:r>
                <a:endParaRPr lang="zh-CN" altLang="en-US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6398F992-1443-4A35-847D-950DCE78642A}"/>
                  </a:ext>
                </a:extLst>
              </p:cNvPr>
              <p:cNvSpPr/>
              <p:nvPr/>
            </p:nvSpPr>
            <p:spPr>
              <a:xfrm>
                <a:off x="6329679" y="1300479"/>
                <a:ext cx="1805091" cy="38608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ea typeface="黑体" panose="02010609060101010101" pitchFamily="49" charset="-122"/>
                  </a:rPr>
                  <a:t>SUCC</a:t>
                </a:r>
                <a:endParaRPr lang="zh-CN" altLang="en-US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A632BB9-F1F5-4154-98E4-7663C1B18490}"/>
                  </a:ext>
                </a:extLst>
              </p:cNvPr>
              <p:cNvSpPr/>
              <p:nvPr/>
            </p:nvSpPr>
            <p:spPr>
              <a:xfrm>
                <a:off x="6329679" y="1686559"/>
                <a:ext cx="1805091" cy="38608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rial" panose="020B0604020202020204" pitchFamily="34" charset="0"/>
                    <a:ea typeface="黑体" panose="02010609060101010101" pitchFamily="49" charset="-122"/>
                  </a:rPr>
                  <a:t>有效载荷及填充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87826A9-E565-4EF9-BA60-327CEF90F6DC}"/>
                  </a:ext>
                </a:extLst>
              </p:cNvPr>
              <p:cNvSpPr/>
              <p:nvPr/>
            </p:nvSpPr>
            <p:spPr>
              <a:xfrm>
                <a:off x="6329679" y="2072639"/>
                <a:ext cx="1805091" cy="38608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rial" panose="020B0604020202020204" pitchFamily="34" charset="0"/>
                    <a:ea typeface="黑体" panose="02010609060101010101" pitchFamily="49" charset="-122"/>
                  </a:rPr>
                  <a:t>脚部</a:t>
                </a:r>
                <a:r>
                  <a:rPr lang="en-US" altLang="zh-CN" dirty="0">
                    <a:latin typeface="Arial" panose="020B0604020202020204" pitchFamily="34" charset="0"/>
                    <a:ea typeface="黑体" panose="02010609060101010101" pitchFamily="49" charset="-122"/>
                  </a:rPr>
                  <a:t>FTR</a:t>
                </a:r>
                <a:endParaRPr lang="zh-CN" altLang="en-US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8BACA6C-EE26-42EA-9A97-8362012E7891}"/>
                  </a:ext>
                </a:extLst>
              </p:cNvPr>
              <p:cNvSpPr/>
              <p:nvPr/>
            </p:nvSpPr>
            <p:spPr>
              <a:xfrm>
                <a:off x="9204963" y="528319"/>
                <a:ext cx="1805091" cy="38608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rial" panose="020B0604020202020204" pitchFamily="34" charset="0"/>
                    <a:ea typeface="黑体" panose="02010609060101010101" pitchFamily="49" charset="-122"/>
                  </a:rPr>
                  <a:t>头部</a:t>
                </a:r>
                <a:r>
                  <a:rPr lang="en-US" altLang="zh-CN" dirty="0">
                    <a:latin typeface="Arial" panose="020B0604020202020204" pitchFamily="34" charset="0"/>
                    <a:ea typeface="黑体" panose="02010609060101010101" pitchFamily="49" charset="-122"/>
                  </a:rPr>
                  <a:t>HDR</a:t>
                </a:r>
                <a:endParaRPr lang="zh-CN" altLang="en-US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A6EE2EC-71A2-4447-A7D3-AB8E62F3696E}"/>
                  </a:ext>
                </a:extLst>
              </p:cNvPr>
              <p:cNvSpPr/>
              <p:nvPr/>
            </p:nvSpPr>
            <p:spPr>
              <a:xfrm>
                <a:off x="9204963" y="914399"/>
                <a:ext cx="1805091" cy="38608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ea typeface="黑体" panose="02010609060101010101" pitchFamily="49" charset="-122"/>
                  </a:rPr>
                  <a:t>PREV</a:t>
                </a:r>
                <a:endParaRPr lang="zh-CN" altLang="en-US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42A1D475-D9E2-4128-9183-9FF9091D9995}"/>
                  </a:ext>
                </a:extLst>
              </p:cNvPr>
              <p:cNvSpPr/>
              <p:nvPr/>
            </p:nvSpPr>
            <p:spPr>
              <a:xfrm>
                <a:off x="9204962" y="1300479"/>
                <a:ext cx="1805091" cy="38608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ea typeface="黑体" panose="02010609060101010101" pitchFamily="49" charset="-122"/>
                  </a:rPr>
                  <a:t>SUCC</a:t>
                </a:r>
                <a:endParaRPr lang="zh-CN" altLang="en-US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B20C02D-BDA6-47F0-86EA-9AE81718F71D}"/>
                  </a:ext>
                </a:extLst>
              </p:cNvPr>
              <p:cNvSpPr/>
              <p:nvPr/>
            </p:nvSpPr>
            <p:spPr>
              <a:xfrm>
                <a:off x="9204962" y="1686559"/>
                <a:ext cx="1805091" cy="38608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rial" panose="020B0604020202020204" pitchFamily="34" charset="0"/>
                    <a:ea typeface="黑体" panose="02010609060101010101" pitchFamily="49" charset="-122"/>
                  </a:rPr>
                  <a:t>有效载荷及填充</a:t>
                </a: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E46CEC3E-1FA4-43B3-A201-351D8969F055}"/>
                  </a:ext>
                </a:extLst>
              </p:cNvPr>
              <p:cNvSpPr/>
              <p:nvPr/>
            </p:nvSpPr>
            <p:spPr>
              <a:xfrm>
                <a:off x="9204962" y="2072639"/>
                <a:ext cx="1805091" cy="38608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rial" panose="020B0604020202020204" pitchFamily="34" charset="0"/>
                    <a:ea typeface="黑体" panose="02010609060101010101" pitchFamily="49" charset="-122"/>
                  </a:rPr>
                  <a:t>脚部</a:t>
                </a:r>
                <a:r>
                  <a:rPr lang="en-US" altLang="zh-CN" dirty="0">
                    <a:latin typeface="Arial" panose="020B0604020202020204" pitchFamily="34" charset="0"/>
                    <a:ea typeface="黑体" panose="02010609060101010101" pitchFamily="49" charset="-122"/>
                  </a:rPr>
                  <a:t>FTR</a:t>
                </a:r>
                <a:endParaRPr lang="zh-CN" altLang="en-US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DA8F19B4-4028-4F27-B002-0922FECE8239}"/>
                  </a:ext>
                </a:extLst>
              </p:cNvPr>
              <p:cNvCxnSpPr>
                <a:cxnSpLocks/>
                <a:stCxn id="6" idx="3"/>
                <a:endCxn id="14" idx="1"/>
              </p:cNvCxnSpPr>
              <p:nvPr/>
            </p:nvCxnSpPr>
            <p:spPr>
              <a:xfrm flipV="1">
                <a:off x="1788159" y="1879599"/>
                <a:ext cx="1754294" cy="30310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DFD431E7-64E7-496B-89CC-B097A801ADDA}"/>
                  </a:ext>
                </a:extLst>
              </p:cNvPr>
              <p:cNvCxnSpPr>
                <a:cxnSpLocks/>
                <a:stCxn id="13" idx="3"/>
                <a:endCxn id="24" idx="1"/>
              </p:cNvCxnSpPr>
              <p:nvPr/>
            </p:nvCxnSpPr>
            <p:spPr>
              <a:xfrm>
                <a:off x="5347544" y="1493519"/>
                <a:ext cx="982135" cy="38608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4F99956C-1DE3-480C-AC70-37354113D436}"/>
                  </a:ext>
                </a:extLst>
              </p:cNvPr>
              <p:cNvCxnSpPr>
                <a:cxnSpLocks/>
                <a:stCxn id="23" idx="3"/>
                <a:endCxn id="34" idx="1"/>
              </p:cNvCxnSpPr>
              <p:nvPr/>
            </p:nvCxnSpPr>
            <p:spPr>
              <a:xfrm>
                <a:off x="8134770" y="1493519"/>
                <a:ext cx="1070192" cy="38608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9AB80657-62CE-4DDA-8C3A-06725B35EDB7}"/>
                  </a:ext>
                </a:extLst>
              </p:cNvPr>
              <p:cNvCxnSpPr>
                <a:cxnSpLocks/>
                <a:stCxn id="22" idx="1"/>
                <a:endCxn id="14" idx="3"/>
              </p:cNvCxnSpPr>
              <p:nvPr/>
            </p:nvCxnSpPr>
            <p:spPr>
              <a:xfrm flipH="1">
                <a:off x="5347544" y="1107439"/>
                <a:ext cx="982136" cy="7721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6A898509-F39E-4072-A353-037202C4F231}"/>
                  </a:ext>
                </a:extLst>
              </p:cNvPr>
              <p:cNvCxnSpPr>
                <a:cxnSpLocks/>
                <a:stCxn id="32" idx="1"/>
                <a:endCxn id="24" idx="3"/>
              </p:cNvCxnSpPr>
              <p:nvPr/>
            </p:nvCxnSpPr>
            <p:spPr>
              <a:xfrm flipH="1">
                <a:off x="8134770" y="1107439"/>
                <a:ext cx="1070193" cy="7721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F60DDDA5-3A0D-44E0-A848-005CBF7B4E6E}"/>
                  </a:ext>
                </a:extLst>
              </p:cNvPr>
              <p:cNvCxnSpPr>
                <a:cxnSpLocks/>
                <a:stCxn id="33" idx="3"/>
              </p:cNvCxnSpPr>
              <p:nvPr/>
            </p:nvCxnSpPr>
            <p:spPr>
              <a:xfrm>
                <a:off x="11010053" y="1493519"/>
                <a:ext cx="443655" cy="32850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EBFCD006-723F-4910-BD06-2D190E673BED}"/>
                  </a:ext>
                </a:extLst>
              </p:cNvPr>
              <p:cNvSpPr/>
              <p:nvPr/>
            </p:nvSpPr>
            <p:spPr>
              <a:xfrm>
                <a:off x="3491654" y="3168229"/>
                <a:ext cx="1805091" cy="38608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rial" panose="020B0604020202020204" pitchFamily="34" charset="0"/>
                    <a:ea typeface="黑体" panose="02010609060101010101" pitchFamily="49" charset="-122"/>
                  </a:rPr>
                  <a:t>头部</a:t>
                </a:r>
                <a:r>
                  <a:rPr lang="en-US" altLang="zh-CN" dirty="0">
                    <a:latin typeface="Arial" panose="020B0604020202020204" pitchFamily="34" charset="0"/>
                    <a:ea typeface="黑体" panose="02010609060101010101" pitchFamily="49" charset="-122"/>
                  </a:rPr>
                  <a:t>HDR</a:t>
                </a:r>
                <a:endParaRPr lang="zh-CN" altLang="en-US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991A0141-A7AC-4B33-B5D7-C32B41298A63}"/>
                  </a:ext>
                </a:extLst>
              </p:cNvPr>
              <p:cNvSpPr/>
              <p:nvPr/>
            </p:nvSpPr>
            <p:spPr>
              <a:xfrm>
                <a:off x="3491654" y="3554309"/>
                <a:ext cx="1805091" cy="38608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ea typeface="黑体" panose="02010609060101010101" pitchFamily="49" charset="-122"/>
                  </a:rPr>
                  <a:t>PREV</a:t>
                </a:r>
                <a:endParaRPr lang="zh-CN" altLang="en-US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0CC56EC7-BD6B-427A-80F7-516BBB8CC68F}"/>
                  </a:ext>
                </a:extLst>
              </p:cNvPr>
              <p:cNvSpPr/>
              <p:nvPr/>
            </p:nvSpPr>
            <p:spPr>
              <a:xfrm>
                <a:off x="3491653" y="3940389"/>
                <a:ext cx="1805091" cy="38608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ea typeface="黑体" panose="02010609060101010101" pitchFamily="49" charset="-122"/>
                  </a:rPr>
                  <a:t>SUCC</a:t>
                </a:r>
                <a:endParaRPr lang="zh-CN" altLang="en-US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D01564D2-90C4-4DDE-978D-58288989C459}"/>
                  </a:ext>
                </a:extLst>
              </p:cNvPr>
              <p:cNvSpPr/>
              <p:nvPr/>
            </p:nvSpPr>
            <p:spPr>
              <a:xfrm>
                <a:off x="3491653" y="4326469"/>
                <a:ext cx="1805091" cy="38608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rial" panose="020B0604020202020204" pitchFamily="34" charset="0"/>
                    <a:ea typeface="黑体" panose="02010609060101010101" pitchFamily="49" charset="-122"/>
                  </a:rPr>
                  <a:t>有效载荷及填充</a:t>
                </a: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794DD0D4-1844-45F6-B2F3-7BFF69AE0098}"/>
                  </a:ext>
                </a:extLst>
              </p:cNvPr>
              <p:cNvSpPr/>
              <p:nvPr/>
            </p:nvSpPr>
            <p:spPr>
              <a:xfrm>
                <a:off x="3491653" y="4712549"/>
                <a:ext cx="1805091" cy="38608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rial" panose="020B0604020202020204" pitchFamily="34" charset="0"/>
                    <a:ea typeface="黑体" panose="02010609060101010101" pitchFamily="49" charset="-122"/>
                  </a:rPr>
                  <a:t>脚部</a:t>
                </a:r>
                <a:r>
                  <a:rPr lang="en-US" altLang="zh-CN" dirty="0">
                    <a:latin typeface="Arial" panose="020B0604020202020204" pitchFamily="34" charset="0"/>
                    <a:ea typeface="黑体" panose="02010609060101010101" pitchFamily="49" charset="-122"/>
                  </a:rPr>
                  <a:t>FTR</a:t>
                </a:r>
                <a:endParaRPr lang="zh-CN" altLang="en-US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E1824F8D-6006-4B13-B6BC-0A61A9B940BA}"/>
                  </a:ext>
                </a:extLst>
              </p:cNvPr>
              <p:cNvSpPr/>
              <p:nvPr/>
            </p:nvSpPr>
            <p:spPr>
              <a:xfrm>
                <a:off x="6278880" y="3168229"/>
                <a:ext cx="1805091" cy="38608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rial" panose="020B0604020202020204" pitchFamily="34" charset="0"/>
                    <a:ea typeface="黑体" panose="02010609060101010101" pitchFamily="49" charset="-122"/>
                  </a:rPr>
                  <a:t>头部</a:t>
                </a:r>
                <a:r>
                  <a:rPr lang="en-US" altLang="zh-CN" dirty="0">
                    <a:latin typeface="Arial" panose="020B0604020202020204" pitchFamily="34" charset="0"/>
                    <a:ea typeface="黑体" panose="02010609060101010101" pitchFamily="49" charset="-122"/>
                  </a:rPr>
                  <a:t>HDR</a:t>
                </a:r>
                <a:endParaRPr lang="zh-CN" altLang="en-US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6D41EA5A-7558-4D29-8567-AEC670FA9B22}"/>
                  </a:ext>
                </a:extLst>
              </p:cNvPr>
              <p:cNvSpPr/>
              <p:nvPr/>
            </p:nvSpPr>
            <p:spPr>
              <a:xfrm>
                <a:off x="6278880" y="3554309"/>
                <a:ext cx="1805091" cy="38608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ea typeface="黑体" panose="02010609060101010101" pitchFamily="49" charset="-122"/>
                  </a:rPr>
                  <a:t>PREV</a:t>
                </a:r>
                <a:endParaRPr lang="zh-CN" altLang="en-US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E5804FE5-C1DD-453F-A040-1879BB0E06A2}"/>
                  </a:ext>
                </a:extLst>
              </p:cNvPr>
              <p:cNvSpPr/>
              <p:nvPr/>
            </p:nvSpPr>
            <p:spPr>
              <a:xfrm>
                <a:off x="6278879" y="3940389"/>
                <a:ext cx="1805091" cy="38608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ea typeface="黑体" panose="02010609060101010101" pitchFamily="49" charset="-122"/>
                  </a:rPr>
                  <a:t>SUCC</a:t>
                </a:r>
                <a:endParaRPr lang="zh-CN" altLang="en-US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10EEEC8B-68BB-4A33-B605-B78D9AC33800}"/>
                  </a:ext>
                </a:extLst>
              </p:cNvPr>
              <p:cNvSpPr/>
              <p:nvPr/>
            </p:nvSpPr>
            <p:spPr>
              <a:xfrm>
                <a:off x="6278879" y="4326469"/>
                <a:ext cx="1805091" cy="38608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rial" panose="020B0604020202020204" pitchFamily="34" charset="0"/>
                    <a:ea typeface="黑体" panose="02010609060101010101" pitchFamily="49" charset="-122"/>
                  </a:rPr>
                  <a:t>有效载荷及填充</a:t>
                </a: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D6F612AA-38D4-4D78-95BB-064E88F4DF34}"/>
                  </a:ext>
                </a:extLst>
              </p:cNvPr>
              <p:cNvSpPr/>
              <p:nvPr/>
            </p:nvSpPr>
            <p:spPr>
              <a:xfrm>
                <a:off x="6278879" y="4712549"/>
                <a:ext cx="1805091" cy="38608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rial" panose="020B0604020202020204" pitchFamily="34" charset="0"/>
                    <a:ea typeface="黑体" panose="02010609060101010101" pitchFamily="49" charset="-122"/>
                  </a:rPr>
                  <a:t>脚部</a:t>
                </a:r>
                <a:r>
                  <a:rPr lang="en-US" altLang="zh-CN" dirty="0">
                    <a:latin typeface="Arial" panose="020B0604020202020204" pitchFamily="34" charset="0"/>
                    <a:ea typeface="黑体" panose="02010609060101010101" pitchFamily="49" charset="-122"/>
                  </a:rPr>
                  <a:t>FTR</a:t>
                </a:r>
                <a:endParaRPr lang="zh-CN" altLang="en-US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A27FEFDB-78B3-4621-97C9-DB6EDBBB23ED}"/>
                  </a:ext>
                </a:extLst>
              </p:cNvPr>
              <p:cNvSpPr/>
              <p:nvPr/>
            </p:nvSpPr>
            <p:spPr>
              <a:xfrm>
                <a:off x="9154163" y="3168229"/>
                <a:ext cx="1805091" cy="38608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rial" panose="020B0604020202020204" pitchFamily="34" charset="0"/>
                    <a:ea typeface="黑体" panose="02010609060101010101" pitchFamily="49" charset="-122"/>
                  </a:rPr>
                  <a:t>头部</a:t>
                </a:r>
                <a:r>
                  <a:rPr lang="en-US" altLang="zh-CN" dirty="0">
                    <a:latin typeface="Arial" panose="020B0604020202020204" pitchFamily="34" charset="0"/>
                    <a:ea typeface="黑体" panose="02010609060101010101" pitchFamily="49" charset="-122"/>
                  </a:rPr>
                  <a:t>HDR</a:t>
                </a:r>
                <a:endParaRPr lang="zh-CN" altLang="en-US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161F972D-D96B-408D-BB32-F38A2227149E}"/>
                  </a:ext>
                </a:extLst>
              </p:cNvPr>
              <p:cNvSpPr/>
              <p:nvPr/>
            </p:nvSpPr>
            <p:spPr>
              <a:xfrm>
                <a:off x="9154163" y="3554309"/>
                <a:ext cx="1805091" cy="38608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ea typeface="黑体" panose="02010609060101010101" pitchFamily="49" charset="-122"/>
                  </a:rPr>
                  <a:t>PREV</a:t>
                </a:r>
                <a:endParaRPr lang="zh-CN" altLang="en-US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1226E238-303F-4169-B42B-08F878E2F389}"/>
                  </a:ext>
                </a:extLst>
              </p:cNvPr>
              <p:cNvSpPr/>
              <p:nvPr/>
            </p:nvSpPr>
            <p:spPr>
              <a:xfrm>
                <a:off x="9154162" y="3940389"/>
                <a:ext cx="1805091" cy="38608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ea typeface="黑体" panose="02010609060101010101" pitchFamily="49" charset="-122"/>
                  </a:rPr>
                  <a:t>SUCC</a:t>
                </a:r>
                <a:endParaRPr lang="zh-CN" altLang="en-US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EDAC2A50-B0B7-4CEE-81C7-D928D85B131A}"/>
                  </a:ext>
                </a:extLst>
              </p:cNvPr>
              <p:cNvSpPr/>
              <p:nvPr/>
            </p:nvSpPr>
            <p:spPr>
              <a:xfrm>
                <a:off x="9154162" y="4326469"/>
                <a:ext cx="1805091" cy="38608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rial" panose="020B0604020202020204" pitchFamily="34" charset="0"/>
                    <a:ea typeface="黑体" panose="02010609060101010101" pitchFamily="49" charset="-122"/>
                  </a:rPr>
                  <a:t>有效载荷及填充</a:t>
                </a:r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236AA415-F9DE-46CD-B1B9-2C7BE55F9D5A}"/>
                  </a:ext>
                </a:extLst>
              </p:cNvPr>
              <p:cNvSpPr/>
              <p:nvPr/>
            </p:nvSpPr>
            <p:spPr>
              <a:xfrm>
                <a:off x="9154162" y="4712549"/>
                <a:ext cx="1805091" cy="38608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rial" panose="020B0604020202020204" pitchFamily="34" charset="0"/>
                    <a:ea typeface="黑体" panose="02010609060101010101" pitchFamily="49" charset="-122"/>
                  </a:rPr>
                  <a:t>脚部</a:t>
                </a:r>
                <a:r>
                  <a:rPr lang="en-US" altLang="zh-CN" dirty="0">
                    <a:latin typeface="Arial" panose="020B0604020202020204" pitchFamily="34" charset="0"/>
                    <a:ea typeface="黑体" panose="02010609060101010101" pitchFamily="49" charset="-122"/>
                  </a:rPr>
                  <a:t>FTR</a:t>
                </a:r>
                <a:endParaRPr lang="zh-CN" altLang="en-US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468A554E-1339-4CFA-9B59-CA2B74EB6891}"/>
                  </a:ext>
                </a:extLst>
              </p:cNvPr>
              <p:cNvCxnSpPr>
                <a:cxnSpLocks/>
                <a:stCxn id="8" idx="3"/>
                <a:endCxn id="96" idx="1"/>
              </p:cNvCxnSpPr>
              <p:nvPr/>
            </p:nvCxnSpPr>
            <p:spPr>
              <a:xfrm>
                <a:off x="1788159" y="3103880"/>
                <a:ext cx="1703494" cy="141562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>
                <a:extLst>
                  <a:ext uri="{FF2B5EF4-FFF2-40B4-BE49-F238E27FC236}">
                    <a16:creationId xmlns:a16="http://schemas.microsoft.com/office/drawing/2014/main" id="{81C94D46-70F1-4577-81C8-E6D13C28A7E3}"/>
                  </a:ext>
                </a:extLst>
              </p:cNvPr>
              <p:cNvCxnSpPr>
                <a:cxnSpLocks/>
                <a:stCxn id="95" idx="3"/>
                <a:endCxn id="101" idx="1"/>
              </p:cNvCxnSpPr>
              <p:nvPr/>
            </p:nvCxnSpPr>
            <p:spPr>
              <a:xfrm>
                <a:off x="5296744" y="4133429"/>
                <a:ext cx="982135" cy="38608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>
                <a:extLst>
                  <a:ext uri="{FF2B5EF4-FFF2-40B4-BE49-F238E27FC236}">
                    <a16:creationId xmlns:a16="http://schemas.microsoft.com/office/drawing/2014/main" id="{89A04F97-FD2D-4FD1-9715-E24172453C31}"/>
                  </a:ext>
                </a:extLst>
              </p:cNvPr>
              <p:cNvCxnSpPr>
                <a:cxnSpLocks/>
                <a:stCxn id="100" idx="3"/>
                <a:endCxn id="106" idx="1"/>
              </p:cNvCxnSpPr>
              <p:nvPr/>
            </p:nvCxnSpPr>
            <p:spPr>
              <a:xfrm>
                <a:off x="8083970" y="4133429"/>
                <a:ext cx="1070192" cy="38608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>
                <a:extLst>
                  <a:ext uri="{FF2B5EF4-FFF2-40B4-BE49-F238E27FC236}">
                    <a16:creationId xmlns:a16="http://schemas.microsoft.com/office/drawing/2014/main" id="{C3204CE5-E9E7-4286-AA01-D91C8A7EBAFD}"/>
                  </a:ext>
                </a:extLst>
              </p:cNvPr>
              <p:cNvCxnSpPr>
                <a:cxnSpLocks/>
                <a:stCxn id="99" idx="1"/>
                <a:endCxn id="96" idx="3"/>
              </p:cNvCxnSpPr>
              <p:nvPr/>
            </p:nvCxnSpPr>
            <p:spPr>
              <a:xfrm flipH="1">
                <a:off x="5296744" y="3747349"/>
                <a:ext cx="982136" cy="7721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箭头连接符 111">
                <a:extLst>
                  <a:ext uri="{FF2B5EF4-FFF2-40B4-BE49-F238E27FC236}">
                    <a16:creationId xmlns:a16="http://schemas.microsoft.com/office/drawing/2014/main" id="{87352253-F08C-4302-912E-DB00594255F0}"/>
                  </a:ext>
                </a:extLst>
              </p:cNvPr>
              <p:cNvCxnSpPr>
                <a:cxnSpLocks/>
                <a:stCxn id="104" idx="1"/>
                <a:endCxn id="101" idx="3"/>
              </p:cNvCxnSpPr>
              <p:nvPr/>
            </p:nvCxnSpPr>
            <p:spPr>
              <a:xfrm flipH="1">
                <a:off x="8083970" y="3747349"/>
                <a:ext cx="1070193" cy="7721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箭头连接符 112">
                <a:extLst>
                  <a:ext uri="{FF2B5EF4-FFF2-40B4-BE49-F238E27FC236}">
                    <a16:creationId xmlns:a16="http://schemas.microsoft.com/office/drawing/2014/main" id="{40CAA8D8-5346-41E5-A789-4103DF957F28}"/>
                  </a:ext>
                </a:extLst>
              </p:cNvPr>
              <p:cNvCxnSpPr>
                <a:cxnSpLocks/>
                <a:stCxn id="105" idx="3"/>
              </p:cNvCxnSpPr>
              <p:nvPr/>
            </p:nvCxnSpPr>
            <p:spPr>
              <a:xfrm>
                <a:off x="10959253" y="4133429"/>
                <a:ext cx="443655" cy="32850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箭头连接符 114">
                <a:extLst>
                  <a:ext uri="{FF2B5EF4-FFF2-40B4-BE49-F238E27FC236}">
                    <a16:creationId xmlns:a16="http://schemas.microsoft.com/office/drawing/2014/main" id="{33EE7E66-48BF-4616-AE56-7F2BA06F86F1}"/>
                  </a:ext>
                </a:extLst>
              </p:cNvPr>
              <p:cNvCxnSpPr>
                <a:cxnSpLocks/>
                <a:stCxn id="94" idx="1"/>
              </p:cNvCxnSpPr>
              <p:nvPr/>
            </p:nvCxnSpPr>
            <p:spPr>
              <a:xfrm flipH="1" flipV="1">
                <a:off x="2919304" y="2782149"/>
                <a:ext cx="572350" cy="96520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4334CE0-6D96-4BA5-9E8E-60D3E4437130}"/>
                  </a:ext>
                </a:extLst>
              </p:cNvPr>
              <p:cNvSpPr txBox="1"/>
              <p:nvPr/>
            </p:nvSpPr>
            <p:spPr>
              <a:xfrm>
                <a:off x="2558466" y="2434071"/>
                <a:ext cx="774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ea typeface="黑体" panose="02010609060101010101" pitchFamily="49" charset="-122"/>
                  </a:rPr>
                  <a:t>NULL</a:t>
                </a:r>
                <a:endParaRPr lang="zh-CN" altLang="en-US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cxnSp>
            <p:nvCxnSpPr>
              <p:cNvPr id="119" name="直接箭头连接符 118">
                <a:extLst>
                  <a:ext uri="{FF2B5EF4-FFF2-40B4-BE49-F238E27FC236}">
                    <a16:creationId xmlns:a16="http://schemas.microsoft.com/office/drawing/2014/main" id="{CC94EE25-CC64-4B76-A9B8-F49D044918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15917" y="663785"/>
                <a:ext cx="626536" cy="46764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5617FFE-387A-4B77-BAE8-49C82CA5F528}"/>
                  </a:ext>
                </a:extLst>
              </p:cNvPr>
              <p:cNvSpPr txBox="1"/>
              <p:nvPr/>
            </p:nvSpPr>
            <p:spPr>
              <a:xfrm>
                <a:off x="2190706" y="470744"/>
                <a:ext cx="774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ea typeface="黑体" panose="02010609060101010101" pitchFamily="49" charset="-122"/>
                  </a:rPr>
                  <a:t>NULL</a:t>
                </a:r>
                <a:endParaRPr lang="zh-CN" altLang="en-US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4F71E9F3-9D99-4A81-9CE4-50F4E2EA61DC}"/>
                  </a:ext>
                </a:extLst>
              </p:cNvPr>
              <p:cNvSpPr txBox="1"/>
              <p:nvPr/>
            </p:nvSpPr>
            <p:spPr>
              <a:xfrm>
                <a:off x="11402908" y="1722118"/>
                <a:ext cx="774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ea typeface="黑体" panose="02010609060101010101" pitchFamily="49" charset="-122"/>
                  </a:rPr>
                  <a:t>NULL</a:t>
                </a:r>
                <a:endParaRPr lang="zh-CN" altLang="en-US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ACA84659-CB1F-4FD1-9138-1792F582C732}"/>
                  </a:ext>
                </a:extLst>
              </p:cNvPr>
              <p:cNvSpPr txBox="1"/>
              <p:nvPr/>
            </p:nvSpPr>
            <p:spPr>
              <a:xfrm>
                <a:off x="11348717" y="4297683"/>
                <a:ext cx="774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ea typeface="黑体" panose="02010609060101010101" pitchFamily="49" charset="-122"/>
                  </a:rPr>
                  <a:t>NULL</a:t>
                </a:r>
                <a:endParaRPr lang="zh-CN" altLang="en-US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2D57E62C-BA14-45C5-AFAA-8F02268C7BCF}"/>
                  </a:ext>
                </a:extLst>
              </p:cNvPr>
              <p:cNvSpPr txBox="1"/>
              <p:nvPr/>
            </p:nvSpPr>
            <p:spPr>
              <a:xfrm>
                <a:off x="3834057" y="80455"/>
                <a:ext cx="13147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b="1" dirty="0"/>
                  <a:t>空闲块</a:t>
                </a:r>
                <a:r>
                  <a:rPr lang="en-US" altLang="zh-CN" sz="2400" b="1" dirty="0"/>
                  <a:t>A</a:t>
                </a:r>
                <a:endParaRPr lang="zh-CN" altLang="en-US" sz="2400" b="1" dirty="0"/>
              </a:p>
            </p:txBody>
          </p: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F9FD2C7A-E175-46F4-B1E3-B7BD0F2860C5}"/>
                  </a:ext>
                </a:extLst>
              </p:cNvPr>
              <p:cNvSpPr txBox="1"/>
              <p:nvPr/>
            </p:nvSpPr>
            <p:spPr>
              <a:xfrm>
                <a:off x="6631114" y="46949"/>
                <a:ext cx="12939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b="1" dirty="0"/>
                  <a:t>空闲块</a:t>
                </a:r>
                <a:r>
                  <a:rPr lang="en-US" altLang="zh-CN" sz="2400" b="1" dirty="0"/>
                  <a:t>B</a:t>
                </a:r>
                <a:endParaRPr lang="zh-CN" altLang="en-US" sz="2400" b="1" dirty="0"/>
              </a:p>
            </p:txBody>
          </p:sp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2DD5BC99-4051-462D-81F9-8F08EE530E05}"/>
                  </a:ext>
                </a:extLst>
              </p:cNvPr>
              <p:cNvSpPr txBox="1"/>
              <p:nvPr/>
            </p:nvSpPr>
            <p:spPr>
              <a:xfrm>
                <a:off x="9407332" y="80455"/>
                <a:ext cx="12987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b="1" dirty="0"/>
                  <a:t>空闲块</a:t>
                </a:r>
                <a:r>
                  <a:rPr lang="en-US" altLang="zh-CN" sz="2400" b="1" dirty="0"/>
                  <a:t>C</a:t>
                </a:r>
                <a:endParaRPr lang="zh-CN" altLang="en-US" sz="2400" b="1" dirty="0"/>
              </a:p>
            </p:txBody>
          </p: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AD8A3853-26A0-4823-A5CD-AE2F2BCCEEB3}"/>
                  </a:ext>
                </a:extLst>
              </p:cNvPr>
              <p:cNvSpPr txBox="1"/>
              <p:nvPr/>
            </p:nvSpPr>
            <p:spPr>
              <a:xfrm>
                <a:off x="3749968" y="5095854"/>
                <a:ext cx="13292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b="1" dirty="0"/>
                  <a:t>空闲块</a:t>
                </a:r>
                <a:r>
                  <a:rPr lang="en-US" altLang="zh-CN" sz="2400" b="1" dirty="0"/>
                  <a:t>D</a:t>
                </a:r>
                <a:endParaRPr lang="zh-CN" altLang="en-US" sz="2400" b="1" dirty="0"/>
              </a:p>
            </p:txBody>
          </p:sp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A937BF2E-C808-41E8-B070-6214813F0D29}"/>
                  </a:ext>
                </a:extLst>
              </p:cNvPr>
              <p:cNvSpPr txBox="1"/>
              <p:nvPr/>
            </p:nvSpPr>
            <p:spPr>
              <a:xfrm>
                <a:off x="6546391" y="5095854"/>
                <a:ext cx="12666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b="1" dirty="0"/>
                  <a:t>空闲块</a:t>
                </a:r>
                <a:r>
                  <a:rPr lang="en-US" altLang="zh-CN" sz="2400" b="1" dirty="0"/>
                  <a:t>E</a:t>
                </a:r>
                <a:endParaRPr lang="zh-CN" altLang="en-US" sz="2400" b="1" dirty="0"/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24C10F29-395F-4410-A5C6-E160AE0F9F92}"/>
                  </a:ext>
                </a:extLst>
              </p:cNvPr>
              <p:cNvSpPr txBox="1"/>
              <p:nvPr/>
            </p:nvSpPr>
            <p:spPr>
              <a:xfrm>
                <a:off x="9476564" y="5095855"/>
                <a:ext cx="1261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b="1" dirty="0"/>
                  <a:t>空闲块</a:t>
                </a:r>
                <a:r>
                  <a:rPr lang="en-US" altLang="zh-CN" sz="2400" b="1" dirty="0"/>
                  <a:t>F</a:t>
                </a:r>
                <a:endParaRPr lang="zh-CN" altLang="en-US" sz="2400" b="1" dirty="0"/>
              </a:p>
            </p:txBody>
          </p:sp>
        </p:grp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D6A43398-A943-4EB8-852F-2B9A708D4F6A}"/>
                </a:ext>
              </a:extLst>
            </p:cNvPr>
            <p:cNvSpPr txBox="1"/>
            <p:nvPr/>
          </p:nvSpPr>
          <p:spPr>
            <a:xfrm>
              <a:off x="220737" y="1117003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分离的空闲链表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808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105</Words>
  <Application>Microsoft Office PowerPoint</Application>
  <PresentationFormat>宽屏</PresentationFormat>
  <Paragraphs>48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YanXing</dc:creator>
  <cp:lastModifiedBy>YanXing</cp:lastModifiedBy>
  <cp:revision>4</cp:revision>
  <dcterms:created xsi:type="dcterms:W3CDTF">2021-06-13T01:44:44Z</dcterms:created>
  <dcterms:modified xsi:type="dcterms:W3CDTF">2021-06-13T07:15:50Z</dcterms:modified>
</cp:coreProperties>
</file>