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영 최" userId="944d41df7529faaf" providerId="LiveId" clId="{B8964227-291F-4215-8D32-B1A0816B0006}"/>
    <pc:docChg chg="custSel addSld modSld">
      <pc:chgData name="서영 최" userId="944d41df7529faaf" providerId="LiveId" clId="{B8964227-291F-4215-8D32-B1A0816B0006}" dt="2023-11-17T03:31:20.194" v="57" actId="20577"/>
      <pc:docMkLst>
        <pc:docMk/>
      </pc:docMkLst>
      <pc:sldChg chg="modSp new mod">
        <pc:chgData name="서영 최" userId="944d41df7529faaf" providerId="LiveId" clId="{B8964227-291F-4215-8D32-B1A0816B0006}" dt="2023-11-17T03:31:20.194" v="57" actId="20577"/>
        <pc:sldMkLst>
          <pc:docMk/>
          <pc:sldMk cId="1482532533" sldId="258"/>
        </pc:sldMkLst>
        <pc:spChg chg="mod">
          <ac:chgData name="서영 최" userId="944d41df7529faaf" providerId="LiveId" clId="{B8964227-291F-4215-8D32-B1A0816B0006}" dt="2023-11-17T03:31:14.792" v="34" actId="20577"/>
          <ac:spMkLst>
            <pc:docMk/>
            <pc:sldMk cId="1482532533" sldId="258"/>
            <ac:spMk id="2" creationId="{A03DB82D-1FE6-8AEB-28C3-AAD5F6DD93E7}"/>
          </ac:spMkLst>
        </pc:spChg>
        <pc:spChg chg="mod">
          <ac:chgData name="서영 최" userId="944d41df7529faaf" providerId="LiveId" clId="{B8964227-291F-4215-8D32-B1A0816B0006}" dt="2023-11-17T03:31:20.194" v="57" actId="20577"/>
          <ac:spMkLst>
            <pc:docMk/>
            <pc:sldMk cId="1482532533" sldId="258"/>
            <ac:spMk id="3" creationId="{C8853160-75CC-E530-0972-F8651DF6C7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DB82D-1FE6-8AEB-28C3-AAD5F6DD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53160-75CC-E530-0972-F8651DF6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쌩유</a:t>
            </a:r>
            <a:r>
              <a:rPr lang="en-US" altLang="ko-KR" dirty="0"/>
              <a:t>! </a:t>
            </a:r>
            <a:r>
              <a:rPr lang="ko-KR" altLang="en-US" dirty="0"/>
              <a:t>입니다</a:t>
            </a:r>
            <a:r>
              <a:rPr lang="en-US" altLang="ko-KR"/>
              <a:t>….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3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서영 최</cp:lastModifiedBy>
  <cp:revision>6</cp:revision>
  <dcterms:created xsi:type="dcterms:W3CDTF">2023-11-11T11:29:15Z</dcterms:created>
  <dcterms:modified xsi:type="dcterms:W3CDTF">2023-11-17T03:31:20Z</dcterms:modified>
</cp:coreProperties>
</file>